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58" r:id="rId5"/>
    <p:sldId id="259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1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24400" y="666749"/>
            <a:ext cx="39295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28600" y="1276350"/>
            <a:ext cx="4371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Respiratory system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4322117"/>
            <a:ext cx="4592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Gadugi" pitchFamily="34" charset="0"/>
              </a:rPr>
              <a:t>Prepared by :-  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Jihad Bakhtyar</a:t>
            </a:r>
            <a:endParaRPr lang="en-US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9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1899033"/>
            <a:ext cx="518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human respiratory system is a series of organs responsible for taking in oxygen and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out carbon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dioxide.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0" y="1047749"/>
            <a:ext cx="32544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Bernard MT Condensed" pitchFamily="18" charset="0"/>
              </a:rPr>
              <a:t>Respiratory system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38" y="276890"/>
            <a:ext cx="2772162" cy="48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5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76350"/>
            <a:ext cx="1838582" cy="3781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099133"/>
            <a:ext cx="4553586" cy="39915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438150"/>
            <a:ext cx="4833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</a:rPr>
              <a:t>Organ’s of Respiratory System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9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579034"/>
            <a:ext cx="4270643" cy="3158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7113" y="361950"/>
            <a:ext cx="50658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itchFamily="49" charset="-122"/>
                <a:ea typeface="FangSong" pitchFamily="49" charset="-122"/>
              </a:rPr>
              <a:t>Types of Respiration </a:t>
            </a:r>
          </a:p>
          <a:p>
            <a:endParaRPr lang="en-US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itchFamily="49" charset="-122"/>
              <a:ea typeface="FangSong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624340"/>
            <a:ext cx="2761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Respiration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476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66750"/>
            <a:ext cx="3030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Internal Respiration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99" y="819150"/>
            <a:ext cx="4774827" cy="366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5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296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42</Words>
  <Application>Microsoft Office PowerPoint</Application>
  <PresentationFormat>On-screen Show (16:9)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</dc:creator>
  <cp:lastModifiedBy>Windows User</cp:lastModifiedBy>
  <cp:revision>11</cp:revision>
  <dcterms:created xsi:type="dcterms:W3CDTF">2006-08-16T00:00:00Z</dcterms:created>
  <dcterms:modified xsi:type="dcterms:W3CDTF">2016-11-27T20:33:25Z</dcterms:modified>
</cp:coreProperties>
</file>