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7" r:id="rId11"/>
    <p:sldId id="268" r:id="rId12"/>
    <p:sldId id="271" r:id="rId13"/>
    <p:sldId id="272" r:id="rId14"/>
    <p:sldId id="274" r:id="rId15"/>
    <p:sldId id="275" r:id="rId16"/>
    <p:sldId id="276" r:id="rId17"/>
    <p:sldId id="278" r:id="rId18"/>
    <p:sldId id="279" r:id="rId19"/>
    <p:sldId id="281" r:id="rId20"/>
    <p:sldId id="280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859" y="-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7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16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0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3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8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1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4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09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5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C1632-3F87-472D-92B0-9BF3D8871F83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33373-DB3C-4739-A8C0-938150399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23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UNIT 2 – LESSON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WHY DO WE YAWN?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77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de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dee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dee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dee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259624"/>
            <a:ext cx="2677170" cy="18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excited stud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66" y="2395537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2" y="2418054"/>
            <a:ext cx="2943225" cy="160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Image result for musc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124" y="2457449"/>
            <a:ext cx="2857499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Image result for contagio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1652"/>
            <a:ext cx="2170048" cy="180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Image result for stretch rubber ba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2" y="4219015"/>
            <a:ext cx="2700112" cy="193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Image result for baby yaw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37" y="259624"/>
            <a:ext cx="2790076" cy="18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Image result for bore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51" y="4321918"/>
            <a:ext cx="2866932" cy="178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0375" y="211092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yawn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12951" y="2110921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deep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56176" y="198950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contagious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27784" y="394342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Muscles </a:t>
            </a:r>
            <a:r>
              <a:rPr lang="en-US" dirty="0"/>
              <a:t> /ˈ</a:t>
            </a:r>
            <a:r>
              <a:rPr lang="en-US" dirty="0" err="1"/>
              <a:t>mʌsəl</a:t>
            </a:r>
            <a:r>
              <a:rPr lang="en-US" dirty="0"/>
              <a:t>/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6473" y="413625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excited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5865" y="6151095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stretch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149" y="6111439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bored</a:t>
            </a:r>
            <a:endParaRPr lang="en-US" dirty="0"/>
          </a:p>
        </p:txBody>
      </p:sp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3898"/>
            <a:ext cx="1380355" cy="189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665" y="4678515"/>
            <a:ext cx="1907489" cy="107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976591" y="631464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İnterested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29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de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dee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dee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dee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259624"/>
            <a:ext cx="2677170" cy="18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excited stud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66" y="2395537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2" y="2418054"/>
            <a:ext cx="2943225" cy="160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Image result for musc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124" y="2457449"/>
            <a:ext cx="2857499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Image result for contagio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1652"/>
            <a:ext cx="2170048" cy="180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Image result for stretch rubber ba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2" y="4219015"/>
            <a:ext cx="2700112" cy="193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Image result for baby yaw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37" y="259624"/>
            <a:ext cx="2790076" cy="18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Image result for bore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51" y="4321918"/>
            <a:ext cx="2866932" cy="178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0375" y="211092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12951" y="2110921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56176" y="198950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27784" y="394342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86473" y="413625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5864" y="6153039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149" y="6111439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</a:t>
            </a:r>
            <a:endParaRPr lang="en-US" dirty="0"/>
          </a:p>
        </p:txBody>
      </p:sp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3898"/>
            <a:ext cx="1380355" cy="189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665" y="4678515"/>
            <a:ext cx="1907489" cy="107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976591" y="631464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5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de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dee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dee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dee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259624"/>
            <a:ext cx="2677170" cy="18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2" y="2418054"/>
            <a:ext cx="2943225" cy="160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Image result for musc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124" y="2457449"/>
            <a:ext cx="2857499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Image result for stretch rubber b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2" y="4219015"/>
            <a:ext cx="2700112" cy="193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0375" y="211092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12951" y="2110921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56176" y="198950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27784" y="394342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86473" y="413625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5864" y="6153039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149" y="6111439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</a:t>
            </a:r>
            <a:endParaRPr lang="en-US" dirty="0"/>
          </a:p>
        </p:txBody>
      </p:sp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3898"/>
            <a:ext cx="1380355" cy="189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665" y="4678515"/>
            <a:ext cx="1907489" cy="107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976591" y="631464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3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de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dee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dee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0375" y="211092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12951" y="2110921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56176" y="1989502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27784" y="394342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86473" y="413625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5864" y="6153039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149" y="6111439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976591" y="6314646"/>
            <a:ext cx="2167409" cy="37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28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?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3925250" cy="2940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55081"/>
            <a:ext cx="3519834" cy="272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5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54025"/>
            <a:ext cx="4762500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Shingles sig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366" y="2420888"/>
            <a:ext cx="416663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60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?</a:t>
            </a:r>
            <a:endParaRPr lang="en-US" dirty="0"/>
          </a:p>
        </p:txBody>
      </p:sp>
      <p:sp>
        <p:nvSpPr>
          <p:cNvPr id="4" name="AutoShape 2" descr="Image result for WASHİNG SWEATER STRE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17574"/>
            <a:ext cx="4788024" cy="2690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07654"/>
            <a:ext cx="3909786" cy="251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96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?</a:t>
            </a:r>
            <a:endParaRPr lang="en-US" dirty="0"/>
          </a:p>
        </p:txBody>
      </p:sp>
      <p:sp>
        <p:nvSpPr>
          <p:cNvPr id="4" name="AutoShape 2" descr="Image result for animal yaw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04" y="1700808"/>
            <a:ext cx="3841775" cy="410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5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?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2271713"/>
            <a:ext cx="625792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60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?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636270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17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612560" cy="236227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3200" b="1" u="sng" dirty="0" smtClean="0"/>
              <a:t/>
            </a:r>
            <a:br>
              <a:rPr lang="tr-TR" sz="3200" b="1" u="sng" dirty="0" smtClean="0"/>
            </a:br>
            <a:r>
              <a:rPr lang="tr-TR" sz="3200" b="1" u="sng" dirty="0" smtClean="0"/>
              <a:t/>
            </a:r>
            <a:br>
              <a:rPr lang="tr-TR" sz="3200" b="1" u="sng" dirty="0" smtClean="0"/>
            </a:br>
            <a:r>
              <a:rPr lang="en-GB" sz="3200" b="1" u="sng" dirty="0" smtClean="0"/>
              <a:t>BORED</a:t>
            </a:r>
            <a:r>
              <a:rPr lang="en-GB" sz="3200" dirty="0" smtClean="0"/>
              <a:t> </a:t>
            </a:r>
            <a:r>
              <a:rPr lang="en-GB" sz="3200" dirty="0"/>
              <a:t>​ /</a:t>
            </a:r>
            <a:r>
              <a:rPr lang="en-GB" sz="3200" dirty="0" err="1"/>
              <a:t>bɔrd</a:t>
            </a:r>
            <a:r>
              <a:rPr lang="en-GB" sz="3200" dirty="0"/>
              <a:t>, </a:t>
            </a:r>
            <a:r>
              <a:rPr lang="en-GB" sz="3200" dirty="0" err="1"/>
              <a:t>boʊrd</a:t>
            </a:r>
            <a:r>
              <a:rPr lang="en-GB" sz="3200" dirty="0"/>
              <a:t>/ adjective: </a:t>
            </a: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DEFINITION: </a:t>
            </a:r>
            <a:r>
              <a:rPr lang="en-GB" sz="3200" dirty="0" smtClean="0"/>
              <a:t>​</a:t>
            </a:r>
            <a:r>
              <a:rPr lang="en-GB" sz="3200" dirty="0"/>
              <a:t>feeling tired and unhappy because something is not interesting or because you have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GB" sz="3200" dirty="0"/>
              <a:t>nothing to do: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He </a:t>
            </a:r>
            <a:r>
              <a:rPr lang="en-GB" dirty="0"/>
              <a:t>was getting bored doing the same thing every day</a:t>
            </a:r>
            <a:r>
              <a:rPr lang="en-GB" dirty="0" smtClean="0"/>
              <a:t>.</a:t>
            </a:r>
            <a:r>
              <a:rPr lang="en-GB" dirty="0"/>
              <a:t> </a:t>
            </a:r>
            <a:endParaRPr lang="tr-TR" dirty="0" smtClean="0"/>
          </a:p>
          <a:p>
            <a:r>
              <a:rPr lang="en-GB" dirty="0" smtClean="0"/>
              <a:t>I </a:t>
            </a:r>
            <a:r>
              <a:rPr lang="en-GB" dirty="0"/>
              <a:t>am bored. </a:t>
            </a:r>
            <a:endParaRPr lang="en-US" dirty="0"/>
          </a:p>
          <a:p>
            <a:pPr marL="0" indent="0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RELATED WORDS</a:t>
            </a:r>
            <a:r>
              <a:rPr lang="tr-TR" b="1" i="1" dirty="0" smtClean="0">
                <a:solidFill>
                  <a:srgbClr val="FF0000"/>
                </a:solidFill>
              </a:rPr>
              <a:t> /EXPRESSIONS</a:t>
            </a:r>
            <a:r>
              <a:rPr lang="en-GB" b="1" dirty="0" smtClean="0">
                <a:solidFill>
                  <a:srgbClr val="FF0000"/>
                </a:solidFill>
              </a:rPr>
              <a:t>: </a:t>
            </a:r>
            <a:r>
              <a:rPr lang="en-GB" b="1" dirty="0">
                <a:solidFill>
                  <a:srgbClr val="FF0000"/>
                </a:solidFill>
              </a:rPr>
              <a:t>… </a:t>
            </a:r>
            <a:endParaRPr lang="tr-TR" b="1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get </a:t>
            </a:r>
            <a:r>
              <a:rPr lang="en-GB" dirty="0"/>
              <a:t>bored, … </a:t>
            </a:r>
            <a:endParaRPr lang="tr-TR" dirty="0" smtClean="0"/>
          </a:p>
          <a:p>
            <a:r>
              <a:rPr lang="en-GB" dirty="0" smtClean="0"/>
              <a:t>look </a:t>
            </a:r>
            <a:r>
              <a:rPr lang="en-GB" dirty="0"/>
              <a:t>bored, … </a:t>
            </a:r>
            <a:endParaRPr lang="tr-TR" dirty="0" smtClean="0"/>
          </a:p>
          <a:p>
            <a:r>
              <a:rPr lang="en-GB" dirty="0" smtClean="0"/>
              <a:t>become </a:t>
            </a:r>
            <a:r>
              <a:rPr lang="en-GB" dirty="0"/>
              <a:t>bored, … </a:t>
            </a:r>
            <a:endParaRPr lang="tr-TR" dirty="0" smtClean="0"/>
          </a:p>
          <a:p>
            <a:r>
              <a:rPr lang="en-GB" dirty="0" smtClean="0"/>
              <a:t>easily </a:t>
            </a:r>
            <a:r>
              <a:rPr lang="en-GB" dirty="0"/>
              <a:t>bored,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7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-224160"/>
            <a:ext cx="8229600" cy="180882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tr-TR" sz="2400" b="1" u="sng" dirty="0" smtClean="0"/>
              <a:t/>
            </a:r>
            <a:br>
              <a:rPr lang="tr-TR" sz="2400" b="1" u="sng" dirty="0" smtClean="0"/>
            </a:br>
            <a:r>
              <a:rPr lang="tr-TR" sz="2400" b="1" u="sng" dirty="0" smtClean="0"/>
              <a:t>DEEP</a:t>
            </a:r>
            <a:r>
              <a:rPr lang="tr-TR" sz="2400" dirty="0"/>
              <a:t>  adjective: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b="1" dirty="0" smtClean="0"/>
              <a:t>pronunciation</a:t>
            </a:r>
            <a:r>
              <a:rPr lang="tr-TR" sz="2400" dirty="0" smtClean="0"/>
              <a:t>: /</a:t>
            </a:r>
            <a:r>
              <a:rPr lang="tr-TR" sz="2400" b="1" dirty="0" smtClean="0"/>
              <a:t>diːp</a:t>
            </a:r>
            <a:r>
              <a:rPr lang="tr-TR" sz="2400" dirty="0"/>
              <a:t>/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b="1" dirty="0" smtClean="0"/>
              <a:t>Definition</a:t>
            </a:r>
            <a:r>
              <a:rPr lang="tr-TR" sz="2400" dirty="0" smtClean="0"/>
              <a:t>: having </a:t>
            </a:r>
            <a:r>
              <a:rPr lang="tr-TR" sz="2400" dirty="0"/>
              <a:t>a long distance from the top to the bottom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808" y="2060848"/>
            <a:ext cx="8229600" cy="4525963"/>
          </a:xfrm>
        </p:spPr>
        <p:txBody>
          <a:bodyPr/>
          <a:lstStyle/>
          <a:p>
            <a:pPr lvl="0"/>
            <a:r>
              <a:rPr lang="tr-TR" dirty="0" smtClean="0"/>
              <a:t>The </a:t>
            </a:r>
            <a:r>
              <a:rPr lang="tr-TR" dirty="0"/>
              <a:t>lake is very deep. </a:t>
            </a:r>
            <a:endParaRPr lang="en-US" dirty="0"/>
          </a:p>
          <a:p>
            <a:pPr marL="0" indent="0">
              <a:buNone/>
            </a:pPr>
            <a:r>
              <a:rPr lang="en-GB" b="1" i="1" dirty="0">
                <a:solidFill>
                  <a:srgbClr val="FF0000"/>
                </a:solidFill>
              </a:rPr>
              <a:t>RELATED WORDS</a:t>
            </a:r>
            <a:r>
              <a:rPr lang="tr-TR" b="1" i="1" dirty="0">
                <a:solidFill>
                  <a:srgbClr val="FF0000"/>
                </a:solidFill>
              </a:rPr>
              <a:t> /EXPRESSIONS</a:t>
            </a:r>
            <a:r>
              <a:rPr lang="en-GB" b="1" dirty="0">
                <a:solidFill>
                  <a:srgbClr val="FF0000"/>
                </a:solidFill>
              </a:rPr>
              <a:t>: … </a:t>
            </a:r>
            <a:endParaRPr lang="tr-TR" b="1" dirty="0">
              <a:solidFill>
                <a:srgbClr val="FF0000"/>
              </a:solidFill>
            </a:endParaRPr>
          </a:p>
          <a:p>
            <a:r>
              <a:rPr lang="tr-TR" dirty="0" smtClean="0"/>
              <a:t>deep </a:t>
            </a:r>
            <a:r>
              <a:rPr lang="tr-TR" dirty="0"/>
              <a:t>water ,  </a:t>
            </a:r>
            <a:endParaRPr lang="tr-TR" dirty="0" smtClean="0"/>
          </a:p>
          <a:p>
            <a:r>
              <a:rPr lang="tr-TR" dirty="0" smtClean="0"/>
              <a:t>a </a:t>
            </a:r>
            <a:r>
              <a:rPr lang="tr-TR" dirty="0"/>
              <a:t>deep hole, </a:t>
            </a:r>
            <a:endParaRPr lang="tr-TR" dirty="0" smtClean="0"/>
          </a:p>
          <a:p>
            <a:r>
              <a:rPr lang="tr-TR" dirty="0" smtClean="0"/>
              <a:t>a </a:t>
            </a:r>
            <a:r>
              <a:rPr lang="tr-TR" dirty="0"/>
              <a:t>deep cut on her arm, </a:t>
            </a:r>
            <a:endParaRPr lang="en-US" dirty="0"/>
          </a:p>
          <a:p>
            <a:r>
              <a:rPr lang="tr-TR" dirty="0" smtClean="0"/>
              <a:t>deep </a:t>
            </a:r>
            <a:r>
              <a:rPr lang="tr-TR" dirty="0"/>
              <a:t>blue eyes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8115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3501008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444" y="515719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422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en-GB" sz="2800" dirty="0" smtClean="0"/>
              <a:t>EXCITED </a:t>
            </a:r>
            <a:r>
              <a:rPr lang="en-GB" sz="2800" dirty="0"/>
              <a:t>/</a:t>
            </a:r>
            <a:r>
              <a:rPr lang="en-GB" sz="2800" dirty="0" err="1"/>
              <a:t>ɪkˈsaɪ.tɪd</a:t>
            </a:r>
            <a:r>
              <a:rPr lang="en-GB" sz="2800" dirty="0"/>
              <a:t>/  adjective : feeling very happy, especially about something good that has happened or is going to happen</a:t>
            </a:r>
            <a:br>
              <a:rPr lang="en-GB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An </a:t>
            </a:r>
            <a:r>
              <a:rPr lang="en-GB" b="1" dirty="0"/>
              <a:t>excited crowd </a:t>
            </a:r>
            <a:r>
              <a:rPr lang="en-GB" dirty="0"/>
              <a:t>waited for the singer to arrive. </a:t>
            </a:r>
          </a:p>
          <a:p>
            <a:r>
              <a:rPr lang="en-GB" dirty="0" smtClean="0"/>
              <a:t>He’s </a:t>
            </a:r>
            <a:r>
              <a:rPr lang="en-GB" b="1" dirty="0"/>
              <a:t>excited about </a:t>
            </a:r>
            <a:r>
              <a:rPr lang="en-GB" dirty="0"/>
              <a:t>his new job.</a:t>
            </a:r>
          </a:p>
          <a:p>
            <a:r>
              <a:rPr lang="en-GB" dirty="0" smtClean="0"/>
              <a:t>Doctors </a:t>
            </a:r>
            <a:r>
              <a:rPr lang="en-GB" dirty="0"/>
              <a:t>are very excited by the discovery</a:t>
            </a:r>
            <a:r>
              <a:rPr lang="en-GB" dirty="0" smtClean="0"/>
              <a:t>.</a:t>
            </a:r>
            <a:r>
              <a:rPr lang="en-GB" dirty="0"/>
              <a:t> </a:t>
            </a:r>
            <a:endParaRPr lang="tr-TR" dirty="0" smtClean="0"/>
          </a:p>
          <a:p>
            <a:r>
              <a:rPr lang="en-GB" dirty="0" smtClean="0"/>
              <a:t>I </a:t>
            </a:r>
            <a:r>
              <a:rPr lang="en-GB" dirty="0"/>
              <a:t>am excited</a:t>
            </a:r>
          </a:p>
          <a:p>
            <a:endParaRPr lang="en-GB" dirty="0"/>
          </a:p>
          <a:p>
            <a:r>
              <a:rPr lang="en-GB" b="1" i="1" dirty="0">
                <a:solidFill>
                  <a:srgbClr val="FF0000"/>
                </a:solidFill>
              </a:rPr>
              <a:t>RELATED WORDS</a:t>
            </a:r>
            <a:r>
              <a:rPr lang="tr-TR" b="1" i="1" dirty="0">
                <a:solidFill>
                  <a:srgbClr val="FF0000"/>
                </a:solidFill>
              </a:rPr>
              <a:t> /EXPRESSIONS</a:t>
            </a:r>
            <a:r>
              <a:rPr lang="en-GB" b="1" dirty="0">
                <a:solidFill>
                  <a:srgbClr val="FF0000"/>
                </a:solidFill>
              </a:rPr>
              <a:t>: … </a:t>
            </a:r>
            <a:endParaRPr lang="tr-TR" b="1" dirty="0">
              <a:solidFill>
                <a:srgbClr val="FF0000"/>
              </a:solidFill>
            </a:endParaRPr>
          </a:p>
          <a:p>
            <a:r>
              <a:rPr lang="en-GB" dirty="0" smtClean="0"/>
              <a:t>children</a:t>
            </a:r>
            <a:r>
              <a:rPr lang="en-GB" dirty="0"/>
              <a:t>, project, having a new things, marriage, new job... </a:t>
            </a:r>
            <a:endParaRPr lang="tr-TR" dirty="0" smtClean="0"/>
          </a:p>
          <a:p>
            <a:r>
              <a:rPr lang="en-GB" dirty="0" smtClean="0"/>
              <a:t>excited </a:t>
            </a:r>
            <a:r>
              <a:rPr lang="en-GB" dirty="0"/>
              <a:t>people, ... </a:t>
            </a:r>
            <a:endParaRPr lang="tr-TR" dirty="0" smtClean="0"/>
          </a:p>
          <a:p>
            <a:r>
              <a:rPr lang="en-GB" dirty="0" smtClean="0"/>
              <a:t>excited </a:t>
            </a:r>
            <a:r>
              <a:rPr lang="en-GB" dirty="0"/>
              <a:t>children, ... </a:t>
            </a:r>
            <a:endParaRPr lang="tr-TR" dirty="0" smtClean="0"/>
          </a:p>
          <a:p>
            <a:r>
              <a:rPr lang="en-GB" dirty="0" smtClean="0"/>
              <a:t>excited </a:t>
            </a:r>
            <a:r>
              <a:rPr lang="en-GB" dirty="0"/>
              <a:t>about, ... </a:t>
            </a:r>
            <a:endParaRPr lang="tr-TR" dirty="0" smtClean="0"/>
          </a:p>
          <a:p>
            <a:r>
              <a:rPr lang="en-GB" dirty="0" smtClean="0"/>
              <a:t>get </a:t>
            </a:r>
            <a:r>
              <a:rPr lang="en-GB" dirty="0"/>
              <a:t>excited ... </a:t>
            </a:r>
            <a:endParaRPr lang="tr-TR" dirty="0" smtClean="0"/>
          </a:p>
          <a:p>
            <a:r>
              <a:rPr lang="en-GB" dirty="0" smtClean="0"/>
              <a:t>really/very</a:t>
            </a:r>
            <a:r>
              <a:rPr lang="en-GB" dirty="0"/>
              <a:t>,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4437112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47262"/>
            <a:ext cx="30289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43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0"/>
            <a:ext cx="8661648" cy="147565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2800" b="1" u="sng" dirty="0" smtClean="0"/>
              <a:t/>
            </a:r>
            <a:br>
              <a:rPr lang="tr-TR" sz="2800" b="1" u="sng" dirty="0" smtClean="0"/>
            </a:br>
            <a:r>
              <a:rPr lang="en-US" sz="2800" b="1" u="sng" dirty="0" smtClean="0"/>
              <a:t>MUSCLE</a:t>
            </a:r>
            <a:r>
              <a:rPr lang="en-US" sz="2800" dirty="0"/>
              <a:t>: /ˈ</a:t>
            </a:r>
            <a:r>
              <a:rPr lang="en-US" sz="2800" dirty="0" err="1"/>
              <a:t>mʌsəl</a:t>
            </a:r>
            <a:r>
              <a:rPr lang="en-US" sz="2800" dirty="0"/>
              <a:t>/ noun:  one of many pieces of tissue in the body that are connected to bones and which produce movement by becoming longer or shorter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Regular </a:t>
            </a:r>
            <a:r>
              <a:rPr lang="en-US" dirty="0"/>
              <a:t>exercise helps to strengthen your muscles.</a:t>
            </a:r>
          </a:p>
          <a:p>
            <a:r>
              <a:rPr lang="en-GB" b="1" i="1" dirty="0">
                <a:solidFill>
                  <a:srgbClr val="FF0000"/>
                </a:solidFill>
              </a:rPr>
              <a:t>RELATED WORDS</a:t>
            </a:r>
            <a:r>
              <a:rPr lang="tr-TR" b="1" i="1" dirty="0">
                <a:solidFill>
                  <a:srgbClr val="FF0000"/>
                </a:solidFill>
              </a:rPr>
              <a:t> /EXPRESSIONS</a:t>
            </a:r>
            <a:r>
              <a:rPr lang="en-GB" b="1" dirty="0">
                <a:solidFill>
                  <a:srgbClr val="FF0000"/>
                </a:solidFill>
              </a:rPr>
              <a:t>: … </a:t>
            </a:r>
            <a:endParaRPr lang="tr-TR" b="1" dirty="0">
              <a:solidFill>
                <a:srgbClr val="FF0000"/>
              </a:solidFill>
            </a:endParaRPr>
          </a:p>
          <a:p>
            <a:r>
              <a:rPr lang="en-GB" dirty="0" smtClean="0"/>
              <a:t>sport</a:t>
            </a:r>
            <a:r>
              <a:rPr lang="en-GB" dirty="0"/>
              <a:t>, body, strong, weak, </a:t>
            </a:r>
            <a:endParaRPr lang="tr-TR" dirty="0" smtClean="0"/>
          </a:p>
          <a:p>
            <a:r>
              <a:rPr lang="en-US" dirty="0"/>
              <a:t>stomach </a:t>
            </a:r>
            <a:r>
              <a:rPr lang="en-US" dirty="0" smtClean="0"/>
              <a:t>muscles</a:t>
            </a:r>
            <a:endParaRPr lang="tr-TR" dirty="0" smtClean="0"/>
          </a:p>
          <a:p>
            <a:r>
              <a:rPr lang="en-US" dirty="0"/>
              <a:t>strengthen your </a:t>
            </a:r>
            <a:r>
              <a:rPr lang="en-US" dirty="0" smtClean="0"/>
              <a:t>muscles</a:t>
            </a:r>
            <a:endParaRPr lang="tr-TR" dirty="0" smtClean="0"/>
          </a:p>
          <a:p>
            <a:r>
              <a:rPr lang="en-US" dirty="0"/>
              <a:t>big arm </a:t>
            </a:r>
            <a:r>
              <a:rPr lang="en-US" dirty="0" smtClean="0"/>
              <a:t>muscles</a:t>
            </a:r>
            <a:endParaRPr lang="tr-TR" dirty="0" smtClean="0"/>
          </a:p>
          <a:p>
            <a:r>
              <a:rPr lang="en-US" dirty="0"/>
              <a:t>leg muscles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" t="24444" r="-2604" b="-1373"/>
          <a:stretch/>
        </p:blipFill>
        <p:spPr bwMode="auto">
          <a:xfrm>
            <a:off x="5871550" y="4967627"/>
            <a:ext cx="2895600" cy="1216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" t="44593" r="57353" b="24591"/>
          <a:stretch/>
        </p:blipFill>
        <p:spPr bwMode="auto">
          <a:xfrm>
            <a:off x="6300192" y="3645024"/>
            <a:ext cx="1901971" cy="95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96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http://www.busyteacherscafe.com/printables/reading.html</a:t>
            </a:r>
          </a:p>
        </p:txBody>
      </p:sp>
    </p:spTree>
    <p:extLst>
      <p:ext uri="{BB962C8B-B14F-4D97-AF65-F5344CB8AC3E}">
        <p14:creationId xmlns:p14="http://schemas.microsoft.com/office/powerpoint/2010/main" val="12510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-171400"/>
            <a:ext cx="7163841" cy="6897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4143358" y="1731611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913560" y="3789040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627784" y="4581128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260044" y="5589240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64160" y="5589240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1764704" y="260648"/>
            <a:ext cx="3168352" cy="42473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Many animals yawn, such as camels, bears, and most mammals. </a:t>
            </a:r>
          </a:p>
          <a:p>
            <a:endParaRPr lang="tr-TR" dirty="0"/>
          </a:p>
          <a:p>
            <a:r>
              <a:rPr lang="tr-TR" dirty="0" smtClean="0"/>
              <a:t>Everybody yawns the same way. First , we open our mouth slowly and stays open for about five seconds. </a:t>
            </a:r>
          </a:p>
          <a:p>
            <a:endParaRPr lang="tr-TR" dirty="0"/>
          </a:p>
          <a:p>
            <a:r>
              <a:rPr lang="tr-TR" dirty="0" smtClean="0"/>
              <a:t>Yawning is contagious. When people  are bored, tired, excited or nervous, they yawn. </a:t>
            </a:r>
          </a:p>
          <a:p>
            <a:endParaRPr lang="tr-TR" dirty="0"/>
          </a:p>
          <a:p>
            <a:r>
              <a:rPr lang="tr-TR" dirty="0" smtClean="0"/>
              <a:t>Yawning makes us alert. We breath more deeply.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8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039" y="1082472"/>
            <a:ext cx="3040729" cy="7875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2800" dirty="0" smtClean="0"/>
              <a:t>YAWNING STEPS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45" y="317585"/>
            <a:ext cx="2736304" cy="639762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Graphic Organizer  Paragraph 2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43872"/>
            <a:ext cx="3690240" cy="442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7544" y="1844824"/>
            <a:ext cx="2736304" cy="8640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First</a:t>
            </a:r>
            <a:r>
              <a:rPr lang="tr-TR" b="1" dirty="0" smtClean="0"/>
              <a:t>, we open our mouth slowly. 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451151" y="4038273"/>
            <a:ext cx="2736304" cy="8640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Then, </a:t>
            </a:r>
            <a:r>
              <a:rPr lang="tr-TR" b="1" dirty="0" smtClean="0">
                <a:solidFill>
                  <a:schemeClr val="tx1"/>
                </a:solidFill>
              </a:rPr>
              <a:t>we quickly close our mouth.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544" y="2926204"/>
            <a:ext cx="2736304" cy="8640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Second, </a:t>
            </a:r>
            <a:r>
              <a:rPr lang="tr-TR" b="1" dirty="0" smtClean="0"/>
              <a:t>our mouth stays open for about five seconds.</a:t>
            </a:r>
            <a:endParaRPr lang="en-US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005" y="-78788"/>
            <a:ext cx="2376264" cy="1537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1919" y="425780"/>
            <a:ext cx="1255688" cy="1063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076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673951" y="620688"/>
            <a:ext cx="2893986" cy="72489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800" dirty="0" smtClean="0"/>
              <a:t>Why </a:t>
            </a:r>
            <a:r>
              <a:rPr lang="tr-TR" sz="2800" dirty="0" smtClean="0"/>
              <a:t>do we yawn?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5704018" y="1376821"/>
            <a:ext cx="1453053" cy="16712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When we are </a:t>
            </a:r>
            <a:r>
              <a:rPr lang="tr-TR" b="1" dirty="0" smtClean="0">
                <a:solidFill>
                  <a:srgbClr val="FF0000"/>
                </a:solidFill>
              </a:rPr>
              <a:t>tired</a:t>
            </a:r>
            <a:r>
              <a:rPr lang="tr-TR" b="1" dirty="0" smtClean="0">
                <a:solidFill>
                  <a:schemeClr val="tx1"/>
                </a:solidFill>
              </a:rPr>
              <a:t> and </a:t>
            </a:r>
            <a:r>
              <a:rPr lang="tr-TR" b="1" dirty="0" smtClean="0">
                <a:solidFill>
                  <a:srgbClr val="FF0000"/>
                </a:solidFill>
              </a:rPr>
              <a:t>bored</a:t>
            </a:r>
            <a:r>
              <a:rPr lang="tr-TR" b="1" dirty="0" smtClean="0">
                <a:solidFill>
                  <a:schemeClr val="tx1"/>
                </a:solidFill>
              </a:rPr>
              <a:t>, we yawn.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236296" y="1376821"/>
            <a:ext cx="1368152" cy="16712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When we are </a:t>
            </a:r>
            <a:r>
              <a:rPr lang="tr-TR" b="1" dirty="0" smtClean="0">
                <a:solidFill>
                  <a:srgbClr val="FF0000"/>
                </a:solidFill>
              </a:rPr>
              <a:t>excited </a:t>
            </a:r>
            <a:r>
              <a:rPr lang="tr-TR" b="1" dirty="0" smtClean="0">
                <a:solidFill>
                  <a:schemeClr val="tx1"/>
                </a:solidFill>
              </a:rPr>
              <a:t>or</a:t>
            </a:r>
            <a:r>
              <a:rPr lang="tr-TR" b="1" dirty="0" smtClean="0">
                <a:solidFill>
                  <a:srgbClr val="FF0000"/>
                </a:solidFill>
              </a:rPr>
              <a:t> nervous</a:t>
            </a:r>
            <a:r>
              <a:rPr lang="tr-TR" b="1" dirty="0" smtClean="0">
                <a:solidFill>
                  <a:schemeClr val="tx1"/>
                </a:solidFill>
              </a:rPr>
              <a:t>, </a:t>
            </a:r>
            <a:r>
              <a:rPr lang="tr-TR" b="1" dirty="0">
                <a:solidFill>
                  <a:schemeClr val="tx1"/>
                </a:solidFill>
              </a:rPr>
              <a:t>we yawn.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43243" y="556928"/>
            <a:ext cx="3447975" cy="1090279"/>
          </a:xfrm>
          <a:custGeom>
            <a:avLst/>
            <a:gdLst>
              <a:gd name="connsiteX0" fmla="*/ 0 w 3040729"/>
              <a:gd name="connsiteY0" fmla="*/ 131257 h 787524"/>
              <a:gd name="connsiteX1" fmla="*/ 131257 w 3040729"/>
              <a:gd name="connsiteY1" fmla="*/ 0 h 787524"/>
              <a:gd name="connsiteX2" fmla="*/ 1773759 w 3040729"/>
              <a:gd name="connsiteY2" fmla="*/ 0 h 787524"/>
              <a:gd name="connsiteX3" fmla="*/ 1970970 w 3040729"/>
              <a:gd name="connsiteY3" fmla="*/ -858000 h 787524"/>
              <a:gd name="connsiteX4" fmla="*/ 2533941 w 3040729"/>
              <a:gd name="connsiteY4" fmla="*/ 0 h 787524"/>
              <a:gd name="connsiteX5" fmla="*/ 2909472 w 3040729"/>
              <a:gd name="connsiteY5" fmla="*/ 0 h 787524"/>
              <a:gd name="connsiteX6" fmla="*/ 3040729 w 3040729"/>
              <a:gd name="connsiteY6" fmla="*/ 131257 h 787524"/>
              <a:gd name="connsiteX7" fmla="*/ 3040729 w 3040729"/>
              <a:gd name="connsiteY7" fmla="*/ 131254 h 787524"/>
              <a:gd name="connsiteX8" fmla="*/ 3040729 w 3040729"/>
              <a:gd name="connsiteY8" fmla="*/ 131254 h 787524"/>
              <a:gd name="connsiteX9" fmla="*/ 3040729 w 3040729"/>
              <a:gd name="connsiteY9" fmla="*/ 328135 h 787524"/>
              <a:gd name="connsiteX10" fmla="*/ 3040729 w 3040729"/>
              <a:gd name="connsiteY10" fmla="*/ 656267 h 787524"/>
              <a:gd name="connsiteX11" fmla="*/ 2909472 w 3040729"/>
              <a:gd name="connsiteY11" fmla="*/ 787524 h 787524"/>
              <a:gd name="connsiteX12" fmla="*/ 2533941 w 3040729"/>
              <a:gd name="connsiteY12" fmla="*/ 787524 h 787524"/>
              <a:gd name="connsiteX13" fmla="*/ 1773759 w 3040729"/>
              <a:gd name="connsiteY13" fmla="*/ 787524 h 787524"/>
              <a:gd name="connsiteX14" fmla="*/ 1773759 w 3040729"/>
              <a:gd name="connsiteY14" fmla="*/ 787524 h 787524"/>
              <a:gd name="connsiteX15" fmla="*/ 131257 w 3040729"/>
              <a:gd name="connsiteY15" fmla="*/ 787524 h 787524"/>
              <a:gd name="connsiteX16" fmla="*/ 0 w 3040729"/>
              <a:gd name="connsiteY16" fmla="*/ 656267 h 787524"/>
              <a:gd name="connsiteX17" fmla="*/ 0 w 3040729"/>
              <a:gd name="connsiteY17" fmla="*/ 328135 h 787524"/>
              <a:gd name="connsiteX18" fmla="*/ 0 w 3040729"/>
              <a:gd name="connsiteY18" fmla="*/ 131254 h 787524"/>
              <a:gd name="connsiteX19" fmla="*/ 0 w 3040729"/>
              <a:gd name="connsiteY19" fmla="*/ 131254 h 787524"/>
              <a:gd name="connsiteX20" fmla="*/ 0 w 3040729"/>
              <a:gd name="connsiteY20" fmla="*/ 131257 h 787524"/>
              <a:gd name="connsiteX0" fmla="*/ 71080 w 3111809"/>
              <a:gd name="connsiteY0" fmla="*/ 989257 h 1645524"/>
              <a:gd name="connsiteX1" fmla="*/ 23227 w 3111809"/>
              <a:gd name="connsiteY1" fmla="*/ 75576 h 1645524"/>
              <a:gd name="connsiteX2" fmla="*/ 1844839 w 3111809"/>
              <a:gd name="connsiteY2" fmla="*/ 858000 h 1645524"/>
              <a:gd name="connsiteX3" fmla="*/ 2042050 w 3111809"/>
              <a:gd name="connsiteY3" fmla="*/ 0 h 1645524"/>
              <a:gd name="connsiteX4" fmla="*/ 2605021 w 3111809"/>
              <a:gd name="connsiteY4" fmla="*/ 858000 h 1645524"/>
              <a:gd name="connsiteX5" fmla="*/ 2980552 w 3111809"/>
              <a:gd name="connsiteY5" fmla="*/ 858000 h 1645524"/>
              <a:gd name="connsiteX6" fmla="*/ 3111809 w 3111809"/>
              <a:gd name="connsiteY6" fmla="*/ 989257 h 1645524"/>
              <a:gd name="connsiteX7" fmla="*/ 3111809 w 3111809"/>
              <a:gd name="connsiteY7" fmla="*/ 989254 h 1645524"/>
              <a:gd name="connsiteX8" fmla="*/ 3111809 w 3111809"/>
              <a:gd name="connsiteY8" fmla="*/ 989254 h 1645524"/>
              <a:gd name="connsiteX9" fmla="*/ 3111809 w 3111809"/>
              <a:gd name="connsiteY9" fmla="*/ 1186135 h 1645524"/>
              <a:gd name="connsiteX10" fmla="*/ 3111809 w 3111809"/>
              <a:gd name="connsiteY10" fmla="*/ 1514267 h 1645524"/>
              <a:gd name="connsiteX11" fmla="*/ 2980552 w 3111809"/>
              <a:gd name="connsiteY11" fmla="*/ 1645524 h 1645524"/>
              <a:gd name="connsiteX12" fmla="*/ 2605021 w 3111809"/>
              <a:gd name="connsiteY12" fmla="*/ 1645524 h 1645524"/>
              <a:gd name="connsiteX13" fmla="*/ 1844839 w 3111809"/>
              <a:gd name="connsiteY13" fmla="*/ 1645524 h 1645524"/>
              <a:gd name="connsiteX14" fmla="*/ 1844839 w 3111809"/>
              <a:gd name="connsiteY14" fmla="*/ 1645524 h 1645524"/>
              <a:gd name="connsiteX15" fmla="*/ 202337 w 3111809"/>
              <a:gd name="connsiteY15" fmla="*/ 1645524 h 1645524"/>
              <a:gd name="connsiteX16" fmla="*/ 71080 w 3111809"/>
              <a:gd name="connsiteY16" fmla="*/ 1514267 h 1645524"/>
              <a:gd name="connsiteX17" fmla="*/ 71080 w 3111809"/>
              <a:gd name="connsiteY17" fmla="*/ 1186135 h 1645524"/>
              <a:gd name="connsiteX18" fmla="*/ 71080 w 3111809"/>
              <a:gd name="connsiteY18" fmla="*/ 989254 h 1645524"/>
              <a:gd name="connsiteX19" fmla="*/ 71080 w 3111809"/>
              <a:gd name="connsiteY19" fmla="*/ 989254 h 1645524"/>
              <a:gd name="connsiteX20" fmla="*/ 71080 w 3111809"/>
              <a:gd name="connsiteY20" fmla="*/ 989257 h 1645524"/>
              <a:gd name="connsiteX0" fmla="*/ 71080 w 3111809"/>
              <a:gd name="connsiteY0" fmla="*/ 989257 h 1645524"/>
              <a:gd name="connsiteX1" fmla="*/ 23227 w 3111809"/>
              <a:gd name="connsiteY1" fmla="*/ 75576 h 1645524"/>
              <a:gd name="connsiteX2" fmla="*/ 1316938 w 3111809"/>
              <a:gd name="connsiteY2" fmla="*/ 829719 h 1645524"/>
              <a:gd name="connsiteX3" fmla="*/ 2042050 w 3111809"/>
              <a:gd name="connsiteY3" fmla="*/ 0 h 1645524"/>
              <a:gd name="connsiteX4" fmla="*/ 2605021 w 3111809"/>
              <a:gd name="connsiteY4" fmla="*/ 858000 h 1645524"/>
              <a:gd name="connsiteX5" fmla="*/ 2980552 w 3111809"/>
              <a:gd name="connsiteY5" fmla="*/ 858000 h 1645524"/>
              <a:gd name="connsiteX6" fmla="*/ 3111809 w 3111809"/>
              <a:gd name="connsiteY6" fmla="*/ 989257 h 1645524"/>
              <a:gd name="connsiteX7" fmla="*/ 3111809 w 3111809"/>
              <a:gd name="connsiteY7" fmla="*/ 989254 h 1645524"/>
              <a:gd name="connsiteX8" fmla="*/ 3111809 w 3111809"/>
              <a:gd name="connsiteY8" fmla="*/ 989254 h 1645524"/>
              <a:gd name="connsiteX9" fmla="*/ 3111809 w 3111809"/>
              <a:gd name="connsiteY9" fmla="*/ 1186135 h 1645524"/>
              <a:gd name="connsiteX10" fmla="*/ 3111809 w 3111809"/>
              <a:gd name="connsiteY10" fmla="*/ 1514267 h 1645524"/>
              <a:gd name="connsiteX11" fmla="*/ 2980552 w 3111809"/>
              <a:gd name="connsiteY11" fmla="*/ 1645524 h 1645524"/>
              <a:gd name="connsiteX12" fmla="*/ 2605021 w 3111809"/>
              <a:gd name="connsiteY12" fmla="*/ 1645524 h 1645524"/>
              <a:gd name="connsiteX13" fmla="*/ 1844839 w 3111809"/>
              <a:gd name="connsiteY13" fmla="*/ 1645524 h 1645524"/>
              <a:gd name="connsiteX14" fmla="*/ 1844839 w 3111809"/>
              <a:gd name="connsiteY14" fmla="*/ 1645524 h 1645524"/>
              <a:gd name="connsiteX15" fmla="*/ 202337 w 3111809"/>
              <a:gd name="connsiteY15" fmla="*/ 1645524 h 1645524"/>
              <a:gd name="connsiteX16" fmla="*/ 71080 w 3111809"/>
              <a:gd name="connsiteY16" fmla="*/ 1514267 h 1645524"/>
              <a:gd name="connsiteX17" fmla="*/ 71080 w 3111809"/>
              <a:gd name="connsiteY17" fmla="*/ 1186135 h 1645524"/>
              <a:gd name="connsiteX18" fmla="*/ 71080 w 3111809"/>
              <a:gd name="connsiteY18" fmla="*/ 989254 h 1645524"/>
              <a:gd name="connsiteX19" fmla="*/ 71080 w 3111809"/>
              <a:gd name="connsiteY19" fmla="*/ 989254 h 1645524"/>
              <a:gd name="connsiteX20" fmla="*/ 71080 w 3111809"/>
              <a:gd name="connsiteY20" fmla="*/ 989257 h 1645524"/>
              <a:gd name="connsiteX0" fmla="*/ 71080 w 3111809"/>
              <a:gd name="connsiteY0" fmla="*/ 913681 h 1569948"/>
              <a:gd name="connsiteX1" fmla="*/ 23227 w 3111809"/>
              <a:gd name="connsiteY1" fmla="*/ 0 h 1569948"/>
              <a:gd name="connsiteX2" fmla="*/ 1316938 w 3111809"/>
              <a:gd name="connsiteY2" fmla="*/ 754143 h 1569948"/>
              <a:gd name="connsiteX3" fmla="*/ 2145745 w 3111809"/>
              <a:gd name="connsiteY3" fmla="*/ 772836 h 1569948"/>
              <a:gd name="connsiteX4" fmla="*/ 2605021 w 3111809"/>
              <a:gd name="connsiteY4" fmla="*/ 782424 h 1569948"/>
              <a:gd name="connsiteX5" fmla="*/ 2980552 w 3111809"/>
              <a:gd name="connsiteY5" fmla="*/ 782424 h 1569948"/>
              <a:gd name="connsiteX6" fmla="*/ 3111809 w 3111809"/>
              <a:gd name="connsiteY6" fmla="*/ 913681 h 1569948"/>
              <a:gd name="connsiteX7" fmla="*/ 3111809 w 3111809"/>
              <a:gd name="connsiteY7" fmla="*/ 913678 h 1569948"/>
              <a:gd name="connsiteX8" fmla="*/ 3111809 w 3111809"/>
              <a:gd name="connsiteY8" fmla="*/ 913678 h 1569948"/>
              <a:gd name="connsiteX9" fmla="*/ 3111809 w 3111809"/>
              <a:gd name="connsiteY9" fmla="*/ 1110559 h 1569948"/>
              <a:gd name="connsiteX10" fmla="*/ 3111809 w 3111809"/>
              <a:gd name="connsiteY10" fmla="*/ 1438691 h 1569948"/>
              <a:gd name="connsiteX11" fmla="*/ 2980552 w 3111809"/>
              <a:gd name="connsiteY11" fmla="*/ 1569948 h 1569948"/>
              <a:gd name="connsiteX12" fmla="*/ 2605021 w 3111809"/>
              <a:gd name="connsiteY12" fmla="*/ 1569948 h 1569948"/>
              <a:gd name="connsiteX13" fmla="*/ 1844839 w 3111809"/>
              <a:gd name="connsiteY13" fmla="*/ 1569948 h 1569948"/>
              <a:gd name="connsiteX14" fmla="*/ 1844839 w 3111809"/>
              <a:gd name="connsiteY14" fmla="*/ 1569948 h 1569948"/>
              <a:gd name="connsiteX15" fmla="*/ 202337 w 3111809"/>
              <a:gd name="connsiteY15" fmla="*/ 1569948 h 1569948"/>
              <a:gd name="connsiteX16" fmla="*/ 71080 w 3111809"/>
              <a:gd name="connsiteY16" fmla="*/ 1438691 h 1569948"/>
              <a:gd name="connsiteX17" fmla="*/ 71080 w 3111809"/>
              <a:gd name="connsiteY17" fmla="*/ 1110559 h 1569948"/>
              <a:gd name="connsiteX18" fmla="*/ 71080 w 3111809"/>
              <a:gd name="connsiteY18" fmla="*/ 913678 h 1569948"/>
              <a:gd name="connsiteX19" fmla="*/ 71080 w 3111809"/>
              <a:gd name="connsiteY19" fmla="*/ 913678 h 1569948"/>
              <a:gd name="connsiteX20" fmla="*/ 71080 w 3111809"/>
              <a:gd name="connsiteY20" fmla="*/ 913681 h 1569948"/>
              <a:gd name="connsiteX0" fmla="*/ 0 w 3040729"/>
              <a:gd name="connsiteY0" fmla="*/ 187817 h 844084"/>
              <a:gd name="connsiteX1" fmla="*/ 178391 w 3040729"/>
              <a:gd name="connsiteY1" fmla="*/ 0 h 844084"/>
              <a:gd name="connsiteX2" fmla="*/ 1245858 w 3040729"/>
              <a:gd name="connsiteY2" fmla="*/ 28279 h 844084"/>
              <a:gd name="connsiteX3" fmla="*/ 2074665 w 3040729"/>
              <a:gd name="connsiteY3" fmla="*/ 46972 h 844084"/>
              <a:gd name="connsiteX4" fmla="*/ 2533941 w 3040729"/>
              <a:gd name="connsiteY4" fmla="*/ 56560 h 844084"/>
              <a:gd name="connsiteX5" fmla="*/ 2909472 w 3040729"/>
              <a:gd name="connsiteY5" fmla="*/ 56560 h 844084"/>
              <a:gd name="connsiteX6" fmla="*/ 3040729 w 3040729"/>
              <a:gd name="connsiteY6" fmla="*/ 187817 h 844084"/>
              <a:gd name="connsiteX7" fmla="*/ 3040729 w 3040729"/>
              <a:gd name="connsiteY7" fmla="*/ 187814 h 844084"/>
              <a:gd name="connsiteX8" fmla="*/ 3040729 w 3040729"/>
              <a:gd name="connsiteY8" fmla="*/ 187814 h 844084"/>
              <a:gd name="connsiteX9" fmla="*/ 3040729 w 3040729"/>
              <a:gd name="connsiteY9" fmla="*/ 384695 h 844084"/>
              <a:gd name="connsiteX10" fmla="*/ 3040729 w 3040729"/>
              <a:gd name="connsiteY10" fmla="*/ 712827 h 844084"/>
              <a:gd name="connsiteX11" fmla="*/ 2909472 w 3040729"/>
              <a:gd name="connsiteY11" fmla="*/ 844084 h 844084"/>
              <a:gd name="connsiteX12" fmla="*/ 2533941 w 3040729"/>
              <a:gd name="connsiteY12" fmla="*/ 844084 h 844084"/>
              <a:gd name="connsiteX13" fmla="*/ 1773759 w 3040729"/>
              <a:gd name="connsiteY13" fmla="*/ 844084 h 844084"/>
              <a:gd name="connsiteX14" fmla="*/ 1773759 w 3040729"/>
              <a:gd name="connsiteY14" fmla="*/ 844084 h 844084"/>
              <a:gd name="connsiteX15" fmla="*/ 131257 w 3040729"/>
              <a:gd name="connsiteY15" fmla="*/ 844084 h 844084"/>
              <a:gd name="connsiteX16" fmla="*/ 0 w 3040729"/>
              <a:gd name="connsiteY16" fmla="*/ 712827 h 844084"/>
              <a:gd name="connsiteX17" fmla="*/ 0 w 3040729"/>
              <a:gd name="connsiteY17" fmla="*/ 384695 h 844084"/>
              <a:gd name="connsiteX18" fmla="*/ 0 w 3040729"/>
              <a:gd name="connsiteY18" fmla="*/ 187814 h 844084"/>
              <a:gd name="connsiteX19" fmla="*/ 0 w 3040729"/>
              <a:gd name="connsiteY19" fmla="*/ 187814 h 844084"/>
              <a:gd name="connsiteX20" fmla="*/ 0 w 3040729"/>
              <a:gd name="connsiteY20" fmla="*/ 187817 h 844084"/>
              <a:gd name="connsiteX0" fmla="*/ 608243 w 3648972"/>
              <a:gd name="connsiteY0" fmla="*/ 187817 h 1411993"/>
              <a:gd name="connsiteX1" fmla="*/ 786634 w 3648972"/>
              <a:gd name="connsiteY1" fmla="*/ 0 h 1411993"/>
              <a:gd name="connsiteX2" fmla="*/ 1854101 w 3648972"/>
              <a:gd name="connsiteY2" fmla="*/ 28279 h 1411993"/>
              <a:gd name="connsiteX3" fmla="*/ 2682908 w 3648972"/>
              <a:gd name="connsiteY3" fmla="*/ 46972 h 1411993"/>
              <a:gd name="connsiteX4" fmla="*/ 3142184 w 3648972"/>
              <a:gd name="connsiteY4" fmla="*/ 56560 h 1411993"/>
              <a:gd name="connsiteX5" fmla="*/ 3517715 w 3648972"/>
              <a:gd name="connsiteY5" fmla="*/ 56560 h 1411993"/>
              <a:gd name="connsiteX6" fmla="*/ 3648972 w 3648972"/>
              <a:gd name="connsiteY6" fmla="*/ 187817 h 1411993"/>
              <a:gd name="connsiteX7" fmla="*/ 3648972 w 3648972"/>
              <a:gd name="connsiteY7" fmla="*/ 187814 h 1411993"/>
              <a:gd name="connsiteX8" fmla="*/ 3648972 w 3648972"/>
              <a:gd name="connsiteY8" fmla="*/ 187814 h 1411993"/>
              <a:gd name="connsiteX9" fmla="*/ 3648972 w 3648972"/>
              <a:gd name="connsiteY9" fmla="*/ 384695 h 1411993"/>
              <a:gd name="connsiteX10" fmla="*/ 3648972 w 3648972"/>
              <a:gd name="connsiteY10" fmla="*/ 712827 h 1411993"/>
              <a:gd name="connsiteX11" fmla="*/ 3517715 w 3648972"/>
              <a:gd name="connsiteY11" fmla="*/ 844084 h 1411993"/>
              <a:gd name="connsiteX12" fmla="*/ 3142184 w 3648972"/>
              <a:gd name="connsiteY12" fmla="*/ 844084 h 1411993"/>
              <a:gd name="connsiteX13" fmla="*/ 2382002 w 3648972"/>
              <a:gd name="connsiteY13" fmla="*/ 844084 h 1411993"/>
              <a:gd name="connsiteX14" fmla="*/ 2382002 w 3648972"/>
              <a:gd name="connsiteY14" fmla="*/ 844084 h 1411993"/>
              <a:gd name="connsiteX15" fmla="*/ 739500 w 3648972"/>
              <a:gd name="connsiteY15" fmla="*/ 844084 h 1411993"/>
              <a:gd name="connsiteX16" fmla="*/ 545 w 3648972"/>
              <a:gd name="connsiteY16" fmla="*/ 1411400 h 1411993"/>
              <a:gd name="connsiteX17" fmla="*/ 608243 w 3648972"/>
              <a:gd name="connsiteY17" fmla="*/ 712827 h 1411993"/>
              <a:gd name="connsiteX18" fmla="*/ 608243 w 3648972"/>
              <a:gd name="connsiteY18" fmla="*/ 384695 h 1411993"/>
              <a:gd name="connsiteX19" fmla="*/ 608243 w 3648972"/>
              <a:gd name="connsiteY19" fmla="*/ 187814 h 1411993"/>
              <a:gd name="connsiteX20" fmla="*/ 608243 w 3648972"/>
              <a:gd name="connsiteY20" fmla="*/ 187814 h 1411993"/>
              <a:gd name="connsiteX21" fmla="*/ 608243 w 3648972"/>
              <a:gd name="connsiteY21" fmla="*/ 187817 h 1411993"/>
              <a:gd name="connsiteX0" fmla="*/ 608243 w 3648972"/>
              <a:gd name="connsiteY0" fmla="*/ 187817 h 1975301"/>
              <a:gd name="connsiteX1" fmla="*/ 786634 w 3648972"/>
              <a:gd name="connsiteY1" fmla="*/ 0 h 1975301"/>
              <a:gd name="connsiteX2" fmla="*/ 1854101 w 3648972"/>
              <a:gd name="connsiteY2" fmla="*/ 28279 h 1975301"/>
              <a:gd name="connsiteX3" fmla="*/ 2682908 w 3648972"/>
              <a:gd name="connsiteY3" fmla="*/ 46972 h 1975301"/>
              <a:gd name="connsiteX4" fmla="*/ 3142184 w 3648972"/>
              <a:gd name="connsiteY4" fmla="*/ 56560 h 1975301"/>
              <a:gd name="connsiteX5" fmla="*/ 3517715 w 3648972"/>
              <a:gd name="connsiteY5" fmla="*/ 56560 h 1975301"/>
              <a:gd name="connsiteX6" fmla="*/ 3648972 w 3648972"/>
              <a:gd name="connsiteY6" fmla="*/ 187817 h 1975301"/>
              <a:gd name="connsiteX7" fmla="*/ 3648972 w 3648972"/>
              <a:gd name="connsiteY7" fmla="*/ 187814 h 1975301"/>
              <a:gd name="connsiteX8" fmla="*/ 3648972 w 3648972"/>
              <a:gd name="connsiteY8" fmla="*/ 187814 h 1975301"/>
              <a:gd name="connsiteX9" fmla="*/ 3648972 w 3648972"/>
              <a:gd name="connsiteY9" fmla="*/ 384695 h 1975301"/>
              <a:gd name="connsiteX10" fmla="*/ 3648972 w 3648972"/>
              <a:gd name="connsiteY10" fmla="*/ 712827 h 1975301"/>
              <a:gd name="connsiteX11" fmla="*/ 3517715 w 3648972"/>
              <a:gd name="connsiteY11" fmla="*/ 844084 h 1975301"/>
              <a:gd name="connsiteX12" fmla="*/ 3142184 w 3648972"/>
              <a:gd name="connsiteY12" fmla="*/ 844084 h 1975301"/>
              <a:gd name="connsiteX13" fmla="*/ 2382002 w 3648972"/>
              <a:gd name="connsiteY13" fmla="*/ 844084 h 1975301"/>
              <a:gd name="connsiteX14" fmla="*/ 2674232 w 3648972"/>
              <a:gd name="connsiteY14" fmla="*/ 1975301 h 1975301"/>
              <a:gd name="connsiteX15" fmla="*/ 739500 w 3648972"/>
              <a:gd name="connsiteY15" fmla="*/ 844084 h 1975301"/>
              <a:gd name="connsiteX16" fmla="*/ 545 w 3648972"/>
              <a:gd name="connsiteY16" fmla="*/ 1411400 h 1975301"/>
              <a:gd name="connsiteX17" fmla="*/ 608243 w 3648972"/>
              <a:gd name="connsiteY17" fmla="*/ 712827 h 1975301"/>
              <a:gd name="connsiteX18" fmla="*/ 608243 w 3648972"/>
              <a:gd name="connsiteY18" fmla="*/ 384695 h 1975301"/>
              <a:gd name="connsiteX19" fmla="*/ 608243 w 3648972"/>
              <a:gd name="connsiteY19" fmla="*/ 187814 h 1975301"/>
              <a:gd name="connsiteX20" fmla="*/ 608243 w 3648972"/>
              <a:gd name="connsiteY20" fmla="*/ 187814 h 1975301"/>
              <a:gd name="connsiteX21" fmla="*/ 608243 w 3648972"/>
              <a:gd name="connsiteY21" fmla="*/ 187817 h 1975301"/>
              <a:gd name="connsiteX0" fmla="*/ 608243 w 3648972"/>
              <a:gd name="connsiteY0" fmla="*/ 187817 h 1871849"/>
              <a:gd name="connsiteX1" fmla="*/ 786634 w 3648972"/>
              <a:gd name="connsiteY1" fmla="*/ 0 h 1871849"/>
              <a:gd name="connsiteX2" fmla="*/ 1854101 w 3648972"/>
              <a:gd name="connsiteY2" fmla="*/ 28279 h 1871849"/>
              <a:gd name="connsiteX3" fmla="*/ 2682908 w 3648972"/>
              <a:gd name="connsiteY3" fmla="*/ 46972 h 1871849"/>
              <a:gd name="connsiteX4" fmla="*/ 3142184 w 3648972"/>
              <a:gd name="connsiteY4" fmla="*/ 56560 h 1871849"/>
              <a:gd name="connsiteX5" fmla="*/ 3517715 w 3648972"/>
              <a:gd name="connsiteY5" fmla="*/ 56560 h 1871849"/>
              <a:gd name="connsiteX6" fmla="*/ 3648972 w 3648972"/>
              <a:gd name="connsiteY6" fmla="*/ 187817 h 1871849"/>
              <a:gd name="connsiteX7" fmla="*/ 3648972 w 3648972"/>
              <a:gd name="connsiteY7" fmla="*/ 187814 h 1871849"/>
              <a:gd name="connsiteX8" fmla="*/ 3648972 w 3648972"/>
              <a:gd name="connsiteY8" fmla="*/ 187814 h 1871849"/>
              <a:gd name="connsiteX9" fmla="*/ 3648972 w 3648972"/>
              <a:gd name="connsiteY9" fmla="*/ 384695 h 1871849"/>
              <a:gd name="connsiteX10" fmla="*/ 3648972 w 3648972"/>
              <a:gd name="connsiteY10" fmla="*/ 712827 h 1871849"/>
              <a:gd name="connsiteX11" fmla="*/ 3517715 w 3648972"/>
              <a:gd name="connsiteY11" fmla="*/ 844084 h 1871849"/>
              <a:gd name="connsiteX12" fmla="*/ 3142184 w 3648972"/>
              <a:gd name="connsiteY12" fmla="*/ 844084 h 1871849"/>
              <a:gd name="connsiteX13" fmla="*/ 2382002 w 3648972"/>
              <a:gd name="connsiteY13" fmla="*/ 844084 h 1871849"/>
              <a:gd name="connsiteX14" fmla="*/ 1646710 w 3648972"/>
              <a:gd name="connsiteY14" fmla="*/ 1871849 h 1871849"/>
              <a:gd name="connsiteX15" fmla="*/ 739500 w 3648972"/>
              <a:gd name="connsiteY15" fmla="*/ 844084 h 1871849"/>
              <a:gd name="connsiteX16" fmla="*/ 545 w 3648972"/>
              <a:gd name="connsiteY16" fmla="*/ 1411400 h 1871849"/>
              <a:gd name="connsiteX17" fmla="*/ 608243 w 3648972"/>
              <a:gd name="connsiteY17" fmla="*/ 712827 h 1871849"/>
              <a:gd name="connsiteX18" fmla="*/ 608243 w 3648972"/>
              <a:gd name="connsiteY18" fmla="*/ 384695 h 1871849"/>
              <a:gd name="connsiteX19" fmla="*/ 608243 w 3648972"/>
              <a:gd name="connsiteY19" fmla="*/ 187814 h 1871849"/>
              <a:gd name="connsiteX20" fmla="*/ 608243 w 3648972"/>
              <a:gd name="connsiteY20" fmla="*/ 187814 h 1871849"/>
              <a:gd name="connsiteX21" fmla="*/ 608243 w 3648972"/>
              <a:gd name="connsiteY21" fmla="*/ 187817 h 1871849"/>
              <a:gd name="connsiteX0" fmla="*/ 608243 w 3648972"/>
              <a:gd name="connsiteY0" fmla="*/ 187817 h 1871849"/>
              <a:gd name="connsiteX1" fmla="*/ 786634 w 3648972"/>
              <a:gd name="connsiteY1" fmla="*/ 0 h 1871849"/>
              <a:gd name="connsiteX2" fmla="*/ 1854101 w 3648972"/>
              <a:gd name="connsiteY2" fmla="*/ 28279 h 1871849"/>
              <a:gd name="connsiteX3" fmla="*/ 2682908 w 3648972"/>
              <a:gd name="connsiteY3" fmla="*/ 46972 h 1871849"/>
              <a:gd name="connsiteX4" fmla="*/ 3142184 w 3648972"/>
              <a:gd name="connsiteY4" fmla="*/ 56560 h 1871849"/>
              <a:gd name="connsiteX5" fmla="*/ 3517715 w 3648972"/>
              <a:gd name="connsiteY5" fmla="*/ 56560 h 1871849"/>
              <a:gd name="connsiteX6" fmla="*/ 3648972 w 3648972"/>
              <a:gd name="connsiteY6" fmla="*/ 187817 h 1871849"/>
              <a:gd name="connsiteX7" fmla="*/ 3648972 w 3648972"/>
              <a:gd name="connsiteY7" fmla="*/ 187814 h 1871849"/>
              <a:gd name="connsiteX8" fmla="*/ 3648972 w 3648972"/>
              <a:gd name="connsiteY8" fmla="*/ 187814 h 1871849"/>
              <a:gd name="connsiteX9" fmla="*/ 3648972 w 3648972"/>
              <a:gd name="connsiteY9" fmla="*/ 384695 h 1871849"/>
              <a:gd name="connsiteX10" fmla="*/ 3648972 w 3648972"/>
              <a:gd name="connsiteY10" fmla="*/ 712827 h 1871849"/>
              <a:gd name="connsiteX11" fmla="*/ 3517715 w 3648972"/>
              <a:gd name="connsiteY11" fmla="*/ 844084 h 1871849"/>
              <a:gd name="connsiteX12" fmla="*/ 3142184 w 3648972"/>
              <a:gd name="connsiteY12" fmla="*/ 844084 h 1871849"/>
              <a:gd name="connsiteX13" fmla="*/ 2382002 w 3648972"/>
              <a:gd name="connsiteY13" fmla="*/ 844084 h 1871849"/>
              <a:gd name="connsiteX14" fmla="*/ 1646710 w 3648972"/>
              <a:gd name="connsiteY14" fmla="*/ 1871849 h 1871849"/>
              <a:gd name="connsiteX15" fmla="*/ 1437083 w 3648972"/>
              <a:gd name="connsiteY15" fmla="*/ 814526 h 1871849"/>
              <a:gd name="connsiteX16" fmla="*/ 545 w 3648972"/>
              <a:gd name="connsiteY16" fmla="*/ 1411400 h 1871849"/>
              <a:gd name="connsiteX17" fmla="*/ 608243 w 3648972"/>
              <a:gd name="connsiteY17" fmla="*/ 712827 h 1871849"/>
              <a:gd name="connsiteX18" fmla="*/ 608243 w 3648972"/>
              <a:gd name="connsiteY18" fmla="*/ 384695 h 1871849"/>
              <a:gd name="connsiteX19" fmla="*/ 608243 w 3648972"/>
              <a:gd name="connsiteY19" fmla="*/ 187814 h 1871849"/>
              <a:gd name="connsiteX20" fmla="*/ 608243 w 3648972"/>
              <a:gd name="connsiteY20" fmla="*/ 187814 h 1871849"/>
              <a:gd name="connsiteX21" fmla="*/ 608243 w 3648972"/>
              <a:gd name="connsiteY21" fmla="*/ 187817 h 1871849"/>
              <a:gd name="connsiteX0" fmla="*/ 608243 w 3648972"/>
              <a:gd name="connsiteY0" fmla="*/ 187817 h 1709281"/>
              <a:gd name="connsiteX1" fmla="*/ 786634 w 3648972"/>
              <a:gd name="connsiteY1" fmla="*/ 0 h 1709281"/>
              <a:gd name="connsiteX2" fmla="*/ 1854101 w 3648972"/>
              <a:gd name="connsiteY2" fmla="*/ 28279 h 1709281"/>
              <a:gd name="connsiteX3" fmla="*/ 2682908 w 3648972"/>
              <a:gd name="connsiteY3" fmla="*/ 46972 h 1709281"/>
              <a:gd name="connsiteX4" fmla="*/ 3142184 w 3648972"/>
              <a:gd name="connsiteY4" fmla="*/ 56560 h 1709281"/>
              <a:gd name="connsiteX5" fmla="*/ 3517715 w 3648972"/>
              <a:gd name="connsiteY5" fmla="*/ 56560 h 1709281"/>
              <a:gd name="connsiteX6" fmla="*/ 3648972 w 3648972"/>
              <a:gd name="connsiteY6" fmla="*/ 187817 h 1709281"/>
              <a:gd name="connsiteX7" fmla="*/ 3648972 w 3648972"/>
              <a:gd name="connsiteY7" fmla="*/ 187814 h 1709281"/>
              <a:gd name="connsiteX8" fmla="*/ 3648972 w 3648972"/>
              <a:gd name="connsiteY8" fmla="*/ 187814 h 1709281"/>
              <a:gd name="connsiteX9" fmla="*/ 3648972 w 3648972"/>
              <a:gd name="connsiteY9" fmla="*/ 384695 h 1709281"/>
              <a:gd name="connsiteX10" fmla="*/ 3648972 w 3648972"/>
              <a:gd name="connsiteY10" fmla="*/ 712827 h 1709281"/>
              <a:gd name="connsiteX11" fmla="*/ 3517715 w 3648972"/>
              <a:gd name="connsiteY11" fmla="*/ 844084 h 1709281"/>
              <a:gd name="connsiteX12" fmla="*/ 3142184 w 3648972"/>
              <a:gd name="connsiteY12" fmla="*/ 844084 h 1709281"/>
              <a:gd name="connsiteX13" fmla="*/ 2382002 w 3648972"/>
              <a:gd name="connsiteY13" fmla="*/ 844084 h 1709281"/>
              <a:gd name="connsiteX14" fmla="*/ 2664467 w 3648972"/>
              <a:gd name="connsiteY14" fmla="*/ 1709281 h 1709281"/>
              <a:gd name="connsiteX15" fmla="*/ 1437083 w 3648972"/>
              <a:gd name="connsiteY15" fmla="*/ 814526 h 1709281"/>
              <a:gd name="connsiteX16" fmla="*/ 545 w 3648972"/>
              <a:gd name="connsiteY16" fmla="*/ 1411400 h 1709281"/>
              <a:gd name="connsiteX17" fmla="*/ 608243 w 3648972"/>
              <a:gd name="connsiteY17" fmla="*/ 712827 h 1709281"/>
              <a:gd name="connsiteX18" fmla="*/ 608243 w 3648972"/>
              <a:gd name="connsiteY18" fmla="*/ 384695 h 1709281"/>
              <a:gd name="connsiteX19" fmla="*/ 608243 w 3648972"/>
              <a:gd name="connsiteY19" fmla="*/ 187814 h 1709281"/>
              <a:gd name="connsiteX20" fmla="*/ 608243 w 3648972"/>
              <a:gd name="connsiteY20" fmla="*/ 187814 h 1709281"/>
              <a:gd name="connsiteX21" fmla="*/ 608243 w 3648972"/>
              <a:gd name="connsiteY21" fmla="*/ 187817 h 170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48972" h="1709281">
                <a:moveTo>
                  <a:pt x="608243" y="187817"/>
                </a:moveTo>
                <a:cubicBezTo>
                  <a:pt x="608243" y="115326"/>
                  <a:pt x="714143" y="0"/>
                  <a:pt x="786634" y="0"/>
                </a:cubicBezTo>
                <a:lnTo>
                  <a:pt x="1854101" y="28279"/>
                </a:lnTo>
                <a:lnTo>
                  <a:pt x="2682908" y="46972"/>
                </a:lnTo>
                <a:lnTo>
                  <a:pt x="3142184" y="56560"/>
                </a:lnTo>
                <a:lnTo>
                  <a:pt x="3517715" y="56560"/>
                </a:lnTo>
                <a:cubicBezTo>
                  <a:pt x="3590206" y="56560"/>
                  <a:pt x="3648972" y="115326"/>
                  <a:pt x="3648972" y="187817"/>
                </a:cubicBezTo>
                <a:lnTo>
                  <a:pt x="3648972" y="187814"/>
                </a:lnTo>
                <a:lnTo>
                  <a:pt x="3648972" y="187814"/>
                </a:lnTo>
                <a:lnTo>
                  <a:pt x="3648972" y="384695"/>
                </a:lnTo>
                <a:lnTo>
                  <a:pt x="3648972" y="712827"/>
                </a:lnTo>
                <a:cubicBezTo>
                  <a:pt x="3648972" y="785318"/>
                  <a:pt x="3590206" y="844084"/>
                  <a:pt x="3517715" y="844084"/>
                </a:cubicBezTo>
                <a:lnTo>
                  <a:pt x="3142184" y="844084"/>
                </a:lnTo>
                <a:lnTo>
                  <a:pt x="2382002" y="844084"/>
                </a:lnTo>
                <a:lnTo>
                  <a:pt x="2664467" y="1709281"/>
                </a:lnTo>
                <a:lnTo>
                  <a:pt x="1437083" y="814526"/>
                </a:lnTo>
                <a:cubicBezTo>
                  <a:pt x="1154866" y="813240"/>
                  <a:pt x="22421" y="1433276"/>
                  <a:pt x="545" y="1411400"/>
                </a:cubicBezTo>
                <a:cubicBezTo>
                  <a:pt x="-21331" y="1389524"/>
                  <a:pt x="621653" y="788105"/>
                  <a:pt x="608243" y="712827"/>
                </a:cubicBezTo>
                <a:lnTo>
                  <a:pt x="608243" y="384695"/>
                </a:lnTo>
                <a:lnTo>
                  <a:pt x="608243" y="187814"/>
                </a:lnTo>
                <a:lnTo>
                  <a:pt x="608243" y="187814"/>
                </a:lnTo>
                <a:lnTo>
                  <a:pt x="608243" y="187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800" dirty="0" smtClean="0"/>
              <a:t>            Who yawns?</a:t>
            </a:r>
            <a:endParaRPr lang="en-US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467544" y="1416485"/>
            <a:ext cx="1905831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Bears and camels yawn.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843808" y="1397744"/>
            <a:ext cx="1689386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Most mammals yawn.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64331" y="3573016"/>
            <a:ext cx="5328592" cy="64807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800" b="1" dirty="0" smtClean="0"/>
              <a:t>What happens when</a:t>
            </a:r>
            <a:r>
              <a:rPr lang="tr-TR" sz="2800" b="1" dirty="0" smtClean="0"/>
              <a:t> </a:t>
            </a:r>
            <a:r>
              <a:rPr lang="tr-TR" sz="2800" b="1" dirty="0" smtClean="0"/>
              <a:t>we yawn?</a:t>
            </a:r>
            <a:endParaRPr lang="en-US" sz="2800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360040" y="4221087"/>
            <a:ext cx="2483768" cy="8640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Yawning makes </a:t>
            </a:r>
            <a:r>
              <a:rPr lang="tr-TR" b="1" dirty="0" smtClean="0">
                <a:solidFill>
                  <a:schemeClr val="tx1"/>
                </a:solidFill>
              </a:rPr>
              <a:t>us alert</a:t>
            </a:r>
            <a:r>
              <a:rPr lang="tr-TR" b="1" dirty="0" smtClean="0">
                <a:solidFill>
                  <a:schemeClr val="tx1"/>
                </a:solidFill>
              </a:rPr>
              <a:t>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92080" y="4204691"/>
            <a:ext cx="2201687" cy="8640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When </a:t>
            </a:r>
            <a:r>
              <a:rPr lang="tr-TR" b="1" dirty="0" smtClean="0">
                <a:solidFill>
                  <a:schemeClr val="tx1"/>
                </a:solidFill>
              </a:rPr>
              <a:t>we </a:t>
            </a:r>
            <a:r>
              <a:rPr lang="tr-TR" b="1" dirty="0" smtClean="0">
                <a:solidFill>
                  <a:schemeClr val="tx1"/>
                </a:solidFill>
              </a:rPr>
              <a:t>yawn, </a:t>
            </a:r>
            <a:r>
              <a:rPr lang="tr-TR" b="1" dirty="0" smtClean="0">
                <a:solidFill>
                  <a:schemeClr val="tx1"/>
                </a:solidFill>
              </a:rPr>
              <a:t>we </a:t>
            </a:r>
            <a:r>
              <a:rPr lang="tr-TR" b="1" dirty="0" smtClean="0">
                <a:solidFill>
                  <a:schemeClr val="tx1"/>
                </a:solidFill>
              </a:rPr>
              <a:t>breath more deeply.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915816" y="4221087"/>
            <a:ext cx="2201687" cy="8640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We  </a:t>
            </a:r>
            <a:r>
              <a:rPr lang="tr-TR" b="1" dirty="0" smtClean="0">
                <a:solidFill>
                  <a:schemeClr val="tx1"/>
                </a:solidFill>
              </a:rPr>
              <a:t>stretch the muscles in </a:t>
            </a:r>
            <a:r>
              <a:rPr lang="tr-TR" b="1" dirty="0" smtClean="0">
                <a:solidFill>
                  <a:schemeClr val="tx1"/>
                </a:solidFill>
              </a:rPr>
              <a:t>our </a:t>
            </a:r>
            <a:r>
              <a:rPr lang="tr-TR" b="1" dirty="0" smtClean="0">
                <a:solidFill>
                  <a:schemeClr val="tx1"/>
                </a:solidFill>
              </a:rPr>
              <a:t>face and neck.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8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HOMEWORK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1. Listen to Unit 2, Lesson 1 20 times, record your voice into your cell phone</a:t>
            </a:r>
          </a:p>
          <a:p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ORGANIZER</a:t>
            </a:r>
            <a:endParaRPr lang="en-US" dirty="0"/>
          </a:p>
        </p:txBody>
      </p:sp>
      <p:pic>
        <p:nvPicPr>
          <p:cNvPr id="5122" name="Picture 2" descr="Image result for A1 SIZE COLORFUL HARD 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032"/>
            <a:ext cx="5429250" cy="559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41032"/>
            <a:ext cx="4464496" cy="559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99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</TotalTime>
  <Words>398</Words>
  <Application>Microsoft Office PowerPoint</Application>
  <PresentationFormat>On-screen Show (4:3)</PresentationFormat>
  <Paragraphs>102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UNIT 2 – LESSON 1</vt:lpstr>
      <vt:lpstr>PowerPoint Presentation</vt:lpstr>
      <vt:lpstr>PowerPoint Presentation</vt:lpstr>
      <vt:lpstr>PowerPoint Presentation</vt:lpstr>
      <vt:lpstr>PowerPoint Presentation</vt:lpstr>
      <vt:lpstr>?</vt:lpstr>
      <vt:lpstr>?</vt:lpstr>
      <vt:lpstr>?</vt:lpstr>
      <vt:lpstr>?</vt:lpstr>
      <vt:lpstr>?</vt:lpstr>
      <vt:lpstr>?</vt:lpstr>
      <vt:lpstr>  BORED ​ /bɔrd, boʊrd/ adjective:  DEFINITION: ​feeling tired and unhappy because something is not interesting or because you have  nothing to do: </vt:lpstr>
      <vt:lpstr> DEEP  adjective:  pronunciation: /diːp/  Definition: having a long distance from the top to the bottom  </vt:lpstr>
      <vt:lpstr> EXCITED /ɪkˈsaɪ.tɪd/  adjective : feeling very happy, especially about something good that has happened or is going to happen </vt:lpstr>
      <vt:lpstr> MUSCLE: /ˈmʌsəl/ noun:  one of many pieces of tissue in the body that are connected to bones and which produce movement by becoming longer or shorter </vt:lpstr>
      <vt:lpstr>PowerPoint Presentation</vt:lpstr>
      <vt:lpstr>PowerPoint Presentation</vt:lpstr>
      <vt:lpstr>YAWNING STEPS</vt:lpstr>
      <vt:lpstr>Why do we yawn?</vt:lpstr>
      <vt:lpstr>HOMEWORK </vt:lpstr>
      <vt:lpstr>ORGANIZER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52</cp:revision>
  <dcterms:created xsi:type="dcterms:W3CDTF">2017-01-17T15:22:09Z</dcterms:created>
  <dcterms:modified xsi:type="dcterms:W3CDTF">2017-01-25T15:24:45Z</dcterms:modified>
</cp:coreProperties>
</file>