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63" r:id="rId2"/>
    <p:sldId id="264" r:id="rId3"/>
    <p:sldId id="268" r:id="rId4"/>
    <p:sldId id="258" r:id="rId5"/>
    <p:sldId id="257" r:id="rId6"/>
    <p:sldId id="270" r:id="rId7"/>
    <p:sldId id="261" r:id="rId8"/>
    <p:sldId id="262" r:id="rId9"/>
    <p:sldId id="260" r:id="rId10"/>
    <p:sldId id="265" r:id="rId11"/>
    <p:sldId id="267" r:id="rId12"/>
    <p:sldId id="279" r:id="rId13"/>
    <p:sldId id="266" r:id="rId14"/>
    <p:sldId id="280" r:id="rId15"/>
    <p:sldId id="282" r:id="rId16"/>
    <p:sldId id="283" r:id="rId17"/>
    <p:sldId id="284" r:id="rId18"/>
    <p:sldId id="285" r:id="rId19"/>
    <p:sldId id="271" r:id="rId20"/>
    <p:sldId id="272" r:id="rId21"/>
    <p:sldId id="273" r:id="rId22"/>
    <p:sldId id="274" r:id="rId23"/>
    <p:sldId id="277" r:id="rId24"/>
    <p:sldId id="278" r:id="rId25"/>
    <p:sldId id="291" r:id="rId26"/>
    <p:sldId id="287" r:id="rId27"/>
    <p:sldId id="288" r:id="rId28"/>
    <p:sldId id="289" r:id="rId29"/>
    <p:sldId id="290" r:id="rId30"/>
    <p:sldId id="29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937" autoAdjust="0"/>
    <p:restoredTop sz="94660"/>
  </p:normalViewPr>
  <p:slideViewPr>
    <p:cSldViewPr>
      <p:cViewPr>
        <p:scale>
          <a:sx n="50" d="100"/>
          <a:sy n="50" d="100"/>
        </p:scale>
        <p:origin x="-1013" y="-6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57AD6-CADC-40E9-8F13-6FE4FB6782A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47B57B-8CAC-4754-A084-8DE2C2B071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609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person born or brought up during the age of digital technology and so familiar with computers and the Internet from an early 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47B57B-8CAC-4754-A084-8DE2C2B071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5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47B57B-8CAC-4754-A084-8DE2C2B0710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43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DEEAE-46E1-43A2-8987-366D6C1DAA14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44BE-9D59-4E6D-A5AF-C73FEC17E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019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DEEAE-46E1-43A2-8987-366D6C1DAA14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44BE-9D59-4E6D-A5AF-C73FEC17E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851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DEEAE-46E1-43A2-8987-366D6C1DAA14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44BE-9D59-4E6D-A5AF-C73FEC17E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9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DEEAE-46E1-43A2-8987-366D6C1DAA14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44BE-9D59-4E6D-A5AF-C73FEC17E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26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DEEAE-46E1-43A2-8987-366D6C1DAA14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44BE-9D59-4E6D-A5AF-C73FEC17E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505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DEEAE-46E1-43A2-8987-366D6C1DAA14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44BE-9D59-4E6D-A5AF-C73FEC17E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04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DEEAE-46E1-43A2-8987-366D6C1DAA14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44BE-9D59-4E6D-A5AF-C73FEC17E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23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DEEAE-46E1-43A2-8987-366D6C1DAA14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44BE-9D59-4E6D-A5AF-C73FEC17E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538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DEEAE-46E1-43A2-8987-366D6C1DAA14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44BE-9D59-4E6D-A5AF-C73FEC17E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081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DEEAE-46E1-43A2-8987-366D6C1DAA14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44BE-9D59-4E6D-A5AF-C73FEC17E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601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DEEAE-46E1-43A2-8987-366D6C1DAA14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44BE-9D59-4E6D-A5AF-C73FEC17E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544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DEEAE-46E1-43A2-8987-366D6C1DAA14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A44BE-9D59-4E6D-A5AF-C73FEC17E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02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dictionary.cambridge.org/us/" TargetMode="External"/><Relationship Id="rId2" Type="http://schemas.openxmlformats.org/officeDocument/2006/relationships/hyperlink" Target="http://www.ldoceonlin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interes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04665"/>
            <a:ext cx="7772400" cy="648072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>Select Reading – Pre-int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608" y="1196752"/>
            <a:ext cx="6400800" cy="175260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>
                <a:solidFill>
                  <a:schemeClr val="bg1"/>
                </a:solidFill>
              </a:rPr>
              <a:t>Chapter 6</a:t>
            </a:r>
          </a:p>
          <a:p>
            <a:r>
              <a:rPr lang="tr-TR" dirty="0" smtClean="0">
                <a:solidFill>
                  <a:schemeClr val="bg1"/>
                </a:solidFill>
              </a:rPr>
              <a:t>GENERATION Z: HOW TO BE a SUCCESSFUL BUSINESSPERSON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952" y="3356992"/>
            <a:ext cx="6731000" cy="149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18" y="5085184"/>
            <a:ext cx="9211296" cy="1487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645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922" y="2073052"/>
            <a:ext cx="6178078" cy="4989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ubtitle 2"/>
          <p:cNvSpPr txBox="1">
            <a:spLocks/>
          </p:cNvSpPr>
          <p:nvPr/>
        </p:nvSpPr>
        <p:spPr>
          <a:xfrm>
            <a:off x="1043608" y="1196752"/>
            <a:ext cx="5256584" cy="8763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>
                <a:solidFill>
                  <a:schemeClr val="bg1"/>
                </a:solidFill>
              </a:rPr>
              <a:t>a SUCCESSFUL BUSINESSPERSON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33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1304"/>
            <a:ext cx="4954151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388" y="620688"/>
            <a:ext cx="4833537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89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Vocabulary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fa</a:t>
            </a:r>
            <a:r>
              <a:rPr lang="en-US" b="1" dirty="0" err="1" smtClean="0">
                <a:solidFill>
                  <a:srgbClr val="FF0000"/>
                </a:solidFill>
              </a:rPr>
              <a:t>il</a:t>
            </a:r>
            <a:r>
              <a:rPr lang="en-US" dirty="0" smtClean="0"/>
              <a:t>: </a:t>
            </a:r>
            <a:r>
              <a:rPr lang="tr-TR" dirty="0" smtClean="0"/>
              <a:t>be wrong with; </a:t>
            </a:r>
            <a:r>
              <a:rPr lang="en-GB" b="1" dirty="0"/>
              <a:t>to not be able to do </a:t>
            </a:r>
            <a:r>
              <a:rPr lang="en-GB" dirty="0"/>
              <a:t>what you are trying to achieve or are expected to do:</a:t>
            </a:r>
          </a:p>
          <a:p>
            <a:pPr marL="0" indent="0">
              <a:buNone/>
            </a:pPr>
            <a:r>
              <a:rPr lang="en-GB" i="1" dirty="0" smtClean="0"/>
              <a:t>She </a:t>
            </a:r>
            <a:r>
              <a:rPr lang="en-GB" i="1" dirty="0"/>
              <a:t>applied to Harvard University but </a:t>
            </a:r>
            <a:r>
              <a:rPr lang="en-GB" b="1" i="1" dirty="0"/>
              <a:t>failed</a:t>
            </a:r>
            <a:r>
              <a:rPr lang="en-GB" i="1" dirty="0"/>
              <a:t> to get accepted.</a:t>
            </a:r>
            <a:endParaRPr lang="en-US" i="1" dirty="0" smtClean="0"/>
          </a:p>
          <a:p>
            <a:r>
              <a:rPr lang="tr-TR" b="1" dirty="0" smtClean="0">
                <a:solidFill>
                  <a:srgbClr val="FF0000"/>
                </a:solidFill>
              </a:rPr>
              <a:t>fr</a:t>
            </a:r>
            <a:r>
              <a:rPr lang="en-US" b="1" dirty="0" err="1" smtClean="0">
                <a:solidFill>
                  <a:srgbClr val="FF0000"/>
                </a:solidFill>
              </a:rPr>
              <a:t>equently</a:t>
            </a:r>
            <a:r>
              <a:rPr lang="tr-TR" b="1" dirty="0" smtClean="0">
                <a:solidFill>
                  <a:srgbClr val="FF0000"/>
                </a:solidFill>
              </a:rPr>
              <a:t> adv.</a:t>
            </a:r>
            <a:r>
              <a:rPr lang="tr-TR" dirty="0" smtClean="0"/>
              <a:t>: often, regularly, commonly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tr-TR" i="1" dirty="0" smtClean="0"/>
              <a:t>I don’t </a:t>
            </a:r>
            <a:r>
              <a:rPr lang="en-US" i="1" dirty="0" smtClean="0"/>
              <a:t>see </a:t>
            </a:r>
            <a:r>
              <a:rPr lang="tr-TR" i="1" dirty="0" smtClean="0"/>
              <a:t> my brother </a:t>
            </a:r>
            <a:r>
              <a:rPr lang="en-US" i="1" dirty="0" smtClean="0"/>
              <a:t>frequently</a:t>
            </a:r>
            <a:r>
              <a:rPr lang="en-US" i="1" dirty="0"/>
              <a:t>.</a:t>
            </a:r>
            <a:endParaRPr lang="en-US" i="1" dirty="0" smtClean="0"/>
          </a:p>
          <a:p>
            <a:r>
              <a:rPr lang="tr-TR" b="1" dirty="0" smtClean="0">
                <a:solidFill>
                  <a:srgbClr val="FF0000"/>
                </a:solidFill>
              </a:rPr>
              <a:t>i</a:t>
            </a:r>
            <a:r>
              <a:rPr lang="en-US" b="1" dirty="0" err="1" smtClean="0">
                <a:solidFill>
                  <a:srgbClr val="FF0000"/>
                </a:solidFill>
              </a:rPr>
              <a:t>mpressed</a:t>
            </a:r>
            <a:r>
              <a:rPr lang="tr-TR" dirty="0" smtClean="0"/>
              <a:t> adj.</a:t>
            </a:r>
            <a:r>
              <a:rPr lang="en-US" dirty="0" smtClean="0"/>
              <a:t>: affected</a:t>
            </a:r>
            <a:r>
              <a:rPr lang="tr-TR" dirty="0" smtClean="0"/>
              <a:t>, influenced</a:t>
            </a:r>
          </a:p>
          <a:p>
            <a:pPr marL="0" indent="0">
              <a:buNone/>
            </a:pPr>
            <a:r>
              <a:rPr lang="en-GB" dirty="0"/>
              <a:t>One </a:t>
            </a:r>
            <a:r>
              <a:rPr lang="tr-TR" dirty="0" smtClean="0"/>
              <a:t>of our friends </a:t>
            </a:r>
            <a:r>
              <a:rPr lang="en-GB" dirty="0" smtClean="0"/>
              <a:t>impressed </a:t>
            </a:r>
            <a:r>
              <a:rPr lang="en-GB" dirty="0"/>
              <a:t>us with </a:t>
            </a:r>
            <a:r>
              <a:rPr lang="en-GB" dirty="0" smtClean="0"/>
              <a:t>h</a:t>
            </a:r>
            <a:r>
              <a:rPr lang="tr-TR" dirty="0" smtClean="0"/>
              <a:t>is wonderful projects</a:t>
            </a:r>
            <a:r>
              <a:rPr lang="en-GB" dirty="0" smtClean="0"/>
              <a:t>.</a:t>
            </a:r>
            <a:endParaRPr lang="en-US" dirty="0" smtClean="0"/>
          </a:p>
          <a:p>
            <a:r>
              <a:rPr lang="tr-TR" dirty="0"/>
              <a:t>i</a:t>
            </a:r>
            <a:r>
              <a:rPr lang="en-US" dirty="0" err="1" smtClean="0"/>
              <a:t>mprove</a:t>
            </a:r>
            <a:r>
              <a:rPr lang="tr-TR" dirty="0" smtClean="0"/>
              <a:t> v.</a:t>
            </a:r>
            <a:r>
              <a:rPr lang="en-US" dirty="0" smtClean="0"/>
              <a:t>: increase</a:t>
            </a:r>
            <a:r>
              <a:rPr lang="tr-TR" dirty="0" smtClean="0"/>
              <a:t>, develop</a:t>
            </a:r>
          </a:p>
          <a:p>
            <a:pPr marL="0" indent="0">
              <a:buNone/>
            </a:pPr>
            <a:r>
              <a:rPr lang="en-GB" i="1" dirty="0"/>
              <a:t>I wanted to </a:t>
            </a:r>
            <a:r>
              <a:rPr lang="en-GB" b="1" i="1" dirty="0"/>
              <a:t>improve</a:t>
            </a:r>
            <a:r>
              <a:rPr lang="en-GB" i="1" dirty="0"/>
              <a:t> my </a:t>
            </a:r>
            <a:r>
              <a:rPr lang="tr-TR" i="1" dirty="0" smtClean="0"/>
              <a:t>English</a:t>
            </a:r>
            <a:r>
              <a:rPr lang="en-GB" i="1" dirty="0" smtClean="0"/>
              <a:t>, </a:t>
            </a:r>
            <a:r>
              <a:rPr lang="en-GB" i="1" dirty="0"/>
              <a:t>so I got a job in </a:t>
            </a:r>
            <a:r>
              <a:rPr lang="tr-TR" i="1" dirty="0" smtClean="0"/>
              <a:t>London</a:t>
            </a:r>
            <a:r>
              <a:rPr lang="en-GB" i="1" dirty="0" smtClean="0"/>
              <a:t>.</a:t>
            </a:r>
            <a:endParaRPr lang="en-US" i="1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Profit</a:t>
            </a:r>
            <a:r>
              <a:rPr lang="tr-TR" dirty="0" smtClean="0"/>
              <a:t> n. </a:t>
            </a:r>
            <a:r>
              <a:rPr lang="en-US" dirty="0" smtClean="0"/>
              <a:t>: income</a:t>
            </a:r>
            <a:r>
              <a:rPr lang="tr-TR" dirty="0" smtClean="0"/>
              <a:t>, benefit, advantage</a:t>
            </a:r>
          </a:p>
          <a:p>
            <a:pPr marL="0" indent="0">
              <a:buNone/>
            </a:pPr>
            <a:r>
              <a:rPr lang="en-GB" dirty="0"/>
              <a:t>The shop’s daily </a:t>
            </a:r>
            <a:r>
              <a:rPr lang="en-GB" b="1" dirty="0"/>
              <a:t>profit</a:t>
            </a:r>
            <a:r>
              <a:rPr lang="en-GB" dirty="0"/>
              <a:t> is usually around $500.</a:t>
            </a:r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wonder</a:t>
            </a:r>
            <a:r>
              <a:rPr lang="en-US" dirty="0" smtClean="0"/>
              <a:t>: </a:t>
            </a:r>
            <a:r>
              <a:rPr lang="en-GB" dirty="0"/>
              <a:t> to think about something that you are not sure about and try to guess what is true, what will happen </a:t>
            </a:r>
            <a:r>
              <a:rPr lang="en-GB" dirty="0" err="1" smtClean="0"/>
              <a:t>etc</a:t>
            </a:r>
            <a:endParaRPr lang="tr-TR" dirty="0" smtClean="0"/>
          </a:p>
          <a:p>
            <a:pPr marL="0" indent="0">
              <a:buNone/>
            </a:pPr>
            <a:r>
              <a:rPr lang="en-GB" i="1" dirty="0"/>
              <a:t>Sometimes he </a:t>
            </a:r>
            <a:r>
              <a:rPr lang="en-GB" b="1" i="1" dirty="0"/>
              <a:t>wondered</a:t>
            </a:r>
            <a:r>
              <a:rPr lang="en-GB" i="1" dirty="0"/>
              <a:t> why his father hated him.</a:t>
            </a:r>
            <a:endParaRPr lang="tr-TR" i="1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0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8064" y="0"/>
            <a:ext cx="3682752" cy="11430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BIOGRAPHY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6365" r="10997" b="8539"/>
          <a:stretch/>
        </p:blipFill>
        <p:spPr bwMode="auto">
          <a:xfrm>
            <a:off x="107504" y="404664"/>
            <a:ext cx="4318000" cy="6075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602" y="836712"/>
            <a:ext cx="4648200" cy="591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727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biography organiz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35" y="404664"/>
            <a:ext cx="4534020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62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TIME LINE ORGANIZER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39" y="2149475"/>
            <a:ext cx="8564562" cy="401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637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09993" y="188640"/>
            <a:ext cx="8229600" cy="77809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Time Line Organizer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31593" y="1340768"/>
            <a:ext cx="1576111" cy="64807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49571" y="2222383"/>
            <a:ext cx="1558133" cy="30963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tr-TR" sz="1200" dirty="0" smtClean="0"/>
              <a:t>_________________</a:t>
            </a:r>
          </a:p>
          <a:p>
            <a:endParaRPr lang="tr-TR" sz="1200" dirty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/>
          </a:p>
        </p:txBody>
      </p:sp>
      <p:sp>
        <p:nvSpPr>
          <p:cNvPr id="5" name="Rounded Rectangle 4"/>
          <p:cNvSpPr/>
          <p:nvPr/>
        </p:nvSpPr>
        <p:spPr>
          <a:xfrm>
            <a:off x="2915816" y="5445224"/>
            <a:ext cx="5979350" cy="12961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tr-TR" sz="1600" dirty="0" smtClean="0"/>
              <a:t>My Opinion: _____________________________________________</a:t>
            </a:r>
          </a:p>
          <a:p>
            <a:pPr algn="ctr">
              <a:lnSpc>
                <a:spcPct val="150000"/>
              </a:lnSpc>
            </a:pPr>
            <a:r>
              <a:rPr lang="tr-TR" sz="1100" dirty="0" smtClean="0"/>
              <a:t>_________________________________________________________________________________</a:t>
            </a:r>
          </a:p>
          <a:p>
            <a:pPr algn="ctr">
              <a:lnSpc>
                <a:spcPct val="150000"/>
              </a:lnSpc>
            </a:pPr>
            <a:r>
              <a:rPr lang="tr-TR" sz="1200" dirty="0" smtClean="0"/>
              <a:t>__________________________________________________________________________</a:t>
            </a:r>
            <a:r>
              <a:rPr lang="tr-TR" sz="1200" dirty="0"/>
              <a:t> </a:t>
            </a:r>
            <a:r>
              <a:rPr lang="tr-TR" sz="1200" dirty="0" smtClean="0"/>
              <a:t>__________________________________________________________________________</a:t>
            </a:r>
            <a:endParaRPr lang="tr-TR" sz="1200" dirty="0"/>
          </a:p>
          <a:p>
            <a:pPr algn="ctr">
              <a:lnSpc>
                <a:spcPct val="150000"/>
              </a:lnSpc>
            </a:pPr>
            <a:r>
              <a:rPr lang="tr-TR" dirty="0" smtClean="0"/>
              <a:t>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194207" y="1340768"/>
            <a:ext cx="1576111" cy="64807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212185" y="2222383"/>
            <a:ext cx="1558133" cy="30963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tr-TR" sz="1200" dirty="0" smtClean="0"/>
              <a:t>_________________</a:t>
            </a:r>
          </a:p>
          <a:p>
            <a:endParaRPr lang="tr-TR" sz="1200" dirty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/>
          </a:p>
        </p:txBody>
      </p:sp>
      <p:sp>
        <p:nvSpPr>
          <p:cNvPr id="17" name="Rectangle 16"/>
          <p:cNvSpPr/>
          <p:nvPr/>
        </p:nvSpPr>
        <p:spPr>
          <a:xfrm>
            <a:off x="3905950" y="1298035"/>
            <a:ext cx="1576111" cy="64807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434342" y="1261734"/>
            <a:ext cx="1576111" cy="64807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5652120" y="1282788"/>
            <a:ext cx="1576111" cy="64807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ight Arrow 1"/>
          <p:cNvSpPr/>
          <p:nvPr/>
        </p:nvSpPr>
        <p:spPr>
          <a:xfrm>
            <a:off x="1807087" y="1622071"/>
            <a:ext cx="430519" cy="89814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5436860" y="1561917"/>
            <a:ext cx="430519" cy="89814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>
            <a:off x="3690690" y="1590143"/>
            <a:ext cx="430519" cy="89814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>
            <a:off x="7161895" y="1603808"/>
            <a:ext cx="430519" cy="89814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931645" y="2164403"/>
            <a:ext cx="1558133" cy="30963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tr-TR" sz="1200" dirty="0" smtClean="0"/>
              <a:t>_________________</a:t>
            </a:r>
          </a:p>
          <a:p>
            <a:endParaRPr lang="tr-TR" sz="1200" dirty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/>
          </a:p>
        </p:txBody>
      </p:sp>
      <p:sp>
        <p:nvSpPr>
          <p:cNvPr id="27" name="Rectangle 26"/>
          <p:cNvSpPr/>
          <p:nvPr/>
        </p:nvSpPr>
        <p:spPr>
          <a:xfrm>
            <a:off x="5670098" y="2190850"/>
            <a:ext cx="1558133" cy="30963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tr-TR" sz="1200" dirty="0" smtClean="0"/>
              <a:t>_________________</a:t>
            </a:r>
          </a:p>
          <a:p>
            <a:endParaRPr lang="tr-TR" sz="1200" dirty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/>
          </a:p>
        </p:txBody>
      </p:sp>
      <p:sp>
        <p:nvSpPr>
          <p:cNvPr id="28" name="Rectangle 27"/>
          <p:cNvSpPr/>
          <p:nvPr/>
        </p:nvSpPr>
        <p:spPr>
          <a:xfrm>
            <a:off x="7438556" y="2164403"/>
            <a:ext cx="1558133" cy="30963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tr-TR" sz="1200" dirty="0" smtClean="0"/>
              <a:t>_________________</a:t>
            </a:r>
          </a:p>
          <a:p>
            <a:endParaRPr lang="tr-TR" sz="1200" dirty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 smtClean="0"/>
          </a:p>
          <a:p>
            <a:r>
              <a:rPr lang="tr-TR" sz="1200" dirty="0"/>
              <a:t>_________________</a:t>
            </a:r>
          </a:p>
          <a:p>
            <a:endParaRPr lang="tr-TR" sz="1200" dirty="0"/>
          </a:p>
        </p:txBody>
      </p:sp>
      <p:sp>
        <p:nvSpPr>
          <p:cNvPr id="3" name="Rounded Rectangle 2"/>
          <p:cNvSpPr/>
          <p:nvPr/>
        </p:nvSpPr>
        <p:spPr>
          <a:xfrm>
            <a:off x="107504" y="5445224"/>
            <a:ext cx="1584176" cy="108012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tr-TR" dirty="0" smtClean="0"/>
              <a:t>Name:</a:t>
            </a:r>
          </a:p>
          <a:p>
            <a:r>
              <a:rPr lang="tr-TR" dirty="0" smtClean="0"/>
              <a:t>Date: </a:t>
            </a:r>
          </a:p>
          <a:p>
            <a:r>
              <a:rPr lang="tr-TR" dirty="0" smtClean="0"/>
              <a:t>Class: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76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000-TEACHER-TRAINING\000-TOPICS-TEACHER-TRAINING\ORGANIZER-WALL- ALL-PBL\TIME-LINE ORG\HistoryAtomicStructure_bi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56" y="1268760"/>
            <a:ext cx="8132142" cy="4946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TIME LINE ORGANIZER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8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6840760" cy="4802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TIME LINE ORGANIZER - CELL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12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3132"/>
            <a:ext cx="6336704" cy="528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TIME LINE ORGANIZER - CELL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53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timeline in photosynthesis 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764704"/>
            <a:ext cx="3912369" cy="6274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timeline in photosynthesis graph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796064"/>
            <a:ext cx="4032448" cy="6061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95838"/>
            <a:ext cx="8229600" cy="77809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TIME LINE </a:t>
            </a:r>
            <a:r>
              <a:rPr lang="tr-TR" dirty="0" smtClean="0"/>
              <a:t>ORGANIZER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93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7"/>
            <a:ext cx="7010400" cy="5629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TIME LINE </a:t>
            </a:r>
            <a:r>
              <a:rPr lang="tr-TR" dirty="0" smtClean="0"/>
              <a:t>ORGANIZER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11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he History of Solar Power - A Timeline --shared by geniusenergy on Jul 24, 2014 i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-19040"/>
            <a:ext cx="3630153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652120" y="274638"/>
            <a:ext cx="3034680" cy="1714202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TIME LINE </a:t>
            </a:r>
            <a:r>
              <a:rPr lang="tr-TR" dirty="0" smtClean="0"/>
              <a:t>ORGANIZER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61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all about maths timeline templ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32" y="0"/>
            <a:ext cx="8112113" cy="6653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is is a great format to teach note making to my students early in the year.: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560" y="2132856"/>
            <a:ext cx="3294366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74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math anchor chart for teaching time, am and pm, 2nd grade standard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04" y="188640"/>
            <a:ext cx="3417184" cy="606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eaching With a Mountain View: Teaching Place Value: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88640"/>
            <a:ext cx="53721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64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Fractions on a Number Line Anchor Chart (picture only)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Math Anchor Chart-Fractions on a Number Line: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-891480"/>
            <a:ext cx="5372100" cy="716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7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lace Value Anchor Chart...Omit the ten thousands and hundred thousands to modify for second grade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3716"/>
            <a:ext cx="5472608" cy="623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15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ASSIGNMENT POSTER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32856"/>
          </a:xfrm>
        </p:spPr>
        <p:txBody>
          <a:bodyPr/>
          <a:lstStyle/>
          <a:p>
            <a:r>
              <a:rPr lang="tr-TR" dirty="0" smtClean="0"/>
              <a:t>How to be a successful science/biology/maths teacher</a:t>
            </a:r>
          </a:p>
          <a:p>
            <a:r>
              <a:rPr lang="tr-TR" dirty="0" smtClean="0"/>
              <a:t>How to be a successful person. </a:t>
            </a:r>
          </a:p>
        </p:txBody>
      </p:sp>
    </p:spTree>
    <p:extLst>
      <p:ext uri="{BB962C8B-B14F-4D97-AF65-F5344CB8AC3E}">
        <p14:creationId xmlns:p14="http://schemas.microsoft.com/office/powerpoint/2010/main" val="59061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How to be a successful maths teacher post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010400" cy="621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83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How to be a successful maths teacher post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070"/>
            <a:ext cx="4453136" cy="667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How to be a successful maths teacher post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404" y="317401"/>
            <a:ext cx="4914545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298548" y="0"/>
            <a:ext cx="4573796" cy="80533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>
                <a:solidFill>
                  <a:schemeClr val="bg1"/>
                </a:solidFill>
              </a:rPr>
              <a:t>POSTER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41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052736"/>
            <a:ext cx="4067511" cy="526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581243" y="0"/>
            <a:ext cx="4573796" cy="80533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>
                <a:solidFill>
                  <a:schemeClr val="bg1"/>
                </a:solidFill>
              </a:rPr>
              <a:t>POSTER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73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How to be a successful science teacher post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46" y="1196752"/>
            <a:ext cx="3516871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How to be a successful science teacher post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848" y="1222758"/>
            <a:ext cx="3389316" cy="451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How to be a successful science teacher poste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035" y="-99392"/>
            <a:ext cx="200025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124981" y="110679"/>
            <a:ext cx="4573796" cy="80533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>
                <a:solidFill>
                  <a:schemeClr val="bg1"/>
                </a:solidFill>
              </a:rPr>
              <a:t>POSTER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76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How to be a successful science teacher post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72816"/>
            <a:ext cx="3384376" cy="437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438364" y="413755"/>
            <a:ext cx="4573796" cy="80533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>
                <a:solidFill>
                  <a:schemeClr val="bg1"/>
                </a:solidFill>
              </a:rPr>
              <a:t>POSTER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67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4168" y="274638"/>
            <a:ext cx="2602632" cy="11430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>MAKING INFERENCE</a:t>
            </a:r>
            <a:endParaRPr lang="en-US" dirty="0"/>
          </a:p>
        </p:txBody>
      </p:sp>
      <p:pic>
        <p:nvPicPr>
          <p:cNvPr id="5122" name="Picture 2" descr="Image result for making inferences in science worksheets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288"/>
            <a:ext cx="5308130" cy="6860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71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2875"/>
            <a:ext cx="5363641" cy="671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411760" y="3284984"/>
            <a:ext cx="1202432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83568" y="3433984"/>
            <a:ext cx="1202432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15816" y="4221088"/>
            <a:ext cx="1202432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211960" y="4293096"/>
            <a:ext cx="120243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646657" y="5157192"/>
            <a:ext cx="120243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84784" y="6021288"/>
            <a:ext cx="120243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084168" y="274638"/>
            <a:ext cx="2602632" cy="11430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>MAKING INFERENCE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44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12"/>
            <a:ext cx="5760640" cy="675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88224" y="119675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84168" y="274638"/>
            <a:ext cx="2602632" cy="11430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>MAKING INFERENCE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53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559" y="27856"/>
            <a:ext cx="8229600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INFERENCE in MATH</a:t>
            </a:r>
            <a:endParaRPr lang="en-US" dirty="0"/>
          </a:p>
        </p:txBody>
      </p:sp>
      <p:pic>
        <p:nvPicPr>
          <p:cNvPr id="3074" name="Picture 2" descr="Image result for inference questions in mat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40768"/>
            <a:ext cx="7019471" cy="475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91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1425574"/>
            <a:ext cx="7966934" cy="4667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82559" y="27856"/>
            <a:ext cx="8229600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INFERENCE in MATH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86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TODAY’S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http://www.ldoceonline.com</a:t>
            </a:r>
            <a:r>
              <a:rPr lang="en-US" dirty="0" smtClean="0">
                <a:hlinkClick r:id="rId2"/>
              </a:rPr>
              <a:t>/</a:t>
            </a:r>
            <a:endParaRPr lang="tr-TR" dirty="0" smtClean="0"/>
          </a:p>
          <a:p>
            <a:r>
              <a:rPr lang="tr-TR" dirty="0">
                <a:hlinkClick r:id="rId3"/>
              </a:rPr>
              <a:t>http://dictionary.cambridge.org/us</a:t>
            </a:r>
            <a:r>
              <a:rPr lang="tr-TR" dirty="0" smtClean="0">
                <a:hlinkClick r:id="rId3"/>
              </a:rPr>
              <a:t>/</a:t>
            </a:r>
            <a:endParaRPr lang="tr-TR" dirty="0" smtClean="0"/>
          </a:p>
          <a:p>
            <a:r>
              <a:rPr lang="tr-TR" dirty="0">
                <a:hlinkClick r:id="rId4"/>
              </a:rPr>
              <a:t>https://</a:t>
            </a:r>
            <a:r>
              <a:rPr lang="tr-TR" dirty="0" smtClean="0">
                <a:hlinkClick r:id="rId4"/>
              </a:rPr>
              <a:t>www.pinterest.com</a:t>
            </a:r>
            <a:endParaRPr lang="tr-TR" dirty="0" smtClean="0"/>
          </a:p>
          <a:p>
            <a:endParaRPr lang="tr-TR" dirty="0" smtClean="0"/>
          </a:p>
          <a:p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41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5752</TotalTime>
  <Words>322</Words>
  <Application>Microsoft Office PowerPoint</Application>
  <PresentationFormat>On-screen Show (4:3)</PresentationFormat>
  <Paragraphs>128</Paragraphs>
  <Slides>30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Select Reading – Pre-int </vt:lpstr>
      <vt:lpstr>PowerPoint Presentation</vt:lpstr>
      <vt:lpstr>PowerPoint Presentation</vt:lpstr>
      <vt:lpstr>Vocabulary </vt:lpstr>
      <vt:lpstr>BIOGRAPHY</vt:lpstr>
      <vt:lpstr>PowerPoint Presentation</vt:lpstr>
      <vt:lpstr>TIME LINE ORGANIZER</vt:lpstr>
      <vt:lpstr>Time Line Organizer</vt:lpstr>
      <vt:lpstr>TIME LINE ORGANIZER</vt:lpstr>
      <vt:lpstr>TIME LINE ORGANIZER - CELL</vt:lpstr>
      <vt:lpstr>TIME LINE ORGANIZER - CELL</vt:lpstr>
      <vt:lpstr>TIME LINE ORGANIZER</vt:lpstr>
      <vt:lpstr>TIME LINE ORGANIZER</vt:lpstr>
      <vt:lpstr>TIME LINE ORGANIZER</vt:lpstr>
      <vt:lpstr>PowerPoint Presentation</vt:lpstr>
      <vt:lpstr>PowerPoint Presentation</vt:lpstr>
      <vt:lpstr>PowerPoint Presentation</vt:lpstr>
      <vt:lpstr>PowerPoint Presentation</vt:lpstr>
      <vt:lpstr>ASSIGNMENT POSTER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MAKING INFERENCE</vt:lpstr>
      <vt:lpstr>MAKING INFERENCE</vt:lpstr>
      <vt:lpstr>MAKING INFERENCE</vt:lpstr>
      <vt:lpstr>INFERENCE in MATH</vt:lpstr>
      <vt:lpstr>INFERENCE in MATH</vt:lpstr>
      <vt:lpstr>TODAY’S LINKS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Sony</cp:lastModifiedBy>
  <cp:revision>139</cp:revision>
  <dcterms:created xsi:type="dcterms:W3CDTF">2016-10-25T12:25:01Z</dcterms:created>
  <dcterms:modified xsi:type="dcterms:W3CDTF">2016-12-29T11:09:23Z</dcterms:modified>
</cp:coreProperties>
</file>