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2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6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116A-D03A-4942-B17D-152F938A0C5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3A29-9641-446D-82F7-6EF6AB573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4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116A-D03A-4942-B17D-152F938A0C5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3A29-9641-446D-82F7-6EF6AB573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223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116A-D03A-4942-B17D-152F938A0C5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3A29-9641-446D-82F7-6EF6AB573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31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116A-D03A-4942-B17D-152F938A0C5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3A29-9641-446D-82F7-6EF6AB573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43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116A-D03A-4942-B17D-152F938A0C5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3A29-9641-446D-82F7-6EF6AB573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6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116A-D03A-4942-B17D-152F938A0C5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3A29-9641-446D-82F7-6EF6AB573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84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116A-D03A-4942-B17D-152F938A0C5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3A29-9641-446D-82F7-6EF6AB573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296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116A-D03A-4942-B17D-152F938A0C5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3A29-9641-446D-82F7-6EF6AB573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4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116A-D03A-4942-B17D-152F938A0C5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3A29-9641-446D-82F7-6EF6AB573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230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116A-D03A-4942-B17D-152F938A0C5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3A29-9641-446D-82F7-6EF6AB573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03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116A-D03A-4942-B17D-152F938A0C5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3A29-9641-446D-82F7-6EF6AB573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173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D116A-D03A-4942-B17D-152F938A0C5F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B3A29-9641-446D-82F7-6EF6AB573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8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THANK YOU NOTES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699" y="908720"/>
            <a:ext cx="2257425" cy="3181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7283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tr-TR" sz="1600" dirty="0" smtClean="0"/>
              <a:t>sorry</a:t>
            </a:r>
            <a:endParaRPr lang="en-US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3" y="2271713"/>
            <a:ext cx="4600575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2238375" cy="1952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94" y="188640"/>
            <a:ext cx="2209800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7838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Birthday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i="1" dirty="0" smtClean="0"/>
              <a:t>Dear _______, </a:t>
            </a:r>
          </a:p>
          <a:p>
            <a:pPr marL="0" indent="0">
              <a:buNone/>
            </a:pPr>
            <a:r>
              <a:rPr lang="en-GB" i="1" dirty="0" smtClean="0"/>
              <a:t>You're </a:t>
            </a:r>
            <a:r>
              <a:rPr lang="en-GB" i="1" dirty="0"/>
              <a:t>the most caring and self-accepting person I know.  You're my</a:t>
            </a:r>
            <a:br>
              <a:rPr lang="en-GB" i="1" dirty="0"/>
            </a:br>
            <a:r>
              <a:rPr lang="en-GB" i="1" dirty="0"/>
              <a:t>Soul Sister (or Bro Buddy).  </a:t>
            </a:r>
            <a:endParaRPr lang="tr-TR" i="1" dirty="0" smtClean="0"/>
          </a:p>
          <a:p>
            <a:pPr marL="0" indent="0">
              <a:buNone/>
            </a:pPr>
            <a:r>
              <a:rPr lang="en-GB" i="1" dirty="0" smtClean="0"/>
              <a:t>I </a:t>
            </a:r>
            <a:r>
              <a:rPr lang="en-GB" i="1" dirty="0"/>
              <a:t>wish you a great birthday and a great year ahead, especially if I can be a part of it</a:t>
            </a:r>
            <a:r>
              <a:rPr lang="en-GB" i="1" dirty="0" smtClean="0"/>
              <a:t>.</a:t>
            </a:r>
            <a:endParaRPr lang="tr-TR" i="1" dirty="0" smtClean="0"/>
          </a:p>
          <a:p>
            <a:pPr marL="0" indent="0">
              <a:buNone/>
            </a:pPr>
            <a:r>
              <a:rPr lang="tr-TR" i="1" dirty="0" smtClean="0"/>
              <a:t>With love from</a:t>
            </a:r>
          </a:p>
          <a:p>
            <a:pPr marL="0" indent="0">
              <a:buNone/>
            </a:pPr>
            <a:r>
              <a:rPr lang="tr-TR" i="1" dirty="0" smtClean="0"/>
              <a:t>Mustafa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76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i="1" dirty="0" smtClean="0"/>
              <a:t>Dear </a:t>
            </a:r>
            <a:r>
              <a:rPr lang="en-GB" i="1" dirty="0"/>
              <a:t>Mom,</a:t>
            </a:r>
            <a:br>
              <a:rPr lang="en-GB" i="1" dirty="0"/>
            </a:br>
            <a:r>
              <a:rPr lang="en-GB" i="1" dirty="0"/>
              <a:t>Wow! I can't believe that you only get one day a year to be thanked for giving me 9 months of free womb and board.  So I'm going to make the most of it. I hope you really enjoy this (name of gift, flowers, etc.). "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u="sng" dirty="0"/>
              <a:t>Birthday 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094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staymarriedblog.com/wp-content/uploads/2014/09/CopperLoveNo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039938"/>
            <a:ext cx="5238750" cy="391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288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Birthday Note</a:t>
            </a:r>
            <a:endParaRPr lang="en-US" dirty="0"/>
          </a:p>
        </p:txBody>
      </p:sp>
      <p:pic>
        <p:nvPicPr>
          <p:cNvPr id="3074" name="Picture 2" descr="http://i233.photobucket.com/albums/ee159/lintpicker/Giveaways/blank-thank-you-card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628800"/>
            <a:ext cx="5715000" cy="40767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688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i="1" dirty="0" smtClean="0"/>
              <a:t>Dear </a:t>
            </a:r>
            <a:r>
              <a:rPr lang="en-GB" i="1" dirty="0"/>
              <a:t>____,</a:t>
            </a:r>
            <a:endParaRPr lang="en-GB" dirty="0"/>
          </a:p>
          <a:p>
            <a:pPr marL="0" indent="0">
              <a:buNone/>
            </a:pPr>
            <a:r>
              <a:rPr lang="en-GB" b="1" i="1" dirty="0">
                <a:solidFill>
                  <a:srgbClr val="FF0000"/>
                </a:solidFill>
              </a:rPr>
              <a:t>Thank you so much </a:t>
            </a:r>
            <a:r>
              <a:rPr lang="en-GB" i="1" dirty="0"/>
              <a:t>for the sweater.  It is so soft that I feel like you've sent me 100 hugs. When the weather gets colder, I'll definitely have you in my thoughts. Thanks for your kindness</a:t>
            </a:r>
            <a:r>
              <a:rPr lang="en-GB" i="1" dirty="0" smtClean="0"/>
              <a:t>.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902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/>
              <a:t>USEFUL SENTENCES / THANK YOU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i="1" dirty="0" smtClean="0"/>
              <a:t>Thank </a:t>
            </a:r>
            <a:r>
              <a:rPr lang="en-GB" i="1" dirty="0"/>
              <a:t>you so much for the sweater. </a:t>
            </a:r>
            <a:endParaRPr lang="tr-TR" i="1" dirty="0" smtClean="0"/>
          </a:p>
          <a:p>
            <a:r>
              <a:rPr lang="en-GB" b="1" i="1" dirty="0"/>
              <a:t>I want to thank you for the lovely </a:t>
            </a:r>
            <a:r>
              <a:rPr lang="en-GB" b="1" i="1" dirty="0" smtClean="0"/>
              <a:t>flower</a:t>
            </a:r>
            <a:endParaRPr lang="tr-TR" b="1" i="1" dirty="0" smtClean="0"/>
          </a:p>
          <a:p>
            <a:r>
              <a:rPr lang="tr-TR" b="1" i="1" dirty="0" smtClean="0"/>
              <a:t>Thank you for doing..</a:t>
            </a:r>
          </a:p>
          <a:p>
            <a:r>
              <a:rPr lang="tr-TR" b="1" i="1" dirty="0" smtClean="0"/>
              <a:t>I would like to thank you ...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915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/>
              <a:t>I'm sorry to hear about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3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Thank you note</a:t>
            </a:r>
            <a:endParaRPr lang="en-US" dirty="0"/>
          </a:p>
        </p:txBody>
      </p:sp>
      <p:pic>
        <p:nvPicPr>
          <p:cNvPr id="4098" name="Picture 2" descr="http://listplanit.com/wp-content/uploads/2011/07/photo-12-e13263020581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6970745" cy="522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808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Thank you note</a:t>
            </a:r>
            <a:endParaRPr lang="en-US" dirty="0"/>
          </a:p>
        </p:txBody>
      </p:sp>
      <p:pic>
        <p:nvPicPr>
          <p:cNvPr id="5122" name="Picture 2" descr="http://blog.bookrenter.com/wp-content/uploads/2013/12/Thank-you-note-card-mess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4002021" cy="444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sellabitmum.com/wp-content/uploads/2012/01/thankyouno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250268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753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59</Words>
  <Application>Microsoft Office PowerPoint</Application>
  <PresentationFormat>On-screen Show (4:3)</PresentationFormat>
  <Paragraphs>21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THANK YOU NOTES</vt:lpstr>
      <vt:lpstr>sorry</vt:lpstr>
      <vt:lpstr>Birthday Notes</vt:lpstr>
      <vt:lpstr>Birthday Notes</vt:lpstr>
      <vt:lpstr>PowerPoint Presentation</vt:lpstr>
      <vt:lpstr>Birthday Note</vt:lpstr>
      <vt:lpstr>PowerPoint Presentation</vt:lpstr>
      <vt:lpstr>USEFUL SENTENCES / THANK YOU</vt:lpstr>
      <vt:lpstr>PowerPoint Presentation</vt:lpstr>
      <vt:lpstr>Thank you note</vt:lpstr>
      <vt:lpstr>Thank you note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Sony</cp:lastModifiedBy>
  <cp:revision>7</cp:revision>
  <dcterms:created xsi:type="dcterms:W3CDTF">2015-11-15T03:48:11Z</dcterms:created>
  <dcterms:modified xsi:type="dcterms:W3CDTF">2015-11-15T12:49:20Z</dcterms:modified>
</cp:coreProperties>
</file>