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6" r:id="rId4"/>
    <p:sldId id="267" r:id="rId5"/>
    <p:sldId id="264" r:id="rId6"/>
    <p:sldId id="260" r:id="rId7"/>
    <p:sldId id="270" r:id="rId8"/>
    <p:sldId id="265" r:id="rId9"/>
    <p:sldId id="269" r:id="rId10"/>
    <p:sldId id="271" r:id="rId11"/>
    <p:sldId id="262" r:id="rId12"/>
    <p:sldId id="263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9" autoAdjust="0"/>
    <p:restoredTop sz="94660"/>
  </p:normalViewPr>
  <p:slideViewPr>
    <p:cSldViewPr>
      <p:cViewPr>
        <p:scale>
          <a:sx n="100" d="100"/>
          <a:sy n="100" d="100"/>
        </p:scale>
        <p:origin x="-998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42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6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60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18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0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8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8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1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08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0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39EC5-A50D-4B0E-9178-D6A5FB7CD2A9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63939-1914-44BC-AC9E-FCC3B7E7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5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../FACTS-FIG-3-3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1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492896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smtClean="0"/>
              <a:t>RICE Unit 3 LESSON 3 – Pp: 82/85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98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78098"/>
          </a:xfrm>
        </p:spPr>
        <p:txBody>
          <a:bodyPr/>
          <a:lstStyle/>
          <a:p>
            <a:r>
              <a:rPr lang="tr-TR" dirty="0" smtClean="0"/>
              <a:t>Ask questions about the pictures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6" y="1124744"/>
            <a:ext cx="432048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74" y="4269745"/>
            <a:ext cx="4559829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1052736"/>
            <a:ext cx="446449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What? </a:t>
            </a:r>
          </a:p>
          <a:p>
            <a:r>
              <a:rPr lang="tr-TR" sz="1100" dirty="0" smtClean="0"/>
              <a:t>_____________________________________________________________</a:t>
            </a:r>
            <a:endParaRPr lang="tr-TR" dirty="0" smtClean="0"/>
          </a:p>
          <a:p>
            <a:r>
              <a:rPr lang="tr-TR" dirty="0" smtClean="0"/>
              <a:t>Where?</a:t>
            </a:r>
          </a:p>
          <a:p>
            <a:r>
              <a:rPr lang="tr-TR" sz="1100" dirty="0"/>
              <a:t>_____________________________________________________________</a:t>
            </a:r>
          </a:p>
          <a:p>
            <a:r>
              <a:rPr lang="tr-TR" dirty="0" smtClean="0"/>
              <a:t>How?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2204864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chopsticks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6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43528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smtClean="0"/>
              <a:t>1. Warm up- </a:t>
            </a:r>
            <a:r>
              <a:rPr lang="tr-TR" dirty="0" smtClean="0">
                <a:hlinkClick r:id="rId2" action="ppaction://hlinkfile"/>
              </a:rPr>
              <a:t>Video discussion</a:t>
            </a:r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780928"/>
            <a:ext cx="4265861" cy="2490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59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2. RICE </a:t>
            </a:r>
            <a:r>
              <a:rPr lang="tr-TR" dirty="0"/>
              <a:t>(What do you know about rice?</a:t>
            </a:r>
            <a:endParaRPr lang="en-US" dirty="0"/>
          </a:p>
        </p:txBody>
      </p:sp>
      <p:sp>
        <p:nvSpPr>
          <p:cNvPr id="5" name="AutoShape 2" descr="Image result for ri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56490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1043608" y="1916832"/>
            <a:ext cx="2520280" cy="1368152"/>
          </a:xfrm>
          <a:prstGeom prst="wedgeRoundRectCallout">
            <a:avLst>
              <a:gd name="adj1" fmla="val 61829"/>
              <a:gd name="adj2" fmla="val 886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WHITE</a:t>
            </a:r>
          </a:p>
          <a:p>
            <a:pPr algn="ctr"/>
            <a:r>
              <a:rPr lang="tr-TR" dirty="0" smtClean="0"/>
              <a:t>DELICIOUS </a:t>
            </a:r>
          </a:p>
          <a:p>
            <a:pPr algn="ctr"/>
            <a:r>
              <a:rPr lang="tr-TR" dirty="0" smtClean="0"/>
              <a:t>SWEET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5868144" y="1844824"/>
            <a:ext cx="2520280" cy="1368152"/>
          </a:xfrm>
          <a:prstGeom prst="wedgeRoundRectCallout">
            <a:avLst>
              <a:gd name="adj1" fmla="val -54122"/>
              <a:gd name="adj2" fmla="val 9212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IT NEEDS SALT, OIL, WATER, ONION,  FIRE TO COOK.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83568" y="4509120"/>
            <a:ext cx="2520280" cy="1368152"/>
          </a:xfrm>
          <a:prstGeom prst="wedgeRoundRectCallout">
            <a:avLst>
              <a:gd name="adj1" fmla="val 94371"/>
              <a:gd name="adj2" fmla="val -60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GROWING IS DIFFICULT, </a:t>
            </a:r>
          </a:p>
          <a:p>
            <a:pPr algn="ctr"/>
            <a:r>
              <a:rPr lang="tr-TR" dirty="0" smtClean="0"/>
              <a:t>COOKING IS EASY. 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084168" y="4509120"/>
            <a:ext cx="2520280" cy="1368152"/>
          </a:xfrm>
          <a:prstGeom prst="wedgeRoundRectCallout">
            <a:avLst>
              <a:gd name="adj1" fmla="val -79931"/>
              <a:gd name="adj2" fmla="val -6841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RICE PRODUCTION</a:t>
            </a:r>
            <a:endParaRPr lang="en-US" dirty="0"/>
          </a:p>
        </p:txBody>
      </p:sp>
      <p:pic>
        <p:nvPicPr>
          <p:cNvPr id="5122" name="Picture 2" descr="Image result for rice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414861" cy="525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88224" y="1196752"/>
            <a:ext cx="2232248" cy="408623"/>
          </a:xfrm>
          <a:prstGeom prst="wedgeRoundRectCallout">
            <a:avLst>
              <a:gd name="adj1" fmla="val -22100"/>
              <a:gd name="adj2" fmla="val 551577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SOUTHREN ASIA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2348880"/>
            <a:ext cx="1080120" cy="715089"/>
          </a:xfrm>
          <a:prstGeom prst="wedgeRoundRectCallout">
            <a:avLst>
              <a:gd name="adj1" fmla="val 92231"/>
              <a:gd name="adj2" fmla="val 261558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WEST AFRICA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99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26"/>
            <a:ext cx="3275856" cy="804685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Vocabulary </a:t>
            </a:r>
            <a:br>
              <a:rPr lang="tr-TR" dirty="0" smtClean="0"/>
            </a:br>
            <a:r>
              <a:rPr lang="tr-TR" sz="1100" dirty="0" smtClean="0"/>
              <a:t>RICE </a:t>
            </a:r>
            <a:r>
              <a:rPr lang="tr-TR" sz="1100" dirty="0"/>
              <a:t>Unit 3 LESSON 3 – Pp: 82/85 </a:t>
            </a:r>
            <a:endParaRPr lang="en-US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196752"/>
            <a:ext cx="23762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broom  </a:t>
            </a:r>
            <a:endParaRPr lang="tr-TR" b="1" dirty="0" smtClean="0"/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sandals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grass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rug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roof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soil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insect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west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/>
              <a:t>Heat  /hiːt/ </a:t>
            </a:r>
            <a:endParaRPr lang="tr-TR" b="1" dirty="0" smtClean="0"/>
          </a:p>
          <a:p>
            <a:pPr marL="342900" indent="-342900">
              <a:buFont typeface="+mj-lt"/>
              <a:buAutoNum type="arabicPeriod"/>
            </a:pPr>
            <a:r>
              <a:rPr lang="tr-TR" b="1" dirty="0" smtClean="0"/>
              <a:t>enemy</a:t>
            </a:r>
          </a:p>
          <a:p>
            <a:pPr marL="342900" indent="-342900">
              <a:buFont typeface="+mj-lt"/>
              <a:buAutoNum type="arabicPeriod"/>
            </a:pPr>
            <a:r>
              <a:rPr lang="tr-TR" b="1" dirty="0"/>
              <a:t>Southern /ˈsʌðən/</a:t>
            </a:r>
            <a:endParaRPr lang="tr-TR" b="1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034" y="-4888"/>
            <a:ext cx="2111095" cy="105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56992"/>
            <a:ext cx="25527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38" y="2708920"/>
            <a:ext cx="279820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4" b="8969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0688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51" b="95506" l="1767" r="992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24744"/>
            <a:ext cx="26955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5293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8640"/>
            <a:ext cx="1752016" cy="117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653136"/>
            <a:ext cx="2162175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41168"/>
            <a:ext cx="1986303" cy="1487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186" b="100000" l="9603" r="917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41168"/>
            <a:ext cx="2746332" cy="151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24765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692696"/>
            <a:ext cx="115212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60232" y="620688"/>
            <a:ext cx="13681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35696" y="1052736"/>
            <a:ext cx="14401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308304" y="1916832"/>
            <a:ext cx="129614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C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08104" y="2348880"/>
            <a:ext cx="93610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D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932040" y="3933056"/>
            <a:ext cx="115212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F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092280" y="3501008"/>
            <a:ext cx="151216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043608" y="5301208"/>
            <a:ext cx="14401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H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779912" y="5085184"/>
            <a:ext cx="12241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I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44208" y="4509120"/>
            <a:ext cx="14401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G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372200" y="5733256"/>
            <a:ext cx="129614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60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6632"/>
            <a:ext cx="6552727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620688"/>
            <a:ext cx="6802338" cy="424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319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UPLAND</a:t>
            </a:r>
            <a:endParaRPr lang="en-US" dirty="0"/>
          </a:p>
        </p:txBody>
      </p:sp>
      <p:pic>
        <p:nvPicPr>
          <p:cNvPr id="6146" name="Picture 2" descr="Image result for UP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333375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764704"/>
            <a:ext cx="1368152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UPLAND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66929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4005064"/>
            <a:ext cx="223224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FERTILIZER: /ˈfɜːtɪlaɪzər/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3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2650306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smtClean="0">
                <a:solidFill>
                  <a:srgbClr val="FF0000"/>
                </a:solidFill>
              </a:rPr>
              <a:t>ASSIGNMENT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1. ANALYZE THE TEXT</a:t>
            </a:r>
            <a:br>
              <a:rPr lang="tr-TR" dirty="0" smtClean="0"/>
            </a:br>
            <a:r>
              <a:rPr lang="tr-TR" dirty="0" smtClean="0"/>
              <a:t>A) USEFUL EXPRESSION</a:t>
            </a:r>
            <a:br>
              <a:rPr lang="tr-TR" dirty="0" smtClean="0"/>
            </a:br>
            <a:r>
              <a:rPr lang="tr-TR" dirty="0" smtClean="0"/>
              <a:t>---</a:t>
            </a:r>
            <a:r>
              <a:rPr lang="tr-TR" dirty="0" smtClean="0">
                <a:solidFill>
                  <a:srgbClr val="00B0F0"/>
                </a:solidFill>
              </a:rPr>
              <a:t>ALL OVER THE WORLD</a:t>
            </a:r>
            <a:br>
              <a:rPr lang="tr-TR" dirty="0" smtClean="0">
                <a:solidFill>
                  <a:srgbClr val="00B0F0"/>
                </a:solidFill>
              </a:rPr>
            </a:br>
            <a:r>
              <a:rPr lang="tr-TR" dirty="0" smtClean="0"/>
              <a:t>B)Prepositions</a:t>
            </a:r>
            <a:br>
              <a:rPr lang="tr-TR" dirty="0" smtClean="0"/>
            </a:br>
            <a:r>
              <a:rPr lang="tr-TR" dirty="0" smtClean="0"/>
              <a:t>in, on, at,  - </a:t>
            </a:r>
            <a:r>
              <a:rPr lang="tr-TR" dirty="0" smtClean="0">
                <a:solidFill>
                  <a:srgbClr val="00B0F0"/>
                </a:solidFill>
              </a:rPr>
              <a:t>in</a:t>
            </a:r>
            <a:r>
              <a:rPr lang="tr-TR" dirty="0" smtClean="0"/>
              <a:t> many countries</a:t>
            </a:r>
            <a:br>
              <a:rPr lang="tr-TR" dirty="0" smtClean="0"/>
            </a:br>
            <a:r>
              <a:rPr lang="tr-TR" dirty="0" smtClean="0"/>
              <a:t>2. MAKE SENTENCES FOR THE GIVEN WORKSHEET</a:t>
            </a:r>
            <a:br>
              <a:rPr lang="tr-TR" dirty="0" smtClean="0"/>
            </a:br>
            <a:r>
              <a:rPr lang="tr-TR" dirty="0" smtClean="0"/>
              <a:t> </a:t>
            </a:r>
            <a:br>
              <a:rPr lang="tr-T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3. 04. 2017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7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896" cy="1143000"/>
          </a:xfrm>
        </p:spPr>
        <p:txBody>
          <a:bodyPr/>
          <a:lstStyle/>
          <a:p>
            <a:r>
              <a:rPr lang="tr-TR" dirty="0" smtClean="0"/>
              <a:t>READING NOTES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220072" y="620688"/>
            <a:ext cx="2664296" cy="4320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dirty="0" smtClean="0"/>
              <a:t>TOPIC: RICE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9844" y="1484784"/>
            <a:ext cx="2319908" cy="42484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2400" dirty="0" smtClean="0">
                <a:solidFill>
                  <a:srgbClr val="FF00FF"/>
                </a:solidFill>
              </a:rPr>
              <a:t>Words to Learn</a:t>
            </a:r>
            <a:r>
              <a:rPr lang="tr-TR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tr-TR" dirty="0" smtClean="0"/>
              <a:t>Soil</a:t>
            </a:r>
          </a:p>
          <a:p>
            <a:pPr marL="285750" indent="-285750">
              <a:buFontTx/>
              <a:buChar char="-"/>
            </a:pPr>
            <a:r>
              <a:rPr lang="tr-TR" dirty="0" smtClean="0"/>
              <a:t>Soothern</a:t>
            </a:r>
          </a:p>
          <a:p>
            <a:pPr marL="285750" indent="-285750">
              <a:buFontTx/>
              <a:buChar char="-"/>
            </a:pPr>
            <a:endParaRPr lang="tr-TR" dirty="0"/>
          </a:p>
          <a:p>
            <a:pPr marL="285750" indent="-285750">
              <a:buFontTx/>
              <a:buChar char="-"/>
            </a:pPr>
            <a:r>
              <a:rPr lang="tr-TR" smtClean="0"/>
              <a:t>fertilizer</a:t>
            </a:r>
            <a:endParaRPr lang="tr-TR" dirty="0" smtClean="0"/>
          </a:p>
          <a:p>
            <a:pPr marL="342900" indent="-342900">
              <a:buAutoNum type="arabicPeriod" startAt="2"/>
            </a:pPr>
            <a:endParaRPr lang="tr-TR" dirty="0" smtClean="0"/>
          </a:p>
          <a:p>
            <a:endParaRPr lang="tr-TR" dirty="0" smtClean="0"/>
          </a:p>
        </p:txBody>
      </p:sp>
      <p:sp>
        <p:nvSpPr>
          <p:cNvPr id="6" name="Rounded Rectangle 5"/>
          <p:cNvSpPr/>
          <p:nvPr/>
        </p:nvSpPr>
        <p:spPr>
          <a:xfrm>
            <a:off x="2699792" y="1412776"/>
            <a:ext cx="3456384" cy="482453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2000" b="1" dirty="0" smtClean="0">
                <a:solidFill>
                  <a:srgbClr val="00B050"/>
                </a:solidFill>
              </a:rPr>
              <a:t>What I learned: </a:t>
            </a:r>
          </a:p>
          <a:p>
            <a:pPr marL="342900" indent="-342900">
              <a:buAutoNum type="arabicPeriod"/>
            </a:pPr>
            <a:r>
              <a:rPr lang="tr-TR" sz="1600" b="1" dirty="0" smtClean="0"/>
              <a:t>There are more than 7.000 kinds of rice. </a:t>
            </a:r>
          </a:p>
          <a:p>
            <a:pPr marL="342900" indent="-342900">
              <a:buAutoNum type="arabicPeriod"/>
            </a:pPr>
            <a:r>
              <a:rPr lang="tr-TR" sz="1600" b="1" dirty="0" smtClean="0"/>
              <a:t>Someone in China wrote about rice almost 5, 000 years ago. </a:t>
            </a:r>
          </a:p>
          <a:p>
            <a:pPr marL="342900" indent="-342900">
              <a:buAutoNum type="arabicPeriod"/>
            </a:pPr>
            <a:r>
              <a:rPr lang="tr-TR" sz="1600" b="1" dirty="0" smtClean="0"/>
              <a:t>There are two main ways to grow rice. </a:t>
            </a:r>
          </a:p>
          <a:p>
            <a:pPr marL="342900" indent="-342900">
              <a:buAutoNum type="alphaLcParenR"/>
            </a:pPr>
            <a:r>
              <a:rPr lang="tr-TR" sz="1600" b="1" dirty="0" smtClean="0"/>
              <a:t>Rice grows  in dry soil. </a:t>
            </a:r>
          </a:p>
          <a:p>
            <a:pPr marL="342900" indent="-342900">
              <a:buAutoNum type="alphaLcParenR"/>
            </a:pPr>
            <a:r>
              <a:rPr lang="tr-TR" sz="1600" b="1" dirty="0" smtClean="0"/>
              <a:t>Rice grows in wet soil.</a:t>
            </a:r>
          </a:p>
          <a:p>
            <a:r>
              <a:rPr lang="tr-TR" sz="1600" b="1" dirty="0" smtClean="0"/>
              <a:t>4. People in countries use do all the work of growing rice by hand.  </a:t>
            </a:r>
          </a:p>
          <a:p>
            <a:r>
              <a:rPr lang="tr-TR" sz="1600" b="1" dirty="0"/>
              <a:t>5</a:t>
            </a:r>
            <a:r>
              <a:rPr lang="tr-TR" sz="1600" b="1" dirty="0" smtClean="0"/>
              <a:t>. People use every part of the rice. </a:t>
            </a:r>
          </a:p>
          <a:p>
            <a:pPr marL="342900" indent="-342900">
              <a:buAutoNum type="alphaLcParenR"/>
            </a:pPr>
            <a:r>
              <a:rPr lang="tr-TR" sz="1600" b="1" dirty="0" smtClean="0"/>
              <a:t>To feed animal. </a:t>
            </a:r>
          </a:p>
          <a:p>
            <a:pPr marL="342900" indent="-342900">
              <a:buAutoNum type="alphaLcParenR"/>
            </a:pPr>
            <a:r>
              <a:rPr lang="tr-TR" sz="1600" b="1" dirty="0" smtClean="0"/>
              <a:t>Make rice oil. </a:t>
            </a:r>
          </a:p>
          <a:p>
            <a:pPr marL="342900" indent="-342900">
              <a:buAutoNum type="alphaLcParenR"/>
            </a:pPr>
            <a:r>
              <a:rPr lang="tr-TR" sz="1600" b="1" dirty="0" smtClean="0"/>
              <a:t>Baskets, rugs, sandals, roofs.</a:t>
            </a:r>
          </a:p>
          <a:p>
            <a:endParaRPr lang="tr-TR" sz="1600" b="1" dirty="0" smtClean="0"/>
          </a:p>
        </p:txBody>
      </p:sp>
      <p:sp>
        <p:nvSpPr>
          <p:cNvPr id="4" name="Isosceles Triangle 3"/>
          <p:cNvSpPr/>
          <p:nvPr/>
        </p:nvSpPr>
        <p:spPr>
          <a:xfrm>
            <a:off x="7524328" y="1988840"/>
            <a:ext cx="1440160" cy="792088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524328" y="2780928"/>
            <a:ext cx="1440160" cy="15121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tr-TR" sz="1100" dirty="0" smtClean="0"/>
              <a:t>WELCOME TO MY RICE HOUSE</a:t>
            </a:r>
            <a:endParaRPr lang="en-US" sz="1100" dirty="0"/>
          </a:p>
        </p:txBody>
      </p:sp>
      <p:sp>
        <p:nvSpPr>
          <p:cNvPr id="8" name="Rectangle 7"/>
          <p:cNvSpPr/>
          <p:nvPr/>
        </p:nvSpPr>
        <p:spPr>
          <a:xfrm>
            <a:off x="8100392" y="3933056"/>
            <a:ext cx="28803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24328" y="3212976"/>
            <a:ext cx="288032" cy="36004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76456" y="3212976"/>
            <a:ext cx="288032" cy="36004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4664"/>
            <a:ext cx="5003800" cy="568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993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979712" y="4005064"/>
            <a:ext cx="4392488" cy="23042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tr-TR" dirty="0" smtClean="0"/>
              <a:t>HISTORY of RICE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51520" y="332656"/>
            <a:ext cx="2376264" cy="3168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dirty="0" smtClean="0"/>
              <a:t>WHERE DO PEOPLE USE IT?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444208" y="332656"/>
            <a:ext cx="2304256" cy="28083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dirty="0"/>
              <a:t>WHERE </a:t>
            </a:r>
            <a:r>
              <a:rPr lang="tr-TR" dirty="0" smtClean="0"/>
              <a:t>DOES IT GROW 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3888432" cy="1143000"/>
          </a:xfrm>
        </p:spPr>
        <p:txBody>
          <a:bodyPr/>
          <a:lstStyle/>
          <a:p>
            <a:r>
              <a:rPr lang="tr-TR" dirty="0" smtClean="0"/>
              <a:t>All about Rice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832" b="97900" l="4636" r="98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52736"/>
            <a:ext cx="6156796" cy="3464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395642" y="5013176"/>
            <a:ext cx="2568846" cy="122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dirty="0" smtClean="0"/>
              <a:t>Name: _____________</a:t>
            </a:r>
          </a:p>
          <a:p>
            <a:r>
              <a:rPr lang="tr-TR" dirty="0" smtClean="0"/>
              <a:t>Class: _________</a:t>
            </a:r>
          </a:p>
          <a:p>
            <a:r>
              <a:rPr lang="tr-TR" dirty="0" smtClean="0"/>
              <a:t>Date: __________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9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933056"/>
            <a:ext cx="2133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70" b="96016" l="1990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780928"/>
            <a:ext cx="19145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46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0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247</Words>
  <Application>Microsoft Office PowerPoint</Application>
  <PresentationFormat>On-screen Show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RICE Unit 3 LESSON 3 – Pp: 82/85 </vt:lpstr>
      <vt:lpstr>Ask questions about the pictures</vt:lpstr>
      <vt:lpstr>1. Warm up- Video discussion </vt:lpstr>
      <vt:lpstr>2. RICE (What do you know about rice?</vt:lpstr>
      <vt:lpstr>RICE PRODUCTION</vt:lpstr>
      <vt:lpstr>Vocabulary  RICE Unit 3 LESSON 3 – Pp: 82/85 </vt:lpstr>
      <vt:lpstr>PowerPoint Presentation</vt:lpstr>
      <vt:lpstr>UPLAND</vt:lpstr>
      <vt:lpstr>ASSIGNMENT 1. ANALYZE THE TEXT A) USEFUL EXPRESSION ---ALL OVER THE WORLD B)Prepositions in, on, at,  - in many countries 2. MAKE SENTENCES FOR THE GIVEN WORKSHEET   </vt:lpstr>
      <vt:lpstr>3. 04. 2017</vt:lpstr>
      <vt:lpstr>READING NOTES</vt:lpstr>
      <vt:lpstr>All about Rice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38</cp:revision>
  <dcterms:created xsi:type="dcterms:W3CDTF">2017-03-01T08:00:44Z</dcterms:created>
  <dcterms:modified xsi:type="dcterms:W3CDTF">2017-04-06T09:29:11Z</dcterms:modified>
</cp:coreProperties>
</file>