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93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9" r:id="rId14"/>
    <p:sldId id="307" r:id="rId15"/>
    <p:sldId id="308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735" autoAdjust="0"/>
    <p:restoredTop sz="94660"/>
  </p:normalViewPr>
  <p:slideViewPr>
    <p:cSldViewPr>
      <p:cViewPr>
        <p:scale>
          <a:sx n="68" d="100"/>
          <a:sy n="68" d="100"/>
        </p:scale>
        <p:origin x="-120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D396D-E049-4614-9124-4D43E8A0C422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7131C-0E5F-4452-B77F-69287B9AD5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0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447800"/>
            <a:ext cx="6477000" cy="923330"/>
          </a:xfrm>
          <a:prstGeom prst="rect">
            <a:avLst/>
          </a:prstGeom>
          <a:solidFill>
            <a:srgbClr val="FF0000"/>
          </a:solidFill>
          <a:ln>
            <a:prstDash val="lgDash"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5400" b="1" dirty="0" smtClean="0"/>
              <a:t>MY GOALS</a:t>
            </a:r>
            <a:endParaRPr lang="en-US" sz="5400" b="1" dirty="0"/>
          </a:p>
        </p:txBody>
      </p:sp>
      <p:sp>
        <p:nvSpPr>
          <p:cNvPr id="3" name="AutoShape 2" descr="data:image/jpeg;base64,/9j/4AAQSkZJRgABAQAAAQABAAD/2wCEAAkGBw4QDw8NDQ8ODQ4NDgwODg4ODw8NDg0OFREWFxURFBQYHCghGBolHBQUITEhJSkrLi46Fx8zODMsNyg5LisBCgoKDg0OGxAQGy0mICQ2NDQvLC4wLC0sLC41NCwvNi8sLDQ0LCwsLC83LSwvLCwsLzQsLCwsLCw0LCw1LCwsL//AABEIAMIBAwMBEQACEQEDEQH/xAAcAAEAAgMBAQEAAAAAAAAAAAAAAQQCAwUGBwj/xAA9EAACAgECAwUFBgQEBwEAAAAAAQIDEQQSBSExBhNBUWEicYGRoQcUMkJSwRUjYrFTcoKiMzRDkrLC0ST/xAAaAQEAAgMBAAAAAAAAAAAAAAAABAUCAwYB/8QALhEBAAIBAgQDBwQDAAAAAAAAAAECAwQRBRIhMUFRYRNxgZGxwdEUIjLwI6Hh/9oADAMBAAIRAxEAPwD7iAAAAAAAAAAAAAAAAAAAAAAAAAAAAAAAAAAAAAAAAAAAAAAAAAAAAAAAAAAAAAAAAAAAAAAAAAAAAAAAAAAAAAAAAAAAAAAAAAAAAAAAAAAAAAAAAAAAAAAAAAAAAAAAAAAAAAAA+V9pftTcLp06ONarhNwV08SdrXJuKzjHzyRL57b7VdDpuF4a1i2eZ3nw7bf9Xeyv2jSutrq1ShttlGCtgtjjN8luWcYz4rzPMeotzbWZazg+L2U5MEzvHhL6OTHOOZPtBoVPu3qqFNPDXeR5Pyb6I1+1pvtulxoNTavNGO23udKMk0mmmnzTXNNGxFmNukpDwAAAAAAAAAAAAAAAAAAAAAAAAAAAAAAVeKTcdPfKP4o03OOOuVB4PJ7M8fW8e9+fuwM64cRpvtj3kNNptbqFHlzddEpcs+PUhYZ2nd0/EaTanL5zEfOXRr1/BnqJ6rUUa6mNlrsdemvonp4NvOFHbGcVnnyY5sdp6xJODWYqbUvWY7dXtvtf47ZRRRpaZOD1XeTslFtS7qG32c+rkvk14m7UW6RCt4Rhib2yT4dvfL51oODa6WglxaG16eFsoOG6Ts2Rai7MYxtzy655EecP7eZbU4jtn9lO+73/ANlHaCVkp6Gcm4qvvqcvOzDSlBenNPHo/M2aa0xvWUPjeGtornrHXtPr6vbdpuMx0Wkt1c1nu1FRj+uyUlGMfm19STe3LXdS6XB7fLGPz7+54rgH2mTuvoouqqff211b698NjnJRXsvOebXiR6ai0zEWhdarhGGuO18Vp6RvtO3h8n0kludc6vjuilN1x1NDnGTi495FPd5LPX4GEZaTO26VbQ6iteeaTt57OiZooAAAAAAAAAAAAAAAAAAAEAAAENgYymBU1WqiotS5ppprzXihL2O789amv7jrJQjKMu5nPu3OO+F1Ek04Tj4pxbTXvK20Wx26O1w5MWrw/u7+PpP96wraprU6lLT0RqVs68aehSlCCytzSfRdX6CN7W6Q8tFcOLa1t9vGe73H2wz32aKxc491fXnwUlKDx8n9Ddqe8SreCxHLevu+6xwHi1MezWq07lFW1Q1Ncq28S3WTzBpeOdyPa3icUsM2lvXX1nbpO0/Jy/sgy+KNr8NekvcvTMoJGOn/AJbtvF52w8vr+Xa+2njPOjQwlyipai5ev4a0/wDe/kZ6i3WKo/CMO1bZZ90ff7Pm+hnZQ6rJxcZRVGpivFxeLIP4pxZot0lb4ZjJjmPPePs/TNeoi61an7LgrMr9LjksN+jjZrMW2fnXgcp36zS1ybkrNZpnJenexb+mSurG9odlmyTXDbr2ifo/SBZOLAAAAAAAAAAAAAAAAEAAAEZAhyAlAGgNc4AVb9KpdQOHxLsvp7liyqE/80U/7nkxEs65LVneJcnT9iNNRJzog62+uyTin8DzkiOzZOovb+U7qXargVuoodMUm01OEn1jJePyyviYXx80bJGl1c4b88Pnes7PcQhylp3Nro4NSXz5P6ET9PaJdBHGMVq+L3f2f6KOhrssnu767DtnOLgowj0gk/BZb9STjrFIUmsz21FvTweA45xGeu1tlqi7Zam1xrr65gltguv6YoiTM3tMw6HHXHpsFa27R3VtTG2Mtt0La5bVFRuU09qWFjd+Xly8Dy3NH8mzF7K8b4ttvR9r7P8AGFLgULW8urQWQk/6qoOD/wDEm0t/j39HLajDMaya+dvq+X/Z3Vu4nol122OX/bXJ/sRcXW8L7iE8unvP97v0GmWDkU5AAAAEgAAAAAA8v/Eu+1FsZvEKrLKowz7PsScW2vFtpnJa/V3vqZraZisdIj7reuDkw1tWOs9Zl09DqcWKpPKmpYWc7WufL0JvDNXb23sd94mPki5sW9OfydQ6BCAAEZAxbAwlMCprNTthN+UJv5IC3o9RGyEZxeVJJgbgIwBDQEOAGDqQGqWnT8ANFmgi/BB7uqajhUZJxwsNNNeDR5syi8w8vf2B0yn3lVUa5rmpQWxp+mDHkju3fqr7cszOzjcb7A6i5xlC/Dgml3kd6xnPhzNd8PMmaXiU4N4iOkty4NqtJwvUaNf/AKJ2QvUVBbUu86xWfe/meezmtJqynV0y6quaY2iNv9PnCndppbp120SXSUlOtx90l0Ilsd4dDi1mnv03ife9v2A7Way3W0aeWossofeOyNku9bSg8JSfNc8eJswXvzbTKHxTT6b9PbJSkRPnH/Oj7HXZknuTbEwJAwjIDLIEgSAAAV9fq4U1WXWZ2Vxcnjq8eC9X0ML3ilZtPaGVKTe0VjxfL9VxWy7USuq089NGx+2t6uUn+vGFteMZWWctrL6fPfn7T81/gxZMdOWer2nZqFMf5kr1bbJbUnF1KC8Uk+r9SbwyukxTzVyRNp8+n+pQdbOa0bTXaPm9GX6sAIYGDYGucwKt12AOPxLVexNecZL6Acng3GZ0PH4oPrHy9UB7PQcUquWYSWfFPqgLoAAAAjADAGLiBDrQGLpQGEtNF+AFa7hVM+UoRfvR5syi0wr6Xs3pKpuyqiqE31lGCUn8RywynLaY23daFeD1rZpAV9frYUwc5vouS8W/IDRo78wi31cU372sgW4zAzyBmAAgDz/bv/kLo/rlTH52Rz9MkPiFuXT2n+90rRV3zQ+acL1k1FxfWEnH5HL5scb7wv6z4PR8J4soThGa/HlLyZF5eWeaGGbHz19XveHX7otddrWP8r6fudXwrUe1xbT4fRQainLbdaLNoYsDCTAr2sDnaqYHn+J2PD9zA4kZgXeGuMp4leqHyUXtnOU5PwSiB6eq3iFC/mQV0V4wbcmvPAFrT9pKW9tilVLxU1gDp066qf4ZxfxQFhST8QJAAAAAAAwBDA0X6yqCzOcV8UBxtd2nhHKqW9+b5IDzGt11l0s2Szl8l4ID0mj1PJAdSmwCwpAWQIAAeZ7e2fyKq/13p/CMZfu0VXGL7YIjzlY8NrvlmfKHzt6Z1uLf/Wg7l7nbZD/0KXJXatZ84/K1rbe1o8p/C/qa33MbI/irlGa+D5/Qh1n9+0+Lc932dv8Aw5/MnBrykun7llwfJOPPNJ8enxj+yp9dTfeY97vs6lVsWBrkBXtQHP1MQOFxCnKYFrSdlarq4yj950zTWe+VcnYvNJPl8QPQaDg9OnS7iHtc1KyT3WP58gL6cueUsLzfN8uvoB5PtT2q0FEXCUI6i3/DWGl/qA8pqOPaWdanp4XVXylHNTlmqK8cPGQLul4xckttkl6ZyB0Ku0eoX5k/egLVfaq7xjF/EDdHtZLxrXzAzXax/wCH9QD7WPwr+oGufaqzwhFfECvZ2l1D6bY/DIFK7i98utkvhyApztb5tt+95A1SmBhGftR96A9FoJvkB29PIC4pAXgAACjxXhVWpjGNu5bHujKLxJeZH1Omx6ivLduwZ74Z3q8P270UKbNLGtYgtPKtePKM883/AK2VHE8VackV7RGyz0GSb80277qujjupa84s57LPLbdZeT1Ff8u3lyVsK74e9pZXzT+ZZ6ys4NVF6+O1o9/9+qrj9+Lr4bxL0cLYtReV7azFZ5vlnkdVjvF6xaO0qqazEzHkyZmxYSA0zQFVRhObr3wU0k3FyW/D8dvUDCGg1ELoyr+7yqyt7sU+9SzzcMcs4AucT1VVEN9kbHFvGKoTm371H9wOXb2o0cYd/GzvM5iq1FwnHn0a8PiB5nUdurJTkrKa56aScXU85x57gPHcXlTbfOymrua5YxDMpYeObywGmgkB06ZgWY2AZqYGSmBO8Cd4DeA3gYuYGLmBhKYFjQ0OT3Pp4Aej0dQHXoiBbSAvgAAADyPb/Sqxadvzujn3qL/YpeNTy0paPNacM62tDzHZ7O2dcnlwnKOfNeBzeo2mYmPFbT0h6Dth30eHUavT2VVT09cXLvOtsXDHdwf6spYR09tPj1Olx2v4RH0VuknbVXxzWZ3n5erwXCdfxHX6zTd3dGNujrUq52NqquFa9qckuu7PPHXPkbcUT+2tfDsts9MGnw33jpaevnO/h8PB9k4bxGnU1R1Gnmrap5xJZXNPDWHzXNFjW0WjeHK5cV8VuS8bS3s9a2qbA5PEqsyhZGjT3yi3nvliS8nGWPoBWt1etUnar4JvrRKG+mK8k+UviBX13H9TKO32KP1Optyl7m/wr6geS1zTyBxrsrpzA1p+aaAsVsCzXIDfGYGxTAyUwMt4DeA3gN4GLmBlCqcuifv6IDoaXhjfOXP+wHa0uix4AdSijAF2usDeogWwAEAAPP8AbOP8mqX6b4/Jwmv/AIVHGq76eJ8p/Kx4bP8AlmPT8PFcMmo23p8vaUvmjmcsb1qu5jdyu3er1M4aTMs6OdU+528krITcZqS8+jT8n6PPSaeLfpse/k90U44vkiI/dv1n0eTpunBtwlKDcZRbi3HMX1i/R+RthPmsT3h9X+y3h+oo09lt8ttWplCdNDXtLCebPTcscv6ckzT1mI3lzXF8+PJkite8d5+3weu1unjfDYrbakpJydM+7n0/C3jkuZIVDaq664e3LEIRScpy6JLGW/MDj2a2E23VucF0nJbVJ/0+LXqBzdXeBxdVa2BzbYNgYR0TfgBZq4XnwAtQ4OvIDP8Agi8gIfBH4NgYPg8/B/QCP4VZ5r5AP4Xb6AZLhVnn9ANkeDz8X9AN9fBPPLAuU8HivygX6eHJeAFyrRpeAFuvTgb4VAbowAz2gbQAEZAjIHG7WRzpZP8ATOmX+9L9yv4pXfS2+H1TNBO2ePi+c3Xwrvt3vEZQg/fywcvWs2pGy/mdlbg/ZW7XKdsrlDTbdRGhpylZC1fhTg1jbnm8PmjpdHhm2OJlHzcTrhryVjr09235VeFdiNZfXfKxfd7KswqhZmKutjL2ubX/AA8ZxLxyjdXBM77tmbi2OnLy9d+/pH5e84HxaGmoq0+utzqIKVdl8a26oPL2xdmMZSws+hKpExXaVBqr475bWxxtEuv/ABLDcNOlqJPrZ0hHy3z6P3IzR1ec9bGW/var1LlOiyG2pL+hrn8wNd1s5ZlNQjJ/lrztS8ufUDnXwbAqS0rYGdfD/QC7Tw70Au1aFeQFuGjXkBtWkXkBP3ReQD7mvIB9yXkBH3JeQErRLyAyWjXkBsWlXkBnHToDZGkDZGsDNQAyUQMkgJwBkBGQMWwNdlmEBxePW76LILm5R5L1TTX9iHrI58VqecJGntyZIt5Pneq0ne3p2xlXFx2pywsy8jmpx5MGPeY8V7XLjy22rL1XAXGuvuq+cYyfTz5ZLXheW84uvmrNfWPafB1bb3GO7Dk8pbY9ZN+Bdx2Vstdd03nvtmySa7lJSjh9dzfVnozhfGKUYpRiukYpJL4AQ78gYtZAhadMDZHSLyA3w0qAsQ04G+NIG1VgZKAGWwBsAnYA2AO7AnYBOwCdgDaBOAJwBOAJwAAxbAxbAxcgORxnXqmVTlzhPfGXo+TT/uBo7+qxZjOPPwfJmFqRL2J2aLtFTL8brkvJtNGqdPEs4yTDHvtNSsR28vywWEZ1w1h5N5ly9VxRznDHswjLkjawRZrQMFqmBYpubAv0SAvVIC1CIG+MANqiBmogZKIEpATgCcAMAMATgBgBgBgCcAAAEgAAGpsDXKQGqcwPPdq3mqL/AE2L6xYHmFNro2Bl3svNgYtgYyfiBMZZAs01NgdHT0sDp0VAX6oAWoRA3RQGxIDJICQJAkCQAAAAAkAAAAAAAABWkwNM5AVbrAODx2zNTXrF/UDzuQJyBGQMbHyYG/RVt4A7Om04HSooAvVVAWYQA3RiBsSAzSAlAZAAJAAAJAAAAAAAAAAAACnJgaLAKd4HD4rU3FpAcB8uTAZAjIG6jSyn4PHmB29HoseAHVooAuV1AWIQA2xiBsSAySAyQEgSBIAABIAAAAAAAAAAAAAKcgNM0BXsgBUt0+QKF/C4y6oCt/BY+vzA3U8Hgvy/PmBfq0SXgBbr04FmFQG6MANiiBkkBmkBKAkCQJAAAJAAAAAAAAAAJAgCQAFRoDBxA1uAGDqAw7kB3IGSpAzVYGagBsUQMkgM0gJSAyAkABIAABIAAAAAAAACQAAAAAAVmgIaAjaBG0CNoDaBO0CVECUgMkgMkgJwBIEgAJAAAJAAAAAAAAkAAAAAAAABpwBGAGAIwAwAwAwBOAJwBOAAEgSAAkAAAkAAAAAAAABIAAAAAAAADUAAAQAAAAJAASAAkABIAABIAAAAAAAAAAAkAAAAAAA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58" y="4071123"/>
            <a:ext cx="36623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7" y="237113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39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7620000" cy="1143000"/>
          </a:xfrm>
        </p:spPr>
        <p:txBody>
          <a:bodyPr/>
          <a:lstStyle/>
          <a:p>
            <a:r>
              <a:rPr lang="en-US" b="1" dirty="0">
                <a:effectLst/>
              </a:rPr>
              <a:t>be helpful</a:t>
            </a:r>
            <a:endParaRPr lang="en-US" dirty="0"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14600"/>
            <a:ext cx="3405187" cy="340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35814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00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7620000" cy="1143000"/>
          </a:xfrm>
        </p:spPr>
        <p:txBody>
          <a:bodyPr/>
          <a:lstStyle/>
          <a:p>
            <a:r>
              <a:rPr lang="tr-T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 happy</a:t>
            </a:r>
            <a:endParaRPr lang="en-US" b="1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38400"/>
            <a:ext cx="4710113" cy="292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57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914400"/>
          </a:xfrm>
        </p:spPr>
        <p:txBody>
          <a:bodyPr/>
          <a:lstStyle/>
          <a:p>
            <a:r>
              <a:rPr lang="en-US" b="1" dirty="0">
                <a:effectLst/>
              </a:rPr>
              <a:t>be </a:t>
            </a:r>
            <a:r>
              <a:rPr lang="en-US" b="1" dirty="0" smtClean="0">
                <a:effectLst/>
              </a:rPr>
              <a:t>healthy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5410200" cy="360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65269"/>
            <a:ext cx="2428875" cy="1876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04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be nice to </a:t>
            </a:r>
            <a:r>
              <a:rPr lang="en-US" b="1" dirty="0" smtClean="0">
                <a:effectLst/>
              </a:rPr>
              <a:t>others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09800"/>
            <a:ext cx="5066094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00538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64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en-US" b="1" dirty="0">
                <a:effectLst/>
              </a:rPr>
              <a:t>carry a book </a:t>
            </a:r>
            <a:r>
              <a:rPr lang="en-US" b="1" dirty="0" smtClean="0">
                <a:effectLst/>
              </a:rPr>
              <a:t>everywhere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86049"/>
            <a:ext cx="3871913" cy="2946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59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/>
          <a:lstStyle/>
          <a:p>
            <a:r>
              <a:rPr lang="en-US" b="1" dirty="0">
                <a:effectLst/>
              </a:rPr>
              <a:t>clean my </a:t>
            </a:r>
            <a:r>
              <a:rPr lang="en-US" b="1" dirty="0" smtClean="0">
                <a:effectLst/>
              </a:rPr>
              <a:t>room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81200"/>
            <a:ext cx="4800600" cy="385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1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Don’t give up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362200"/>
            <a:ext cx="3900488" cy="292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31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eat healthy </a:t>
            </a:r>
            <a:r>
              <a:rPr lang="en-US" b="1" dirty="0" smtClean="0">
                <a:effectLst/>
              </a:rPr>
              <a:t>food</a:t>
            </a:r>
            <a:endParaRPr lang="en-US" dirty="0"/>
          </a:p>
        </p:txBody>
      </p:sp>
      <p:pic>
        <p:nvPicPr>
          <p:cNvPr id="9218" name="Picture 2" descr="https://encrypted-tbn3.gstatic.com/images?q=tbn:ANd9GcTMxSmtKs2qzlOyPvmqEkzyC-ubJ_q3jJhUKjajMKyf0eZlTKxTX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351649"/>
            <a:ext cx="462642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213" y="3733800"/>
            <a:ext cx="263366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33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get good grades in </a:t>
            </a:r>
            <a:r>
              <a:rPr lang="en-US" b="1" dirty="0" smtClean="0">
                <a:effectLst/>
              </a:rPr>
              <a:t>exam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76884"/>
            <a:ext cx="3200400" cy="33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02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bed early and get up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3533775" cy="33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323" y="4047869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14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600200"/>
          </a:xfrm>
        </p:spPr>
        <p:txBody>
          <a:bodyPr/>
          <a:lstStyle/>
          <a:p>
            <a:r>
              <a:rPr lang="en-US" b="1" dirty="0">
                <a:effectLst/>
              </a:rPr>
              <a:t>have breakfast every </a:t>
            </a:r>
            <a:r>
              <a:rPr lang="en-US" b="1" dirty="0" smtClean="0">
                <a:effectLst/>
              </a:rPr>
              <a:t>morning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2505075"/>
            <a:ext cx="3062288" cy="229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74" y="3917772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04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help my </a:t>
            </a:r>
            <a:r>
              <a:rPr lang="en-US" b="1" dirty="0" smtClean="0">
                <a:effectLst/>
              </a:rPr>
              <a:t>parents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2119313"/>
            <a:ext cx="2547938" cy="382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37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600200"/>
          </a:xfrm>
        </p:spPr>
        <p:txBody>
          <a:bodyPr/>
          <a:lstStyle/>
          <a:p>
            <a:r>
              <a:rPr lang="en-US" b="1" dirty="0">
                <a:effectLst/>
              </a:rPr>
              <a:t>keep my room and class clean </a:t>
            </a:r>
            <a:endParaRPr lang="en-US" dirty="0"/>
          </a:p>
        </p:txBody>
      </p:sp>
      <p:pic>
        <p:nvPicPr>
          <p:cNvPr id="14338" name="Picture 2" descr="https://encrypted-tbn1.gstatic.com/images?q=tbn:ANd9GcTMWSVgJ3HMGjt8KiKJH7z40nuFoAye3aKaF7d0i7J2ywJqUASJ9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3200400" cy="320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08385"/>
            <a:ext cx="3369837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5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1550"/>
            <a:ext cx="8229600" cy="1600200"/>
          </a:xfrm>
        </p:spPr>
        <p:txBody>
          <a:bodyPr/>
          <a:lstStyle/>
          <a:p>
            <a:r>
              <a:rPr lang="en-US" b="1" dirty="0">
                <a:effectLst/>
              </a:rPr>
              <a:t>learn how to  play an </a:t>
            </a:r>
            <a:r>
              <a:rPr lang="en-US" b="1" dirty="0" smtClean="0">
                <a:effectLst/>
              </a:rPr>
              <a:t>instrument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19400"/>
            <a:ext cx="3577297" cy="229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make my parents </a:t>
            </a:r>
            <a:r>
              <a:rPr lang="en-US" b="1" dirty="0" smtClean="0">
                <a:effectLst/>
              </a:rPr>
              <a:t>happy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1905000"/>
            <a:ext cx="3319463" cy="414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7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learn to ride </a:t>
            </a:r>
            <a:endParaRPr lang="en-US" dirty="0"/>
          </a:p>
        </p:txBody>
      </p:sp>
      <p:sp>
        <p:nvSpPr>
          <p:cNvPr id="3" name="AutoShape 2" descr="data:image/jpeg;base64,/9j/4AAQSkZJRgABAQAAAQABAAD/2wCEAAkGBxQTEhUUEhQWFhUXGBgaFhgYGB0dHxwaGBccFxoXGhgaHyggGBwlHBoYIjEiJSkrLi4uGB8zODMsNygtLisBCgoKDg0OGxAQGzQkHyQsLCwsLDQsLCwsLCwsLCwsLCwsLCwsLCwsLCwsLCwsLCwsLCwsLCwsLCwsLCwsLCwsLP/AABEIAOQA3QMBIgACEQEDEQH/xAAcAAABBQEBAQAAAAAAAAAAAAAEAQIDBQYABwj/xABEEAABAgMFBQcCBQMBBgYDAAABAhEAAyEEEjFBUQVhcYHwBhMikaGxwTLRFEJS4fEjYnKCFSSSosLSM0RVk7LiByVD/8QAGQEAAwEBAQAAAAAAAAAAAAAAAAECAwQF/8QAKBEAAgICAgIBAwQDAAAAAAAAAAECERIhAzEEQSJRYZETgeHwFCMy/9oADAMBAAIRAxEAPwDzFG01h20bkI5O0S4OBFQ1CDxEFT5E26101ofDgXAYHiw5iBpViXiUHV2ya9jlRzCpEBkmcVMq6Vb3bDEb2eN3ZJpVLllV8i6SLyfCHLi6Wcu8UOxVolC6qzrWD9SVkMFOzpGP5SMR6RfWftBIuhK7HNIAuoCS7BxSpGagecC0xotrKQUqqXuqppSKhQOpgmVt+zCqbJaRQ4Ngz/q0hf8AaFnOFjtVH03/AN249ERdjJbUhQm5sbp5UiwswP4Zf+SPcxVr2vJJf8Fazk7Ebv1BoIl7bSlJSmw2ti1DuJON5xjAPRIlPhHH4iWxJ+v/AAV7QINsn/0+0+Z+8d/tXH/9dacCD4jhmMYWw0KqwEzAq8lip8a1+YrbWm6maKFiXbiVfLcoPTtFsNnWkNoo5Pv3eo1EDzlFZU1hnIvIUPEotedgqhy8VM6Q9i0QhNE/3JB/4he+Y1nZOW0okCoanLDERQrnXTdNhnTGCQ4JAoyX8iPI6GNJ2fnjuyTLMl28Cy5oMa9UhUOwHtDJZJUogpz98sYxHaCbclhSPD/UCS6SKFL3XxNOUekW+UhYAKgz1Y7j8tGZ7WdnkzLOJcpVRMCz+bAEMKjWHiq+5Nuyi7DWlH4sEksEqOZAwc0FANTrlHqtpAVLNEqDPq+fOMB2L2CbPaO9WtLBCktQYkGld3rGrmze7cySi6fqlkpA3lCn8B3fSd2MCVDswnZtKL01MxQSXLYVc3W8QbfrQ74HRLCnrQrWHpheNYOkWcptCpgkJuFrqO/S4IzCnqHBPOHbPsikIZUi8XJcWhIYGoSz4jB98NIG0VNvUEXgWfAtho44kGCZQcBC3AlIIZw15qYefExLadlLVOExSEM6iUqnJrRwHd6HH4icWAd2oKSkziXvGelgf1BL0OQf2hY7DLRB2htYVYSUpuhE1A0fwKBJ4kx53OnJKnBIPD949RtlgMyxqlpCE/Rd8YIN1RJUVDiRyjI2vsdNSxXMlJBwKlUIIelKw2mTezPC1k0xbAtXzh0q11N4V5gxajs0T/5mQMMCo48oWV2aegtMgmpZlnD/AE0icR2Ay51aPXKHyJq0vcpWr/vB6NgJBpapQ5TP+z0iT/ZKaf73L8pv/ZE4sLNPt8WiUsKRPmGWt7viIuqFVSi2DUI1Sp8orZNutClXfxE7BWCy9ATh1Up1i+TYLXNmFFxXdqmXnLXWAKEmppRXkDrD7T2UmyFX1BaksqqA48QIqQpxjmBiNI0oRSS7ZPY/15hYj/8Aoc3OuHwBrEcq2T7qiZ02hGMxT4HfurwVoIPl2cB6kuQcAMNKnphHJsaQCAV1IOCcnAz4eQ1hFoDTOmlKT3s2o/WdSNYLs18u61n/AFH79ON8PlWUAAZAM5zx+59YNlygOut/rEsCmlIWUIJWsuf1HXj1SBZaFFaQVKNRmdRFqhYCQLuG/eTWnH1iGXLAIJBcF8Wwrpx9Y0tEUwe1WRnxxGZ0MRWSzf1Ef5CLKeu9lm+Ojj7xHJl+JPERLavQ0qRUTwe+mBz9S8y1CfLP1/RD7Ch1OasoY88vP1GUSzUf7xM/zX03l6friSxJx/yTnuOfl6HMxTACtUoGaun51f8Ay/j0/UY9E7ESh+Hwz+PWMHaE+Nf+R9z+/wDzaCNTsHbiJFmUVJJuk6DLjr7xIzUbRtCJZQVqCa5n+0j5ik21tGStBTeHiavAu0ecW7ba5kwzJhdR9NwGQhybcVCvlj/EMKPQ9gSwFEgg0BBHPSLi2W5CQUqUASPQ+2EYLs7tEy0LYOAHGPNmgsdoFqNAlzuUfU4fzpFRV9ky0PtFwABApVs6Oc4Wz2NByClPQAUi2sEsqAKpgGLgIKnq9DlpygDbO3CkKlpQQ31F6sd2WvAxqqMnZXyrPLnTSDMYo+h/pxLUxD66kjKLaTPSlH1AEZBujFRLlLNQhIOrCJVSJpbANw+IKj9RXL6FpslKjIlulWD0Scyau0XUmxS50rup/eMWAS6QzEEKHhJB4mM9PnT5aEFKgokHwuaAVL0q0LMtijJTNM1QK6EAtdyZmxBBrETpLRpG29ge0tkyEr/oqUZZDgqx0OQzBiq2bZk3lnMFYHApIg+XaE4OA5oOJwrB8uVKl0ShSyo3lKvBtSlnDPUfMYq2zR9FQdiIAdRU2QDV/aJpGypTf+EVcVq+GEamzzpCgAZcsUwUyjwxPzB9p2pY5ASO6Cip3uIGWdWZ/iKVCaZbWFI7tLfpHt16wdLChgfXrpoyFt2l3NnKwtN4JF0f3ZA6Vx0xjA2nac9SrxtE69qFMNGABDY8Hu5PABv+2MpAmJISAog3m8L1oeONYoAobvPrrhBUvaRtEqUpZBWEsohqkHFjg/rzhl1Ovt10dYzaZRFKmDVPmT8dUiS+n9Q5JPWnprD7yf1f832hb41/5uuuEFMYILIjJauSOt3pDjZEZFf/AAfvBBWNfXrrhHEpgpgC/hBlf/8Ab/8At1SOFmZiymcZN8wWG0ESosa1h0IJG741hpMTKxezUlalXVuSSajPHPeegIRViSkFknEGqh7czFpPllBZSSnRwz+eMD2iZ4cNMt8PYUgM7NlkklKql3vpz5cPIb4H2lspK5RSm8hjeBvg4bgKxbpXTD0iC3TVBBZJP+IBPIZ8IWxqjEWnY6irFPH9o42Xu1BJVljlBVo2qUpClSxUkVcMQd4pB+z1iam8oBiMvvEZNdnS+KL6CNipBIlp+tXhAwcmgqaecW9l7K7QJDyAkf3Llf8AS56G+K+2WYJlqmIZJSkBJGIILg9aR6lJ2kZlnlTx+dCVEbyPEI145ZaMfIgoJNGZT2YtgSGTLJao71qv/jWKlfZ61oTO72zrJXgUEL3geBz56O0b0bTYilCAQYOs9seoMaUzns8ds8+YCEGzqDUJU4Zv7buuT74NUpWQAoPyKOQf8wzj0jbWzU2gUN1Y+klPoS1R7RiLVZFS1FKzdIxB6wiGWmVdmmzkzgVpKkBJAISAz7ip/XTeIkFmLNzalDueCgB+oeccVJ/VEtoYAuzzMgn0H/T/ABFdJ2TMTMvG5dIUMXPiB3NjF8ZiP1ehiNS0uGJNdIE0J0VEnZExJdK0JO773Hic2Kc7mYlVAKk5cE74swdAryhbpyQvy/aFkhmY25Omd8UqdhVOdC5BpwNNxH54KMhKrPgApJZj9RLtiz3WcPxMXE0S3rffcBj56t6QgXL0meY+0LMki2ZZkCWlyHIcuzualxkd32gkIl6jknh+3pEXeSv0nms/brnDxMRkhPNat/XnE5jscO719IXvEa+nXXGOExL/AEy/I/eOE/dLH+j79eULMZwmy9/XXTx3fIyB9IT8UrIpHBKft1yjvxav1nkw9hBmKw4z0yUpWUuVegOYyeLizW1K1JuzEFgaBQclxv0eMLtXtPIkzDLRZULmBv6kwA4h/qU6jGct3aO0K/NJSDgBJQ3/ADJLxraoFF9ntFvtEtdxJTfBJBNfBR3OjscYym1ZBSopoUuGIZ2xFHjz+ydo5ksgLSgyyReMsGUobwZRT7RsJ6wwN9S0liCrFiMCRQ8WhMbDgtX9nMj7w6WFqIAMtzhUv7QGpbYtu669YtdiJ+qZSlEtq3XnERuTolujNdsLAqSpIJCgoOWGCnqBz94pkWsgjKNrtaziaohdQN5Fc6iKBexkKDElJyMay4bejaPkUkmVc/aji7iI9I7N7cSixyZcxCy6HCkgEY4FyI83tezVSiyxwORGoMa/ZU67LlylVupBG4KxHnBxRpsfkyuCNAZjUyd0/aFkbQKetDAUueCGJbME6j4iOeAxYgncQT+49Y6Ozj6NtY7UFhwW6ziPa+y02hFQO8A8Cj7FsoxGy9qrGBpT0ybfFxL2zMOBbfpo+6IcLKUjPWgFCilSEpUCxBH7xGbW2ARySI1e0LILYgrSAmegVH6wPnTy4YuYtqHLENHJNOLLTCztNWRA/wBIiJdtWSHVmKMMsIE76mHtCCaXFIhT2GwpdrWcVq8/tEJm7z5wy+TrHE7oWYE08V4xG0LdVmToaQqEv/MS5bHiMuwjROEbx6xwQNRCyDEgeFvRMLOn9QhvcD9TwWGJCFY4+UcX64QT3KdYUSBrBYYlNa9nJXNlqbBVXDP4Sz8/aGK2OqYDflIdBdIBoftEu1LYgBSELSlSWLs7l/pbJ8IH2bbkqD94xq4ViPZxGuMkrZ0cMotUSzdkP3RWlKSl/CNAzavWDjLfSBLLbwlYSo4ihNSP5i3TN0Y7x1SCUZpX6MuScXKgdKDkM9PKLmRNuISnCleJxgSzzyVBIzgi3gEB6Y10jbxVdsxmMTOBVji5fjEakAxTT56pdAyhkxw/aJk2xdL4bPjHS2lohBpkhYKFB0nEaHUaGJhIINWHOu4ekVy5t+6kHMExZ2iZeY1fr5hg2HS7KGdn/eEVYnBowzppEdgmE6wf3hUGy3QyWZewTe6mFB+l2BJZ9z5ReLL1Squh9jviC37PSpB8/lol2LY1lBFCoFkvnufLjCodh2zrYtKgcCM/gwX2q2Wmaj8TKAcf+IBmP1cRnurlFCu1sq6qWq9hUt940exdpUI1DXSMXpwMRyceSopSMVdOnpCgHdBnanZxkTiB9CvEjRjiKaGnlFOJqtY8ySxdM0sLK1QqZytQPOAlLOscCdYQZBpG+E7sfqgEWk6whtMKx5IPHTmESIA/EQ7v4LFkiwNKPDEs2b9boBVOOpiw2Ns6baFXZdB+ZRdkjfv3Q47dIMkIZyU4p5lveKnbW0gEsinzHoB7MyEylIW61u99mIpS6Kx5H2msipUwoVVi4LYh8Y9Lg4YxWT7MuRt69AVmC2KlA+JRLkGo3GCpSmAYDcYsdn9ou6SlBQFJSKeYPpFrZttWQkqVJGo8IJoDRsMQPONmk9NWJSa3FmddsS5iw2dtBsK7otLZtWymRMSnwqKSwCEgg3Q1QHx3xkth2kd5cYlSjRjuwi1JdGbi+z0XY5cFbY0HPH4htttAIzBzGkX2xeyqxLczHJrdagpq/q0UlskpKiHZQJBBBypERjGOol/LuRUTUAnPeTCTVXgxgm2AJF0MSceGkBXo4fJn8qXo0iPsqUjwpofzH4i1s8xCEFP5tYBkWe8FKFGxJw84Sx29LkVIGB1OB5YR1ccrimSyxlziM8Yt5E3w1rkN+Yigk+IvlFvZUFx+o4DSNEIImYVwFTviTZ84oNWbrOCE2Us5LAVwJ4uRhDVJlqA8aa5A0MMkB7ST0iam8HC0JUGyIp8QPsu1AGmv5q8t0M7XrSFy0JD3ZYqN5MZ5c9QBum6WoY5f8jGTizTCzU9sbSlUuTdSzFV7cSzB+RjKvDNm9opKwJc1SlqU9EVUSA4YmgMSHGoO8b/iOXmuUrNZQUdJiX4QmO4RwDRiQImFPnCFoQQxig16945SmhoAhcoBBFkkmZgQBG+sG2bPJl92m7LugYqFXzL5x5hs/ZU5JmFCiUqU4cMA9GvEgE7op9u7PUicUzFlKllLlWQwoA7YR08Kpmrwx+56ltTbKa+I6i6dcox21gJ5HeBwl2Gr6nExWTdipQSJZXeGC0qJB5LILchESrRakhjLSv8AuBHmQ8VPlctRdGVFbPlMSNCREC1ng0Mtu0ClaiQCXYlKgQSz0q5G9miNIMwOVgD9KcuOZjtU7WuzLGuzX2uVYjJSCO6OIXLK1qmBjilbBNWq50iv7KbAmzliakhCUqYqPqwatPeM/aJxLC8vwhhXLnFhsTbBlJuXyA7jmz1BjGWaWtmnBGN/Nn0hs9ctMsXFXgKE5uNYwW3bRemTFIBZySwxGZjIbCtEwzlTe/vApKQkOGB0rXOu+LS0WhSqPQ7vSBy/Tjcuwm03UegJRcuYaYm7on96e8KmXwjznbdsCdUpS5SBe8AdxvfE+gjrBZk3wDhXDhBlnl/0hhia5BoGtMwXTdDjNWu4fePU4l8EQw6ZMALIqr0SP1KPxBMu3S5LFSgVGuPiVvAyG/CMPae0qDJKJYKZiyU8s1PnTOJ9kWEBIDBuHrXGNkkQ20XNu2/3paarw5IFE+R+o7z6RXX1IP8ASUUcKebQWuyJCWCU76faIZaQGejc/eCclCDZKTbDNr2pM0y1C/eCEpW7MVDNLHA1pSAkyyXYE5/MSd8BnXgIRU0amPHlt2zoQL2fEoLvBCAp8QBQxcbblpK76WF4eL/LP4ig7kIvKSWUC4IzD4Hk3lBy5wZnpUtxq/HAcocjs5ZRlxnJk/3CEU2sclodMKRg55RnRyEBVvhUk8Ynmy0pJZy2DCESkYVgxAjLthCV9IIUR6RwIZmfr94dAQzSpRdVSwD40AZuEMNndV8h1MBeIq2gOkFi0UIYgdZwi5pIFS0MCJMk5QXs2ypKx3tE+WVPWIAo4Pj/ADEc0/lcuTdHE0EVDtAVnbGwWeVNAkChS6m1JOf7RlJssP17iL7b+yBIEtlXgsKOOhD5b4zk5aQA4qd8duT6CKUlZOkgYzG4EmJrPMvHwgkaqr6ExUyUeKqTwi92ZLvKAbHfFfqMa40WWx0gTHAAIBdqbqjAiL8TC2fWEDWSUZRY/mFDwyglKnoxjl55OUhYqOhAXeld8LyhC2bxI1aEnf8AtGNDCrOQUMcATTKucMtSxcWslglCjyFfiKba1pUi6pBKTWvrzintu2Jy0KQSkhQY+FjXRmj0eH/hGcuyu2Ki9ORwPtG/sqWEYXs6gd6Ton1J/aPQbLVB1EbIiXZFONW1gKcl39ILJLEtlj7wKqUDWrdZRy+ZPqA+KN2yMy239YQ5KBqeqwolNQQ+57UjipG1CKSMKwksAU3e2UcoU/aOpRqQx0xSnRoUddGGGXWh847uz0P3gGIlRbCH3icqRDeOj+kNCzoQNX5a1gaHiTXgD9/bfCVhgL1o/HroQ9zo4goWI1bH8zPlDruAJd8K+kNvcOXlEneHLy/mCh4HXGfLnnFQLcDP8VQgnTLE6Ra39SG4t/EUEyVKlqJV4nJ4DjnGvGt2Z8klxxb/AJO7abUMyZLYuEIAxc1JJJPVAICsmykrkklipX05sBi39z5cIMs9kRPnBUkBQCgFJal0fmAbIAl+cRbW2euzkzJJ8ANUv9JOmoi5N2c/jStN/kz0mzTDMCLqiSWbMcSzfxFhLtKpUxiQwwIzaC7NbiUTCmql0KQKu7k+TjnECdkqXLmFZKFIF4JUKnkTQFjWKOqMrVlwnaKllN3Iih35xeXgw88T1/MY3ZaSJiFGoF1+dAfONkmaX37jGXKW9j01ox6xPWkKkUpxiG+cN+AhwX10YxJoE2yHluciPLCM1MD0Eaq1VQpzkacA8ZNSsxhHf48vjRnyLYRYFCWX19WjWyrUwDGhB89IytmZS06ftFhZpjJu5hTjhujrSMJGkCnlhXTvECyGMRVKAAWf415GIxh9XPoxweVTmdHBH4kpmJGj72ofgwqZwcaYdecDGYnBw/rujhexAA8y4w3RzUbYoLUz1Dwl56sAeuUDicdC2XR5xy8qeny0FBiPWsUD060ESgA4+/2EDChOmkIZ7ZeZbCFQUNSW/iHpmHd6t5RAh8MOVfOHDjhy54xQxy5z4MOHtmYaM3r6RKSwFYYsVoBrSCwFC6adcI4F8CCet0NWzOpuBEQWqddQS2VKeRgoAW22pya+EYcYo7YiddMy74L10nez1GVIsJEu/TmY1GyFS1yZlmmgNMAWFH8pIKcTh9MdKVaRz53JxMl2OtDTXH9xPBhF0Sm0SkKYG8xqH8QLH2it2Rs82dVpC2Jl30ljQtod8BdlbYoTkywphfTdSTRyWIfItpESOfjn/un+yK/baDInqSh0sA7OMQ8P2cpSkkuU+FrrNeS7lQ544xY//kZvx81Afw3E1Ln6AanPGLW0Il93LFwrIdQyuhA8Si+Q5PFVTo6YxSQmwJf+7zHuuRdq14cBz0iwkTyW4A4/AgrZ+1JEoEgyyC31KvEUbwhKSeucVdlF9JIdryrtMUhRY+TeUTypUaR2F/iDk1dY68WP0t1RhEYkEJYUGTH7w5CDgol+X2jHRdJCmWWYs2fTxlpstlqRvjWmURmQOAjLbXsy0z72SsC2lDSN+CVSoz5VofKmXVp3EQahX9RjkTFWrGLuYgCYgpfxISVf5Zj2POPSRyMsrSslq0AGGNYZLm4Fjzy/mJzLL4ivLKEKQY8jllc2zsjSikMSoEgXa1qx9dMo4BhV45N0HTrCHty56CM7KsgE/UEcn9olRXe2LU96w5UoEb3FDSIUipDKA9A2QgsLJVJfNt2VIgVLbMD/AEv7QQhFPdyR5xNKTdejjLGCxZAipMcZebNHIXkYeFjXCFkwyY0IDZc4aUJwbfEgc5boaN4LwrFZ14sK/wACKvbyyEAHNXtui1bQjrKKLtGoi4DvIjTjfyoL0T7EluCd7eUaizbPSSVzB4SkgD9QAdKRuZ3PKKLsxIWpBKUqLJWpwDkLtOb+UF2C1zST3iJiUgEALCgyXuh8RirGhLx1I5YJ5yl/dAW0lNLta2a9MWAwyMy6PSMXaFjvr0sMHwwbX1jX9orWO67o0mFQKkkEFql2OTxW7KlSVTAtKXWAt0gHFSvDXJgDnnGcnWzHxE5xlJqrk/wMmbLkzf6q7ShBUo3n3bhnweLrZyBKSpMlKpiSi5eUq4FIxICSkqYknG6TujLbRnmTOUi4O7IBuPQEgeJ8XBrj7mNpdnXBWWzO91VWAb8wpgIMtaOtRqKRlNqSTKDBIF9sCqmdHPKsanZkodzLBLeAZjTLTOMvt1KjMF5QNHolvknzMaayyfCkBsAKl8oz5HpFrQRhkd1YaFJJzAEIEnE0/iEmV5/EYjHleop9t0V+25o7uoq4Z+uMHoUdzacYp9vTHUlOQrGvjxvkREuitkir+UW9mS65ZOYHuR9oqJcWVnQVISNAoDrjHsI52X6zq+OfDryhEsBm/wC7QNKv92kqxHhJPpjnDwSxz5x43LxuMmjpi8laCAd76E6F8PWI2rkHpU6xD32RB3ZRItmPibQDXp4yHskUkA4YaceMICGz+cfSIQosDfDfxHGYWd88vb2gsVkh1dh5ZawiSXLHjQ+ukRonEEjnSHTF4UO5oSAYT58PWHIQWfh54s8DCZ1y9IcFE6AtnDplUyRt1Oso4CuY6xiBRzb36wh3fuD1lDphTCDMYF2fHPdGc7STKy20PxFsqcRkW4xSdoppUEKI1A8o0408rDE0XZWziZIxIbE3iAAFPkcPE8WKpaVSZgDhALBzVSgLzmuVKYC9qXNd2ItF6zzEBgzkk5kl/EckgJJ8zpBO1rQlN5CB4UgJG8qJWVcSAPbKNXZNGR2iCZ7O7FnJc46mNSijsAPTzpGUl+KaVUxH3i6/FEvU8KtTP+InlXRSRRdr5f8AUQpmdLeX8xqNm2q/ZZanqXH/AAJSG82ih26nvEakVH2gHs/tZUpwLpd2vgkB6OGIY/aHFXGgZbWhImTEgDxFRc7sAH8/KL0oHDT+Yz2z5nicV3tT+Mos/wASWYP17RPL3SCtFgZ2rcPOsQz1kEAc4CTaDgaDCHqm5tXLlujIAgLJq+vXCK+0/wBRRIbTXCHrmnHFm6MZq07TUFqbB8I6PGkoNtkSjlotpqLuMGfjUyBLvBwpwdw1itsVt74M4StOuBGhf3ibaNhK7l4kEBs8eXKO588VGzJ8bumaNMwhJTecYp5V9oiGMAWSSuWUEqdhR+q0g9ALOPXhHneTyLklaNIQxR18gtjpyjjNLuBTdSHFTHfm3x1lCX2YM74sOfiPECOcoa1B1whe8GNXelOP7QqFA5Zw7HV6n5gAQWjhu+fSJEqVoTxMR3D+nPr3iT8PMcskjX2+IYFWKMXJ0FaxDOm3fimcPuZjA9coVSa4jrWNqNxJdoOYB68o5NpAyrDDLoGo2kIvn1uEGgGqtXioC/AiBdsIJlVqRXhrByFEYVhq6ioyOXnApbE/oQdh9pFK1SRQTmSs53QlbgaPe9N8WW1JwKQtwxT3iiKgXmTzqk+cY1aTJmtUVofYjfF5Nt5mypcshAQgAApBClNQPVtfMxv2ZsZZ0ihGda/bTGDEneNPiIpJIq2OHLKCBLByx94xnK2UloRTEVr8REJCP0h+jj5xOJYOEKuU9H86RnZNEbkYARILQ0OVK38N7R3d5mkJhRFMtdedYU2rIY9Yw9VnPHIRybEcd1WyG/0gFTB5ltaKO1WAzFkpVU1ZvWkac7NLDfhv4a/vBtn2T4b6k5sxwcN7jSLjroDM7I2YlJCleJWh+nyasX6ZtKgcm6ygkWFKauQC7O3mDgcImE1CWuuFEeRNC2lITt9jBiglnBwBq3F3h8uUq6SKAetMGzhV2lZJIABIwbg0Dy7ZMJuipJYAanIefvE0CQYmxLIc03ilMKjKHJsRGJDAsQ74xfWXshalJS9Ao4Au1CfEQWGesVO2tmfhyAVpcu6QpyG1bd8xThStoKBiuWktjvH8Q1dsQ4CQzBq19MsTAq1YikIo7h5OYzy+hIT+KIHhLE+RyqIi79Rq7v1nDErplj1jjCXz+VLwXodEHdjfCiTux3vD3Y0D72EPIqwcHD5eLNSBaABCS0k4Hz3RKQQ9RzboxKgJ4caV5+0NDSBe4rmOEMVZV1AIHGDScAxwxY+phitwcwNtAyvtGyAuijgcRC2bZKUsUg03nzixQnUb/wCYVjiecK2TQMJVGhVSqc4MlSFKLDoU8zmQIkFiJ+kjmQOGOOEKmDA0p84VaXFWrplEzXDUlJGDH5HVIkk2oC6LgNSTR3JDN1qYVEEUqzuABy5mJhs4ubzvuBpm+EcLd4fCBXn1TKI5lrWwIUdzUAeK0PZxs93E0am8w+WUJrV+PoYGN7OvrzhznMGEnXoCRVsbADlp8GEVbCU/WWfr4hibr/J+Ya2qQQdOseEFsKRMqfe/N1hEWtBz+I5RFBhyhiUVcktCdgShe6ufXWEPCy7glJyINR18xEoNRvQ9GOSlOZb0wgGixsm2Z8sMictI3H20gSfPvqJWoqUqpUSSTk56yhqFDLr7Q0yn04w8n7BUIJQyOOpjiakfH3xhy5RwqGzTTjRoSYDUh+J+2UJobRGqXx89YQJA064R1Tj1nhCqRXEZZRJI2YgPSkNCyA43R0dF+y2FCYcNDCzJYfj18R0dDD0KJQYfeHd2LzYCtBzMdHRTGHSLInCrMr3jrKhKlMUjB/TfHR0VFIlg1qJFXNAwr10YElTCpwciw8v3jo6IbAjXNIUUvRo6Wr0D+kdHQn2NhEouz54w0hsISOhLoQy0qKSw0hl6rb/2jo6JZL7HhNDE6pedeg8dHQehojQs3k7/AJh604b46OgsBDQNv94YFYx0dCEOz4dfMIVMPKEjoQhylUeOll3fL7GOjoaGhs2lMj+0MUHAjo6CXoc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3643312" cy="375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2" y="2667000"/>
            <a:ext cx="29718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25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686800" cy="1143000"/>
          </a:xfrm>
        </p:spPr>
        <p:txBody>
          <a:bodyPr/>
          <a:lstStyle/>
          <a:p>
            <a:r>
              <a:rPr lang="en-US" b="1" dirty="0">
                <a:effectLst/>
              </a:rPr>
              <a:t>do my homework on </a:t>
            </a:r>
            <a:r>
              <a:rPr lang="en-US" b="1" dirty="0" smtClean="0">
                <a:effectLst/>
              </a:rPr>
              <a:t>time</a:t>
            </a:r>
            <a:endParaRPr lang="en-US" dirty="0"/>
          </a:p>
        </p:txBody>
      </p:sp>
      <p:sp>
        <p:nvSpPr>
          <p:cNvPr id="3" name="AutoShape 2" descr="data:image/jpeg;base64,/9j/4AAQSkZJRgABAQAAAQABAAD/2wCEAAkGBhQSERUUEhQWFRQUGBcXFRcYGBoXHhwZGBcVHBwcFxkcHCYfGhwlHBkcIC8gIycpLCwtFh4xNTwqNiYrLCkBCQoKDgwOGg8PGiwfHyQuNSkvLCkpLCwvKTQpLCwsKSwpLCwpMCwsLCwpLCwsLCwsLCwsLiwpLCwsKSwsLCwsKf/AABEIAKAAoAMBIgACEQEDEQH/xAAcAAACAgMBAQAAAAAAAAAAAAAABgUHAQMEAgj/xABFEAACAQMCAwUFBAYHBwUAAAABAgMABBESIQUGMRMiQVFhBzJxgZEUUqGxI0JicoLwFSQzQ3OiwRYlNGOS0eEXU4OT8f/EABoBAAIDAQEAAAAAAAAAAAAAAAABAgMEBQb/xAAuEQACAgEDAgUDAgcAAAAAAAAAAQIRAxIhMQRBEyJRYbEFMnEUoSNCUoGR0fD/2gAMAwEAAhEDEQA/ALxooooAKKKxmgDNYoJqPu+JhcheoPltUJTUVbJRi5cHezAda1z3KoMk/wA+lJh50S7ikNtIvaRggowIKSAEDtF94ANsfhSZzhz1PPHBaQHsbuZjHLnIMekAko3irHowzsPA1T41ul+5b4Lq2XGt8hXVnA9aXuLc/wBvCAdYbUSFCfpWYjOcImTsRj0qsOGXN/ewpHcs0EKKEkxkSzldm1N+qpxg46+tTk/BYniEWnTGAAAhKbDoMqQcbnb1qjJ1Djtf+C/H02rf5Jyx9r9vJcrbhJRI2AAYmHXz6lR6kU+wyhlB86pCHh6WDE2cUyuQNWjdWG+xZlbJHlsN6aeQ+fpbl3SXshp6KH74Hjrj30n1Bx6CrIZu/Yrnha/JZVFeVbI2r1WwyhRRRQAUUUUAFFFFABRRRQAVis14ZgNzSAXeaOa4LZP0r6QWCjYsWb7qIASx+FVRxji091ONSNoRiYWVLuFlVsYJYDrt1I238KlfarxCBysOhWKEvLKAzNbRsVAcYIwzHTjJ8M46UcL5dgtz2iai+MGR3ZiwOOuTuNumK5+TJXmlydDFj1bLg47DlIpcG4eVtb+901BsYyJVC5yNiGXDZ333pjxXpFzgDxrYbRx+qfzrHKUpbs2xgorYjb7i8cP9q2gbDUQcb+oGw8K92/E4pPcljbP3XU/ka0cY5fuZTiJtAOx1hXXHmAQCD88elKt57GpWBKd5yfe1oij+EL09Kux4lJb7EZylHdIbuJhCnfZ1H3lZlx8wfzpD4txCRJUkikS47F0bXlRMihhkGQZJQjIJYHAO9T3BPYXsDe3BbHSOLOPgWYfkK882cipayQtBGFhaaCOQK7Kw1OARqz3lYbbnIJ8jtfDEsb5solNzi7VF0cv33axKwGAQCNwdmGdiNj8RtUpUBytw6K3jWKLKqoIVCScDJPU7nr+NT1a8LuKOdkVSM0UUVaQCiiigAooooAKKKKAPLtgZqueZ+ap5rsWNt3HKdrJKwyI4ycAop9999s7DPptY5Wq459sfszrfr71sMSD79u7AMv7wJDD1BqjK91fBfhq9xb5o4b2Fo9rbR6xL3rmVnQyd5t2KlgzsxHXYDw6YpJuOKXdyxjijMMaHDO+RsDgjP+g+tWVzPbSdtbXFvD2578Ui5ChonUsupj0AcBgfDUahuK8tzxR/aJEguBGdT2wRmATOW7Ny2WZRvuMHBrO021wzoPa+V+Do5SlnusEMpgQ6XlIwZHHURAbBR01dPAVZEUeKjeFSIyxtHjs2VWTAwNJAIwPDbwo4zzHFavAkuc3EgiTHgxHVt+mcD+IU4RS4Q5ypbkrWKzRUyBiozmPhAubeWJtu0UrnyO2G+RAPyqH9ovEbmCGCS1V2K3EZlVFLFo8PlSAOhOBTUd6dPkSlvRW3IsxhuIoVd8tHMLiNnL6bi3aMF1LbgOHz5EEVc61UkdqkHH1Yj/ibZsfvxsur5lFFWyHGM1LHy2Y8y3o2UVgGvEkoUEnYCr7M5sorii4opONx5ZrsBpRmpcDcWuTNFFFSEFFFFABSF7XW/wB3XX+Dj/OtPtIftXiLWN0AMnsg2PRWVj+Cmqc3C/KLMfP9jogj0qq/dAH0GK5eJWssndjlES+J0B2+Wo6R9DXTaXKyIsiHKuoZT6MAR+BrzeXBQArG8hJxhNOfj3iBj/vWXudulQv8jPJDNPZSNrW1MRhYgAmKUMQCB5EH6/CmHmDlaK8MBlLg28glQqcd4Y67HbYfSl/gczPxG6ZkaJuytl0NpJI/S94FSVIzt1ztTtG+QDVt7mVxTiDtgE4J67DqfQUkcQ9qcWtILWKWW5d1QxOjxlMkAmTIztnw+PSnmlnnHm+Lh6q7Rl5Ze6mBpG2P7SUjCrk+p9KkuSE79Rloqt5/aFdqcoLKZdLvhGlGEQZOW1MDnKqNtyw2qYuOar9UP+7svpOnTOjDVjbUCFPXqAapyZYY6c5JXxbr5G9m00cN7IJ+PQqhz9khkaX0MmAF+OCPrUlf8RvLlytq8cUURKGV17Uu67FUTIAQHI1HqQcUo8D4s9hb3M09tdfbJg8kspjBTUA2galY4QE+OPHwpslvorCyTDAqqhIu8P0kh6YOcd5sknoMkmkpRm7i7XAoR1NuQz8mcbaa2jaTAYghsdNasyMBnwypI+Na+fuOG3tHaPBkOFjHUGR2CID5945x6Ui8N5VuYIVe1vGecY1LIweA6iTIAqrn3mLA5ztXZxXh0zy2cUkxmXt+1kJRVwYUZxjSBhdWNjk+vnbbrT2K/Ad6jbwDg3YcQCozsXt9Vw7sW1uZVCNgnCnuyYx0BxVoikTl/vcQuD90W0efgskh/GT8qfBU8O7bKuo2lSM0UUVoMwUUUUAFRfHLQOm4yN1Yeattj8cfOpSlznfja2trJK3SNS+PMj3R82xVWb7GTx/cJPs8Vkt5ICdSW08sMT/eRTkfQkj5VL8yX7Q2k8qEK0cbspO41AbbeO9cfI9i0VjCHzrdTLJnrqkJc59e9UNzPZS3V4trNIBatGZtEY0s+h0XTIx67nO3/mqseN5MmlHUlPwsNsirW/urqaO7w1qRbhAdmMhJ1aimMdnkkgHz60yWnOs8JxcW/aIP7yA5PxMLYYfwsakGtVKhcDAAAHkB0xXK/DPut9f/ABXo10GCUFF8+pwv1WVStOyRt/aDYt1nEZG2JlaI9P2wK6/9r7Irn7XbkH/nJ+Wc/hS5JwktsQrD13/MViLgCg50oPgoz9cbVnf0uN7T/YuXXS/pOXj/ABTh8+Ut7BbyU5AYRdkgPmZtI9Omfl1ri5f5QmjDNLdTIzHKxQyNojH3Rr1asdN6aobcL0+tbMVNfTsPE1q/P+iqXUTlvwL3FmvLeGSRboShBnRLAh1ZIGNSlcZz5UcRee0SMNaWs0ZkVFEWY8PKSM6HVgMnqR5+lSXHbRpbeRIwC50lQTgEq6tgnBxnTj51w8Q43HJoXiFm0cRcaXZ1dFc5A1lGyvUjJGN643XfSenT8mOl3rb4Zt6bO5Jqct+xGXXAkeWFv6OkixIe2a2dN1Ct3QUdf1tO5Axg0w2fEb37QU+yf1bKhHeVRIFwMlxkhzn1B+Jr0vLKW0qzWumBcgTx5xG6eJI/Vdeobxxg9a38wc0xWlsJydYcgRBSDrZgSoB6AbZznoKx48axpRjde7b+ToKGm5N0d3IKa5bqXwa5lx8IlSL81NPQpd5H4UYLYK5BcktIR992Lvj01MQPQCmIVsxLa/U5mV3IzRRRVpUFFFYNAHl3wMnpVZ8eu/6Ruzbgf1a3ZWuD96QYKQj0GzN8AKYPaLzMbW30xd6eVhFCvnI/u59B7x/d9ai+XuCi1gWPOpt2lfxeRveY/E/hisuWW5t6bFqdsk8Uq8bfTxO0/bguV+YMTU10k8+P2d5w2XwE0kZ/+VUA/KpdLLTlizV1a/gtDDWai4eLE3ktvgYSKOQHxyzMDn092pSvVJ2ecYUCsUVIDNFFFAGK5IbiO5jcY1JqkidWHijFWBHltXXS5y3Jour6A/qyrMv7syZOPTK5/iquTppeo0jh5X5Rhme6iuGmkW3n0RxNK+gRlFZMrnfqR8qdOLcCiuLZrZlAjZdIAAGnHulR4Y8KiOEkJxO4Uf3tvDIfikkiZ+hH0pory/UpwytHoOlSliTIn2acdkUNZ3R/T22EY/fj6RyDzBGx+WetWKKrLmHhR1peQDNxbg90f3sW5eI+uCSp8Gp55c4ulzAkqHKuoYH0I2z6+B9QaMU96MmfE4MlaKKK0GUK8StgE+W9e68SrkEee1J8AVXfv9p42A/u2cHaqP8AmzMBn5Lj5imilrji/ZeJRXDD9HcJ9lkb7sgYNGx9D7uaZKwcpM7PT8UZpH9rCH7NbsDul1ER/mH+tO+aROeo5r25gs7IK80DC5k1HSq4wI9R+ZOPh51Zi+9B1LSxs88vydrxK/kG6p2MIPqoOr8QKaqWOXOR+LWaMix2b63Z3ZpXDMzY3JAx4eVTUlnxNANVnFJ/hXA+ezoPzr0OLqcajTe55+WOR2mio2S/uk/tOHXYHiUEco/yPn8K5E51tdWl5DC/3ZkaI/DvACtMc+OXDIOEl2J2ivEUoYZUhgehBBH1G1eLm7SNS0jqijcliFA+tW2qsibaTuMcXisuIyTSkhZLQHYZJdJcAAeZFT1tzAJv+Finud8ZijOn/wCx9KfjXN/sxey30dzJZAxLDJE0TSwktrLdQTpxuPGsXUdRGMfK7aLccG3vwQ3K3E7h+JRT3KrHHeQSJbqCDhUdXAYjqTud6skVXPG+Q7xWQ2FrND2UgkWNpIGiVvExntCyZ6Ebg/jTVFzQI0H22OS0k6MroxXPjokUFWHj1zXAy6pvUztdNkjFaCcqK9mtyUmvLb9WG4fR6LKBJj5MW+tRlz7Qrcgi1El3L4JBG7fVtOAK9+zy4ELvJOHW6u3Mrq8ckaghdo42dQGKrnO+dj5VWk4q2HUTjLZMtSs1qt5w4yP5+Nba2Jp7o5nAVg1mtM90qDc/KhtLkaVkJzLwBJ45EkXVHIMOP9R5Hxz4EUjwW3ErXuKsV7ENkdpOxlA8nJBVsD9amDmP2lwQakUmSRfeSPBZR5uxISMerEUhr7Sbp5sKkag6Skeh31BsjJbKufVo0KjG/jWJp3cOPc1QnpW73JeO/wCJ3byQxRQ2hiYJK7ydsy6lVhoUKoPdbOfypw5P5SjskbSWeSQ6pZX9+Rt+83kNzgep65pR5b52iW+lknX7PHNFGjSMQ0fbxOwUawMplHOzhT3as2KZWAKkMG6EHIPqCOvxrTDgjKbk93Z7pbuOa5Be/ZIrcSkDW7ieMaE1IpZk3YHLghTgkA4pkqPj5ft1mMyxKspbUXXIJbGMtg4bbbfNSIs6ry7SJGkkYKiDLMegHmT4D18KgLLmO3vp57RoXYRbMZkXQ+fuKxLEEHOrTgjxphjlV17pVlORkEMPIjbPwxS/c8qILxb2W5kxCWMcbmMRxh1CkKdIKj5+NMTIrifsuiAd+Hu1nMwONBzGTjYNG2QN8d4bitXIPJ9lJBHdNEZbg5WVrhu1ZJUJWRQG7q4cHoOmKfqXbH+rcQlh6R3im4i9JU0rMvzBST5vT1OqsWlXZKcZv2gheRY2l0DJVSAdI6nfyGTgZO1a+FcwQ3Orsi3dOnvI0eds5QOAWHqBjrUlSVNyYYOIR3VtGjIzySXJldcguMaoiULgr1xqAxtSG9h1rVNcqmNbKuohRqYLknoBnqT5Ctiny6VHcV5atrlka4hWVo/cLZ7u+dgDjPrQMkc/z/P87Vwcf4Mt1A0TEqdmjcdUkXdHX1BwfUZHjS3Bd2tvdlYmu7q5Qdm6qTLpQnIWQnCaUJ2JOoFt+tS/B+bYptSyf1eZWwYZmVXAYnQcHY6gMgDPlRQrNHKHHWbVHOAk8TdnOg6Buquv7DjBHxI/VpvFI3OFqLeVL9c6UAiuwPGAnZyPONjn91m6038PudaA+I2P/eqoLRJx7CnurFznHnQWajusxdtCAYGW0lu8x2RQASWPQb0kSNd37MryIExn7Okpi1jbpMFLyqc+8oCep6Uzc6cOkZ45Ik7RoJWcpqCllaN1OktsT3gcEjOKVY7eKRtMJMEynWYHUr3uurRkFTv78TDPmayynvuKdx44OTiPLEbHTCixSqpX7PMuV8MtFvpL77uNWds4qNayKu0cau26Bu1x9pDDA/QNnLALk6jhRvg0yT8YZVEd9EJUBGhiwDB/1ezm7oz5auzYebZqNiv5JoyTJot11arjPfZM5EcT4BKdAZCAWPujoTKORpEYzcTnhgJc9mVzHrEkxwwjDe8rP0uJMZyT3Exvk048r8AJ4OqQACVXmktGfI0lpHCSDON9DEjOxz61Dtyi1xayLpMMXZMLeEd0ltJ0NL5DOMJ65bfYWHy9xlbizguMgCWNGPgASMEeWzAircLcm2T0yu5dxG5T4PMwgli/RXFvMyXJeOaPtrdiw1MZSRI7adeR0J8MbtHP/C5bi0McCyPJqyoSRY1JGcCbURrjJ2K9T6V3Tc22itpNxGW+6hMh+iav5+NaZecYgMiO5cb7rbynp8QOtaA2IH2ar2BubdogjduzZjiljRu4gZgjArGuRpGDhsZFMvM8EbW57QJs0egyBiqyF1VG7jK2QzDcEfGol/aJGuNVpfqCev2Zzj6ZPSvK+1Lhp2eYx+ksUifXK4//ACgNqo5vZrco5u10hZ45VSYR5MR0hgjRnUwLEe93icgA1Oc1257FZ0BMlq4nQDckKCJFH70ZcY88Vo4C/DXcyWZtS56mIqCdR/WUHJyfEimEiga4PFvOrorocq6hlI8QRkEfKoY8KmF68gOYGhZSrSsweQsmAYiNMaqA265yHOfKuvglv2KtDjCxMRHtgdk3eQD90ZX+GoLjftKtoiVjZHYEqXLaYlcfq6gC0jfsxqx+FAHjgnILxBne7mSSUKZRAVRNQznSCp27xAO2wXbau/i/OdhErRzXEbEjS0aEyuQRggrGCd8/jVf8X52Wb+3JkVxss0gtLfx6RKTPIv74OdulcvDOPSN3bYlE+7w2xb06zT4/LwoI36DZw3j9lCYja2V+REjohW3lClZGDNq1ka8kagTk5yfHFd1jxmAElOGXerWX1NbqW1tuSGd8+HgcDAG1Kb2czbywcVkB/wDdu4YM9NtKMvl+JrZFwe2Pv8Kmzncm6jc/Mm4BJoCxzm5xRw0ctle6WBVs25YEMMEHSTsQTWr2c3riLsZEkUwsYVMiMheNP7J8H9jAPqDSxb2lnG23DryM9QVcnz+5cH6etWJy/wAMCLkFyN9Otmc7+rEn5eFVz3aS5JLhslZ7RWG4+fj9aguM8qJOumRFkXqAdip81PVT6jFMmKxinPFGXJCM3ErDi/LFwkUiQv2itG6COY4YalIGJcd7r0YeHUV0cqcpyFYWuANcaIFjG6oyrjUT+s3l4LnbfcWM8YPUA0JGB0AHwqn9P7j1RTtLc4JeGjs8L73XPmarfiXK8dqSVW1jjXJMt20k3ZszHZImIjUbnG+9Wxio/iHCEkDZAOeoO4PxB2qyUHF6oDjO9pFXxcyRONAvbu4wPdsrbQvyKIdJ/jr3PwoyZf7BcyAjGq6veyB2PVe0OPpTLd8p3EjkrdXEUWABFF2cajbfvadX41hfZfbtvLGZj5zyySn8Wx+FHiXwmPT7ibL9mRSkicLhH7V5LKw38dABz65qOme11foZ0AHRYE4gevgSJCCf4atmz5It4/cihTx7sSDf6VKJwhR4n64/KmpTf8ovL6nzvxmynY6orYTr+3azavA++YUfOc76ia2WfEr2NMRW3E4CdIaNGkeNxkZA7RdcRK5AZScV9FLw6P7orP8AR8f3RT8/sLy+5V/9AMYXtoIZ4IZzGZ5JbgSMUU5YINbEMwGknYb79MUrW/scuHlkctFErltCKZW0KScKNOkbeWcHNX2lkg6KK3BRSUcndhqj6FTcG9k0kPuzKv7UdrEjf9chdqnv/TNXAE09zJgY79zJj/pTSKe8VnFPw2+W/gNfohLj9lNiOsEberBnO3qzE1uHs0sh0trfH+ClNuKzin4Uf+YvEkKS+zezBBFvbggggiFQQR0II3G9M1rBoUDOa34oojjUXYnNvZ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3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read  two books each week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3001331" cy="40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36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study a </a:t>
            </a:r>
            <a:r>
              <a:rPr lang="en-US" b="1" dirty="0" smtClean="0">
                <a:effectLst/>
              </a:rPr>
              <a:t>lot</a:t>
            </a:r>
            <a:endParaRPr lang="en-US" dirty="0"/>
          </a:p>
        </p:txBody>
      </p:sp>
      <p:sp>
        <p:nvSpPr>
          <p:cNvPr id="3" name="AutoShape 2" descr="data:image/jpeg;base64,/9j/4AAQSkZJRgABAQAAAQABAAD/2wCEAAkGBhQSERQUExQWFBUWFRQUFRcVFxQUFRcXGBcVFRYUFxcXHCYeFx0jGRQXHy8gJCcpLCwsFh4xNTAqNSYrLCkBCQoKDgwOGg8PGiwkHyQsLCwsLCksLCwsLC0sLCwsLCwsLCwsLCwsLCwpKSwsLCwsLCksLCwsLCwsLCwsLCwsLP/AABEIAQMAwgMBIgACEQEDEQH/xAAcAAABBQEBAQAAAAAAAAAAAAADAQIEBQYABwj/xAA/EAABAwIDBAgEBQMEAAcAAAABAAIRAyEEEjEFQVFhBhMicYGRofAyscHRFEJSYuEHovEjM4KSFiRDY3Kywv/EABoBAAIDAQEAAAAAAAAAAAAAAAIDAAEEBQb/xAAuEQADAAICAQMDAgQHAAAAAAAAAQIDERIhMQRBURMiYTLxBUKB8BRxkaGx0eH/2gAMAwEAAhEDEQA/AKZjEZrFzGI7WJgI1rEVjE5rEVrFZBoYnZEQNTsqLRQLIlDETKlDVCA8q4tRcqQtUIBypMqKWpsKiDa+HFRhaRNj4jgvOtpbFLa2QAmfhjVw3e+S9HFkKpSBdmgTx331jvhC52Wnoo9jbAFEZnQX+jeQ58/ZtC1GLUxwV60TewDmobmo7ggYioGtLjoASfBQhA2ljW0mydTZo3k+96zw2PVquLndmb3+2qj7Qxbqry424DgNwV9srGZ2QfibY8+BSqYUoSnsVlOla7vzOOvIDgP5VDtDBR46rWsdx0Niq7aGF1CKXyRVLTMdk3JaVOTCk4qhldfx7uKlUcOLWlHGN29IGqUlcaYSqaW/tXKvpX8F8l8nolNiO1qSm1Ha1WQRrUVrVzWorGoihA1LlRQxKWoigOVLlRMicGqEA5UhajFqhbS2gyiwveYA8ydwA3lU3oiHvIGqp8Z0jpMMTJ5LObY29VqmIc0HRgsY4u3n0VY+juLLc8w8fNZ6yP2HrH8mrqdMKQ4ouC6SU6hiYO6VjqtCk0AmTIJBE7u8X81Bc8ASx03HZIII5jcqVMpykek4rabGNLnOAEkeN7eizh6YS6wsslWxjnG5JiYBvE66/NdTf9r8UTbYGj0nA7RbVEhR+kBjD1O4f/ZoWR2TtI03g7pEhbXH4brqL2A/E2x3TqPUIk9kMAKimYDFZHA7tD3KBVplji1wIIMEHcU+nV5IGWbAVJunPGZsbx8lTbJxsjKdRcd3BWTasGUK6Yb+5FPtTC2nh8kmz6UsHK3l/EK0xdKbjRU9LEdS4giWmJG/vHNa8VqL5PwZcsup0vJKLQuTS9h/N6FKul9ePlGL6dfDN9TajBqaxqM1q5J0RGtRmMSNajsYjRRwalyorWpcqsoBlS5UbIuyKFkapYLynpPt91escp7DTDB83eJ9I8d7002l1OHfftOBYO9wP0leVU3hpki3iO7S6Rb29Byi22a86OfBO4XPiBA83A8leUmtiGtzGDd1MiDx3R3krNbNxpZ8PjBiRwJj5LYbPxBd8X5924Dh3WWbeqNU9yY/addxdG7wuBNxawVS6oZW529sUmXNFrTxed08hCy+K2O4OIaCYsTz1PgNJ4lOXQmkAbhszhF5aHW4ncp+Mw7RTBG/LmA3XmfoETZgYxuYntRcRpe1/AHxTdo4gO7TdHUxI3AiPfgqK60VYMGPfetv0Y2lnp5Tq23huWJDcwVvsLG5Kl9Hdk+Bt75ok9Aln0v2XIFZo0gP7tzvDTyWVC9LyhzYNwRB5grz/a+zjQqlm7Vp4tOn28EdL3KQOhWLSCNQr6liAQCN6zbSpuAxEHKd+iWwky+p1Zsq7aWHkdyKHozjmbKOfGgX52UPWlcpjtn3SKaJ0eosajNamsajNamAisajsamsapFNqshzWp2REaxOyKbJoDlXZEXKlyqbL0ecf1NpmaXAl3geyPkvP3AyvYOnuzs+HDt7HT4EEFeaYzZ+cAt1aIcLCQN88fos9NKtDVDc7RW06xGivdlbYLeM8d6oatMtMEEciIKPh3kaILhUgsduWbajtMRew1JOpO4e+CSpWa5pMAAkCN53meXHxCoMIyrV/wBtjnRewkDmp+HwRc09qXNnswQRw+KEqeS6NNKWtlHta9YMbvyN3b5v6oNShlGX87t36WxmE8zZGqMy1C9vaIsCbgQILv3HVOptEyJLjAJOtyAdd5uI5krR7GL3KtoIclFeHcLqZUoAEvJtct5/cSI8VBxGHIcRIMHUXB5hWUaPA9JzTY1uXNFplM2xtVmJpi2WowyAfzA6gHyPgqnDvLQNOcgEeoTarZ0Ecv8AKtbK6BNKeOIVnsvY9OtbO5rucG/dw8VZ0+hDgb1RHJk+clUForcPXzCfPvR6FWDyKXa+x/wxaQ4ua+xJAEOFxpuI+RUQOVroFlkaa5RhjVyLaB0z1BjUdrU1jUVjURB7GqRTYmU2KVTapstI5rE7IiNanZFNhaA5F2RGyLsihNESvhw4EEAg2MrBdJOhjg7PRFuA1HcvRi1CexBcqkHFOWeHbQwLh8bZOktdHmIIUajsx77spEgbzJb5wAV7NidiMc4u0PcCJ46T6oGEwxcMtYCQTGUxAm3pCQ9x5NExOV/aRugeGcMK0OJaRNmw0m5gmD2tdbpvSXYoc8OAh4a4yRGYZdHT8W8c9Ny0GG2S0avqHlncB/aQoG035KdYm72tcRME5WssR4g34nuWf+bZte1GmeUdI67GVXNaCCGtbG4GxiBuGZZ92IOaZvPqbImIDnDOb5i4km5sYJ80mBp9oE6Nh19DDhb3wWxLS0chvb2cWkNaSdZ8IMe+9FoEOTcRWDiMoIaO83Ot07C07k8DY8hZEvILDFiGApXV2CC5uqc0LTEwmJNN4cN3qN4Xo2y8cK1MOB7/AL++a81hI/FPa0tDiGn4mgwDyPEcklrvY1PrRqumFFtQNLC5zmk2B7EHU83aaLOUK0wDrpG9T8HtUdUJ1bbmeHvkouIxmb4mNJ9fNAr29E0/gcaJ4eo+65B/Fu4N/wCgXK+SC+nZ7SGItNi4CUamxM2DofTYpVNiHTYpdNirYakRrE7IjNYndWqdBcAGRIWo5amlqrkXxI7moTgpLggvCLYDRXbSxPV0nvDS7I0uytEuMCTAGvcvMcV0ixHXNqNqG4DyJmmGuAinl0LrSXc7QIC9ZNlh+mHQskPxGDb2jJrUW795qUhudxaNdRexXUKq5MtU5/SQqX9RK7QXGhnYwtFR7MwDMzsrQZmXEnSdfTRfi/xLM1MMqtdBF2wZ3w4+4hed4vaBc2ixlPIwR1VF0vFR57FSo8iC58y2ABA7Lb5idB0e2RUo0y3MXVKhl4k5Gz+WBY8/DgJTfGVs04sl09Pszm1NiVKVQ02APZIkiHd7c2utt1wJEpu0dlNptD2DsuyEtlpAc5uYtBY4kgbpgkHkVKr7XqMxLmucA0PdTcMogNvTJjWQ2/gm7c2m2o4lpJGZxAM2ENYBr+mm2fLctEJvyZcjW+isFAdWGkBpJLoFrRAPn9eRLKNL0TqdypAA5p+OEhN02DIQXNUowhupg6HzTmhWyFUpIDgVNc1Aqs4JNSMTI+Hs4Tp9N/krZ2z8s5e2Dq6w8r6KpqH5q86NbNZVLwW5nATHI2Lo8h49yzXLa0hs009pgepPD+5v3XK8/wDCQ/f/AGfZcl/Rf9/uH9e/k9MptUhjUOmFJptTHQUyFpMUymxBpNUyk1LdDlArWJSxFDUhCHkXoAQhuR3oTgjTKaAPCC4J+KxLWCXEAKLTqufeMrdRPxHwOgQV6iJrj7/CIsNUtrwI4ySBu1sfc8kLq+ZuI+IgeWnopMcEraY9/wAJdZXTHxhUoz//AIKw/XurgPZUdqQQRJ+JwBbZzt57+JkgayjDSbzlE7yTHqT6q12tiXUqfYEvccrJvB3ujfAvG8gC0yqduz6mRue7pOk6OdNwSdJF53JeROpTH4HMU9GM6RdGKlTFvdSAIqHPJMBrj8U8Lgkd/JCrdA6lOk573slrSQ0AzbW/dO5bilXFGq5lRplwGSobtdb4eIcDNkbG4EuY/MYGRwO8wQZ5BbIqkly6Rz8kRVVx7e/9DyEUo8U6EtN2a6dC3wvc59MCUxxRyBwQ3s4ImgRqj1QiB14Qzoe8oGWRKrEfZG03UarXjUG4/U3Qt8R9EOo1R6miRSGrwesUsfTc0OD2wQCJIBg3Fly8rDlyrkyuJ9B0gplJqjUAptMLJVHSiSRTUliodqdJaGG/3H9r9Iu7y3Kif/VWkD2aLyO9oSXZsj02TIvsnZ6CEhCyOzP6l4aoQHh9Lm4S3xLdFrKVUOaHNIcDcEGQRyKKWmIzYMmJ/fLQ2s2FHqVIBmwGvcivcgOrNDgHHXThbjwV5Mk4odU9Cpnk9EWlgMzuseL/AJQfyj7/AC70So1TXCe7z/ygvbzWONL+psb2RhSTn1AwSZ4AcSh4/aDKFM1KhgATAu4/taN59lVewsVUxANeq3ICSKTJJys3EzvJ3/wtEz1yfgCn7LyWTnE3IE20HDid+pTciIU7Jceive+yJKURsXg2VGFjxmafnuI4FR8Ps4hnV5i4aX1g2jyVscLF3EDxXfiabeNt4H3+6bO30Jtwny9zwXqi0kH8st8RY+sphctl006HPoB2Jb/tveXPafipl5t3gk94mOaxMrrS+jj15FKa5KSmOKvYIKq5Be6fNErFBA9/VLYSG1Co7xqpKDUFyl0HIHqzxSIsrkGgj6Kw4SnbFJtZtFzwKjhIB38p4xeElEwF5DtPab69d75N3ktEm2kRwsB5DgubVHf9J6f61cTc9NehefNiKA7YBNRm5wEkubwdvjf36+e02SthR6eVm4c0nNz1CCwP3wRGn5nXtxVtsn+mtPJNd7y83IplrWt5XBLo42HJL48vB2MGZ+kXHP49v7+Dz8FaLoh0sdhaga4k0XEBzf0k/nbw58VA6VbFGEr9WHFzS0PYSBmgyIMWNwbhUhulzuWdPJWL1eHXlP8A2Pf3Pm6p8ThqjqgLoyg2AMW7t6qtgdIP/JUfzPylp5BpLQT4AK42fRkZ8oDnXMASe/itGbLxnx5PG/4b73Nez/4GGu4GKfZHGWlvORp4pz9rvyPLaWcgdkAxmMalsWEzv+dpwwoJlwBPE3I9hGawAAAQB4896UsscOPEOcXG3Tpvft7GF2ZsHFYisauKDtbBwyiJkANOg8PWZ2jaEAARb3oEfMhwUWTNWRr2S8JFzClDC3n5AD5oOOLWsJtMam8fuvpGvgpegJOgkk8gs9tV5quZS0NUy8fppNhz/Pss73uTsEcnt+xm9Rk4rS8sdsY1HM6yo5xzkuaHmSGn4R5R4yr3AYMQaj9AC4dwE5vS3nwS4HA5zJHZHryHL/HdD6VbeqMczC4WDi6wOSfhoUxZ2IqcA3cN546HfEJdnNu2+h2KxOHxVCs3O11OCypxYYDrgiQRIcLcF4XtHCmlUc0jQ+B4EfNem9TTo0hQokljSXPqOu+vVN3VnnfJ08OAWc6U7O6ykXj4mX727x4a+fFN5CkjGymuKbKaXI9lDap+Y+aGX8PRdVNkrjGiEgzrI3JnVkngnR4n0UvC0yblBT6DXkUYb3ZcpXV8lySGe2dXLSOII8xC8go0covrcHzNl7LgyHNBFwRIPevPenexjhqxqAf6dUlzTuDzd7D4y4cieBWDJOuz038LypZeL90UFPGBj2Oicr2PI4hrgfovYaW2qJpioKjAwjNJcBbnK8Mc+SndaQIkxwkx5aIJrR1PV+nXqGmnrRf9NdtsxOKzsPYa0U2GIzRmcXcu06w4cFSEoXVTcq/6K9G3Yp8mRSae0eP7G/fcPCV215HYUsGPi/BsehuyQaFMvHZAmOJJJ8hPu612fhYKG2oxgDZa0ANAGkCQ1ojcJIClAXhKpuuzh2+VOvnsKziuF0yrUDQS4hoAJJO4ASSV2GrhxiCDEw4FpjiAfYm6pCmwgalyowoErm0gDc9zQZcfAJ8Q68CrtJEHaLvhYN9z3A2Hifkq3o3hOvqVa/5SerYf/bYTJHN78x8Am7bxT3NIZarWe2jTHAu7I7g1snwWrwGBZRpMpsHZY0NHOBEnmV18eNStHHy5OdbKvpF0kp4SkAwCrWc7qaFBhBc+qbBljLQNXE6DmQss3DnDtqB7xUxVch2LqjSd2Hp8GNFo/wAN0fSB9KnUFRtNn4jK4NqQMzGuADnTxIEee6QcniKwaC5xgC5JTGxIx5VHtLaoMsZcGQ5269iBx71G2htg1Tlb2WeRd38By81FzAK1ILr4M5iKZa4jgYQSVK2nUl7u/wDhQyURYOobFOLBw+qZUKK5UQWhRzGPPVWlOnCbhMNA4nf3o9QQEintjUtIYW+4/hco571ymiz1TojtPqXuwtY9pt6bj+Zp08/mCFe7XayvTdTqND2u1B9CDuI3EaLzbEbdOJDctMitTEtcwgk/qGU9oiLw2TI71qdgbZNenL4bUaS17RxH5oNxPA3Giz+UbO09+5Q4z+npbnNNxqW7DTla6eDibO8IVFiNh12QH0XjhIHoV6TiMdlsNfkqHHYcuJOpPG8nvSbxdbR0sH8Tyz9tdlFsrohUrP7ZDGiM0XMcBukr0Gs9mDw9gAGw1reJOgnfvJPIlP2LhQykwcB58z4KViMEHvpuLQ7KZAcAYNr38FiX31+DXn9RdR/0V+yMGXOzOF2nM/nVI7LSf2NJn9zjwVlUpzUY12UiHuylwu4ZQJbvADj4wdwVph8HTYMrWgDn2jzJJuTz5o8A8ova0eSOnyf4ObLcr8lVWwD+rc1vaByuaBY9lzXZMzvymIvuJGmk00y/KbCDIM9objoLToR9lMBTgUUoBtsE3DcST4CPW65zHTLCC0fE3QiBr/BRatTK0u4D13DzWcr7Q6qnVrOdDWMe46kGASAYI1dK2+njfbMmetLQ/Z9Drse59smGYWiI/wB6qJJMbxT8swV1tXaQosk3cbNHE/Yb/wCQq7o7S/C4Jr61qj5r1uJq1e0WjmBlZH7VQ4/HOqvLndwG4DcB7ut66RhfbIuNxfxPe7i5xPvlp3BYXbG2HVXftHwt4czxPyV90px0U+rbdziCR+0XvwuB5LJOpv4x3D6lFC92Lphtn0HVXwTAAkwJ36cp+iBt+s1r8lMZSPiILvBourjZWIgQ5sGAMw/NFr81mNrn/Xq3ntu8iZHoQlN067HJSp6I9QoBK57l1DDueYaJ+nMnQItlMY5WOz8NJzbhp3qPW2c4aXI1A87cVebLY0U2gcLzxOqq9oudM5rECu7cplYxuVfUKUGBPvRIulcrKC0MQHcnD3IR6216xJOd+YPBLgTupsa2RvgN13zfS1O6pPJwWg2ThPxGHLWGKrKmZw0mZh2omxsd0FZf0d+xu5c+vcudibbL2y94c7fBOv8Ayue/vWp2XhesbnkZLB9jIvIZcTJgExoDe5gZvA7HNNpNQwXROgc6DNw0kRMGSTusDBEqltFxmmxxYzQxvvoN45kf5RWX6lPHH9X8DMcKGqvo3LarVMwxBvuF/sPfBZvZu26VazHguFi0kZu8fqHMfadDRENA98lnUtPTRuppraZJ6z375otPRQ2qS16apEMksTmhCBRqIlMUiaZF2vVIYAN/8AepJ/4rNbUa2rVw+FkZM34nE3s2jQILWu4B1TKPNaCvUD6k/laJ5W0PzP8AyWFwm0DXxGKr6Ne5lJh3mnSFv7jJ5gfpC6OOeMnNy1ui+2xtU1nzo0TlHzceZ9NOM1j3pS5Dc5GxJjXuJJe4y51yV0jcFLxuFDHFum9vNp3eFwoZfz98U1din0EIOv2UTE7LZUOZwk8ZI84hSQ8cUQOG5UEQqexqY/ID3y4+sqXTwQAs0AWMAAb+CKH804VAoT/Mp3Mh57mnxBynwuur08pncdApVan280W+YNiPn5BK6lmYQeeU8d8++au+0SOmQ3NkW8p+ShVQpNJ9uBGqBihF519lZjSRS4e5SpsLlRBMbh958Hff7oezNpuoVWvGos7gW7weXvciNxJFnCDw49yBXog3b5e/ks8+NM2Wu+U+TcV9odaQGGc0GRoG7lWbT2jEUWugaOItDSPhPP7rP7H2maTi2codadQ07nDx1C1nRnZD3gNewDK8mT2nOeYOcneAI01tzlX01gjjP7v/AMKmnkrdF/0H2AGu6xwu0b9xI0H7oN+EjmtvvUDCMFNga0Ex3XO8lHbWd+m3ekKfdm1dLRMYjtKgNqPn4QBPp5ozajpkkR74pyQtsnwi1amVh3bufM+AkqIytxcPMIeIxWYwDIFu82+seAKfEbZmyVpFF0x2gaOGyM/3cQcjRyMB3hfL3EFVOEw4psawaNETxO8nvMnxQNo438Tj3u/9PDjq2cM1wT5ZvBzUcuWswMIXIVSpAk2AueXNcXLL9JdszNNhsPiPE7m906qESIe1NrdbWJHwNAa3cTJJJP8Ab3KI6tJhw7W6Pn/lAyw3uvPPUlFfTD6d9QPYTMddAZJ0yGca7NETJgX9JUqnWqGwYSRY5SCe6DCpTiDnkEtE25cP8qdgtouYZkOvJzS0+Y+qXWW9dBzjnfZObtODDyWH98s/j1Uj8bFw4HuuE0bXY6zwW/8AyAe3/sB9EGpsai+7Lc6ZjzAt6IV6h/zIJ+nT/Sw9TGyLzHePf8hMq4uQIMDeeJ5cPH/NdV2NVb8Dw4cHWPnooNZ9Rnxh7eeo8wmrNLF/SpFpVqdqRvjSw70rhNu+PL+PRVFGreQZ8ZViHyPf1Sqab2hi6QAn3dcpGdm8Gd6RCERSbQ+7dzhu+3chVQW3mRucPk5Wb8Pm+GxOrdQe77aqHkLZgSN7Tc/yFmmjY5INUg8itj0L6SwOoqSTH+kR8TuFKeMxH8BZOrhQRmZcb27xzHFaz+nmyLnEO0Esp9+jneXZ8XJracioVK+jX06rt7vKY8L6I7Dxd8/upFJg4DyCk0zyUWVfBbwv5IrKbd/0+qkU6TOHoFJY/wB28UamUSy/gB4fyJSe0blG27twUMPUeIBiGnXtGwInhJd3Aqwn37+Sx/TTFdbXo4YaD/Uqdw0B8Ld1RGsm/YCselvZH2Nh+rotn4ndt3e68eAgeCmZk0uUHam0xRZOrjZo4n7Df/KMSA29tjq25GntuGv6Rx7zu8+CyMyY3C579QPr5Lq1dz3EkySZLvt7geiVoiyBvYxLQRVoxRFvBWAQMRgMxkGD6IorQNLZV1R6pM2g3wZM63+3yVg3Zh3keqg4zClpg94Kj1spbFbXLd6LTxYmdDxBIPom4Kg1+pII1H1CnPwTSIjTeNULCQWhtN/EPH7tf+wUgbSabOBb39pvmFT1NnuF2mR5FDbii0w4eeqHiglTLats2lUuADzZr6KN+ALfhdI4O+6jtrNNxY8rH0UhmKeN4cP3a+YU0y9pjIqfoHmuV3QpBzWnLqAfMSuVcvwTU/JWUcSHa2PzRqjM2uu47/HiPXvUGrhi1Po4oixWZzvtGtV7MSthyCDodzhoe+PmrzYvSA0SGu+Hh9RCr2vB0vxB9+vzQn0uFxqRvHMfcKvPkNdeD07BYxtRuZpkfJTWleWbM2y+g7M0y3eDw5j6r0LY+2WV2y03/M3eP45piWwaLgFHplRGHgpLCmJCmw2cASTAAkk6REk+AWA2ZWNatXxB/O4tbyaLx4dlv/BXvTjavU4N8fFUimO4gl3mBl/5BZDYfSJsBjoafIHiW/OE2UIyP2L/ABWKbTaXOMAewBzWI2htB1V5ce5o3Abh9Sibb271zy0SGNMNG9x0zRz3cvFQWDef8K2xaQVggQnBMBRGoQh7UQFMCUKEFQcRQDxB8DwKJKQlWQoiHU38x5EfYq4o1Q5oI/xyQ8Xhg8cxp9ioGErljoOmh5HioUW0odSmHWIBTpSOKshArbOH5THI6eajOL2a6eYVoShuKohHp7beAADoAPJcuNJvAeQXKytItaGJa4XuEPEYHe24VLTqlpkGCrbB7TmxsVkqHPaNk2q6YAS1SKeJB1seKmPoNfpY+igV8IQhTT8h9rwEqM36cx9fvp3IDatSk7NTcWO5EtB7iPhXMxBbY3CeYItfl9uCNbkj1QjOmuNYY659tzsrj/cDKn4b+p2KHxFjhzY3/wDMKlr0Qdd3/ZvvyUCvQjW4/UPqNy0TezLSaNB0j6YOxYZnEZCYDW5WwYJMl7ryG+DQqhtUFQCCOYT6VWDI/wAqxb7JzjPfuP3U2i6Rrca8VXNrB3I8D9E5tWND3e94UKLRpRAVFw2JDuRGo+o4hSQVCwgSyh5ksqEHyklMlLKhBSoeNwuYSNR6hSS5McVZAGzqhLSDu0P0UkqGKpZZwkfqH1RBVBEgyqIPcUJxSOchOcrIOlchZkihAuMYOCiNXLkqPAyvJZ7MrEi5VyRLb3XLlnyeTVj/AEoqa7VFBgrlyOfAFha57M7wLFRq4uuXIpKsg1BDiBohVQuXJyMz8hMI7tN7wFOxTdCuXKyiPmi41FwrmmbDuSLlCD0hXLlCCppK5crIISmlKuVIgyVBxjcsEWPJcuUIPpvJAJSOSLlZBkrly5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195513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3429000"/>
            <a:ext cx="19716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5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my teeth twice a day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309813"/>
            <a:ext cx="2619375" cy="287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309804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90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learn new things </a:t>
            </a:r>
            <a:r>
              <a:rPr lang="en-US" b="1" dirty="0" smtClean="0">
                <a:effectLst/>
              </a:rPr>
              <a:t>everyday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2628900"/>
            <a:ext cx="2847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39624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38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have good </a:t>
            </a:r>
            <a:r>
              <a:rPr lang="en-US" b="1" dirty="0" smtClean="0">
                <a:effectLst/>
              </a:rPr>
              <a:t>friends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2433638"/>
            <a:ext cx="22955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2586038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12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help people in </a:t>
            </a:r>
            <a:r>
              <a:rPr lang="en-US" b="1" dirty="0" smtClean="0">
                <a:effectLst/>
              </a:rPr>
              <a:t>need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29595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975" y="3886200"/>
            <a:ext cx="385135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0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mv="urn:schemas-microsoft-com:mac:vml"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439</TotalTime>
  <Words>94</Words>
  <Application>Microsoft Office PowerPoint</Application>
  <PresentationFormat>On-screen Show (4:3)</PresentationFormat>
  <Paragraphs>24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Executive</vt:lpstr>
      <vt:lpstr>PowerPoint Presentation</vt:lpstr>
      <vt:lpstr>be helpful</vt:lpstr>
      <vt:lpstr>Be happy</vt:lpstr>
      <vt:lpstr>be healthy</vt:lpstr>
      <vt:lpstr>be nice to others</vt:lpstr>
      <vt:lpstr>carry a book everywhere</vt:lpstr>
      <vt:lpstr>clean my room</vt:lpstr>
      <vt:lpstr>Don’t give up</vt:lpstr>
      <vt:lpstr>eat healthy food</vt:lpstr>
      <vt:lpstr>get good grades in exam</vt:lpstr>
      <vt:lpstr>go to bed early and get up early</vt:lpstr>
      <vt:lpstr>have breakfast every morning</vt:lpstr>
      <vt:lpstr>help my parents</vt:lpstr>
      <vt:lpstr>keep my room and class clean </vt:lpstr>
      <vt:lpstr>learn how to  play an instrument</vt:lpstr>
      <vt:lpstr>make my parents happy</vt:lpstr>
      <vt:lpstr>learn to ride </vt:lpstr>
      <vt:lpstr>do my homework on time</vt:lpstr>
      <vt:lpstr>read  two books each week</vt:lpstr>
      <vt:lpstr>study a lot</vt:lpstr>
      <vt:lpstr>brush my teeth twice a day</vt:lpstr>
      <vt:lpstr>learn new things everyday</vt:lpstr>
      <vt:lpstr>have good friends</vt:lpstr>
      <vt:lpstr>help people in need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Fun Quiz</dc:title>
  <dc:creator>DESKTOP</dc:creator>
  <cp:lastModifiedBy>magapk</cp:lastModifiedBy>
  <cp:revision>30</cp:revision>
  <dcterms:created xsi:type="dcterms:W3CDTF">2013-05-21T08:11:05Z</dcterms:created>
  <dcterms:modified xsi:type="dcterms:W3CDTF">2013-10-30T18:21:43Z</dcterms:modified>
</cp:coreProperties>
</file>