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12"/>
  </p:notesMasterIdLst>
  <p:sldIdLst>
    <p:sldId id="256" r:id="rId2"/>
    <p:sldId id="257" r:id="rId3"/>
    <p:sldId id="258" r:id="rId4"/>
    <p:sldId id="313" r:id="rId5"/>
    <p:sldId id="312" r:id="rId6"/>
    <p:sldId id="314" r:id="rId7"/>
    <p:sldId id="315" r:id="rId8"/>
    <p:sldId id="316" r:id="rId9"/>
    <p:sldId id="260" r:id="rId10"/>
    <p:sldId id="311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4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1024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024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3AE78DE-05D5-4426-9604-DEFFED9A9D0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49996A-5BCC-4F96-BBE5-BB5B767DF349}" type="slidenum">
              <a:rPr lang="ru-RU"/>
              <a:pPr/>
              <a:t>1</a:t>
            </a:fld>
            <a:endParaRPr lang="ru-RU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0F58DB-4CAF-4FCA-9A7E-A14AD75E8640}" type="slidenum">
              <a:rPr lang="ru-RU"/>
              <a:pPr/>
              <a:t>2</a:t>
            </a:fld>
            <a:endParaRPr lang="ru-RU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64114-465E-4F74-B5E4-A737837F68D8}" type="slidenum">
              <a:rPr lang="ru-RU"/>
              <a:pPr/>
              <a:t>3</a:t>
            </a:fld>
            <a:endParaRPr lang="ru-RU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4E3601-318B-49F1-B895-04F2371C6AB6}" type="slidenum">
              <a:rPr lang="ru-RU"/>
              <a:pPr/>
              <a:t>4</a:t>
            </a:fld>
            <a:endParaRPr lang="ru-RU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24845-CEFD-45D2-8BAE-3D972FCD733F}" type="slidenum">
              <a:rPr lang="ru-RU"/>
              <a:pPr/>
              <a:t>5</a:t>
            </a:fld>
            <a:endParaRPr lang="ru-RU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9ADEDA-F889-4FC4-9FA7-5CD4048885A9}" type="slidenum">
              <a:rPr lang="ru-RU"/>
              <a:pPr/>
              <a:t>6</a:t>
            </a:fld>
            <a:endParaRPr lang="ru-RU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8AA396-9A84-4724-A323-0D39C9F5B326}" type="slidenum">
              <a:rPr lang="ru-RU"/>
              <a:pPr/>
              <a:t>7</a:t>
            </a:fld>
            <a:endParaRPr lang="ru-RU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5A4062-3649-46BA-95CC-ABB7CA75AECC}" type="slidenum">
              <a:rPr lang="ru-RU"/>
              <a:pPr/>
              <a:t>8</a:t>
            </a:fld>
            <a:endParaRPr lang="ru-RU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C70B89-E726-4C17-A2DD-B0C7B9EF9BAC}" type="slidenum">
              <a:rPr lang="ru-RU"/>
              <a:pPr/>
              <a:t>9</a:t>
            </a:fld>
            <a:endParaRPr lang="ru-RU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EE7E6B-2DE6-49E6-8D33-B61371347E1E}" type="slidenum">
              <a:rPr lang="ru-RU"/>
              <a:pPr/>
              <a:t>10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2969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tr-TR" sz="2400">
                <a:latin typeface="Times New Roman" pitchFamily="18" charset="0"/>
              </a:endParaRPr>
            </a:p>
          </p:txBody>
        </p:sp>
        <p:sp>
          <p:nvSpPr>
            <p:cNvPr id="29700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tr-TR" sz="2400">
                <a:latin typeface="Times New Roman" pitchFamily="18" charset="0"/>
              </a:endParaRPr>
            </a:p>
          </p:txBody>
        </p:sp>
      </p:grpSp>
      <p:grpSp>
        <p:nvGrpSpPr>
          <p:cNvPr id="29701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29702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3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70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Click to edit Master subtitle style</a:t>
            </a:r>
          </a:p>
        </p:txBody>
      </p:sp>
      <p:sp>
        <p:nvSpPr>
          <p:cNvPr id="29705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29706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29707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0D297DB8-E67A-4965-921A-9091C374163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9708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Click to edit Master 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7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3AD7D-1C1F-4AB9-9AA3-DCCB99BFD5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F1C216-776C-49A2-84A1-D5B33FE81F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2FF7B-658B-496C-983A-5096FEE290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6292D-4A88-4ACA-98A1-468E305474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45790-D3EE-4056-B45C-553A46E96D6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2D15E-4AFF-4F7D-8BCF-806E5DC7D9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DECC5-F4B1-4FC3-8833-03BA988CC8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454230-C462-4D59-9488-DB27F5095C7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246B3-DF36-4C11-9E55-5381566E9F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97A0A-3561-40F5-A05A-9CDFB36AF7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28675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2867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7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8678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28679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0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8681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2868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286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ru-RU"/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286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3F02A095-52F3-4562-95B5-6E69D2A13B9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6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6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6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6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6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agpak@windowslive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ezalar.wordpress.com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3200" dirty="0" smtClean="0"/>
              <a:t>CLASS 1 - ERBIL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tr-TR" sz="4000" dirty="0" smtClean="0"/>
              <a:t>FCE COURSE</a:t>
            </a:r>
            <a:endParaRPr lang="ru-RU" sz="40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470400" cy="1822450"/>
          </a:xfrm>
        </p:spPr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Ronaki and Gulan Groups</a:t>
            </a:r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WEEK # 1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Lessons #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Lesson Plan</a:t>
            </a:r>
            <a:endParaRPr lang="ru-RU">
              <a:solidFill>
                <a:srgbClr val="FF0000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8305800" cy="3724275"/>
          </a:xfrm>
        </p:spPr>
        <p:txBody>
          <a:bodyPr/>
          <a:lstStyle/>
          <a:p>
            <a:r>
              <a:rPr lang="en-US" dirty="0"/>
              <a:t>Get acquainted – with each other + teacher;</a:t>
            </a:r>
          </a:p>
          <a:p>
            <a:endParaRPr lang="en-US" dirty="0"/>
          </a:p>
          <a:p>
            <a:r>
              <a:rPr lang="en-US" dirty="0"/>
              <a:t>Discuss the </a:t>
            </a:r>
            <a:r>
              <a:rPr lang="tr-TR" dirty="0"/>
              <a:t>Rule</a:t>
            </a:r>
            <a:r>
              <a:rPr lang="en-US" dirty="0"/>
              <a:t>s for the class;</a:t>
            </a:r>
          </a:p>
          <a:p>
            <a:endParaRPr lang="en-US" dirty="0"/>
          </a:p>
          <a:p>
            <a:r>
              <a:rPr lang="en-US" dirty="0"/>
              <a:t>Discuss the program and various logistics.</a:t>
            </a:r>
          </a:p>
          <a:p>
            <a:pPr>
              <a:buFont typeface="Wingdings" pitchFamily="2" charset="2"/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Getting Acquainted </a:t>
            </a:r>
            <a:r>
              <a:rPr lang="en-US" b="0" dirty="0" smtClean="0">
                <a:solidFill>
                  <a:srgbClr val="FF0000"/>
                </a:solidFill>
              </a:rPr>
              <a:t>(</a:t>
            </a:r>
            <a:r>
              <a:rPr lang="tr-TR" b="0" dirty="0" smtClean="0">
                <a:solidFill>
                  <a:srgbClr val="FF0000"/>
                </a:solidFill>
              </a:rPr>
              <a:t>3</a:t>
            </a:r>
            <a:r>
              <a:rPr lang="en-US" b="0" dirty="0" smtClean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FF0000"/>
                </a:solidFill>
              </a:rPr>
              <a:t>min)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8305800" cy="3724275"/>
          </a:xfrm>
        </p:spPr>
        <p:txBody>
          <a:bodyPr/>
          <a:lstStyle/>
          <a:p>
            <a:r>
              <a:rPr lang="en-US" dirty="0"/>
              <a:t>Prepare a name card:  </a:t>
            </a:r>
          </a:p>
          <a:p>
            <a:pPr lvl="1"/>
            <a:r>
              <a:rPr lang="en-US" dirty="0"/>
              <a:t>write your name </a:t>
            </a:r>
          </a:p>
          <a:p>
            <a:pPr lvl="1"/>
            <a:r>
              <a:rPr lang="en-US" dirty="0"/>
              <a:t>write one interesting fact about yourself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(MODEL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Interview the Teacher </a:t>
            </a:r>
            <a:r>
              <a:rPr lang="en-US" b="0" dirty="0" smtClean="0">
                <a:solidFill>
                  <a:srgbClr val="FF0000"/>
                </a:solidFill>
              </a:rPr>
              <a:t>(</a:t>
            </a:r>
            <a:r>
              <a:rPr lang="tr-TR" b="0" dirty="0">
                <a:solidFill>
                  <a:srgbClr val="FF0000"/>
                </a:solidFill>
              </a:rPr>
              <a:t>5</a:t>
            </a:r>
            <a:r>
              <a:rPr lang="en-US" b="0" dirty="0" smtClean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FF0000"/>
                </a:solidFill>
              </a:rPr>
              <a:t>min)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8305800" cy="3724275"/>
          </a:xfrm>
        </p:spPr>
        <p:txBody>
          <a:bodyPr/>
          <a:lstStyle/>
          <a:p>
            <a:r>
              <a:rPr lang="en-US" dirty="0"/>
              <a:t>Think of </a:t>
            </a:r>
            <a:r>
              <a:rPr lang="tr-TR" dirty="0" smtClean="0"/>
              <a:t>3-4</a:t>
            </a:r>
            <a:r>
              <a:rPr lang="en-US" dirty="0" smtClean="0"/>
              <a:t> </a:t>
            </a:r>
            <a:r>
              <a:rPr lang="en-US" dirty="0"/>
              <a:t>things you want to know about </a:t>
            </a:r>
            <a:r>
              <a:rPr lang="tr-TR" dirty="0" smtClean="0"/>
              <a:t>Mehmet</a:t>
            </a:r>
            <a:r>
              <a:rPr lang="en-US" dirty="0" smtClean="0"/>
              <a:t>, </a:t>
            </a:r>
            <a:r>
              <a:rPr lang="en-US" dirty="0"/>
              <a:t>and prepare your questions</a:t>
            </a:r>
            <a:r>
              <a:rPr lang="en-US" dirty="0" smtClean="0"/>
              <a:t>.</a:t>
            </a:r>
            <a:r>
              <a:rPr lang="tr-TR" dirty="0" smtClean="0"/>
              <a:t> (Don’t write simple questions e.g. Are you married?</a:t>
            </a:r>
            <a:endParaRPr lang="en-US" dirty="0"/>
          </a:p>
          <a:p>
            <a:endParaRPr lang="en-US" dirty="0"/>
          </a:p>
          <a:p>
            <a:r>
              <a:rPr lang="en-US" dirty="0"/>
              <a:t>One student can/must ask ONLY ONE question.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Don’t repeat questions = </a:t>
            </a:r>
            <a:r>
              <a:rPr lang="tr-TR" dirty="0" smtClean="0"/>
              <a:t>please </a:t>
            </a:r>
            <a:r>
              <a:rPr lang="en-US" dirty="0" smtClean="0"/>
              <a:t>listen</a:t>
            </a:r>
            <a:r>
              <a:rPr lang="tr-TR" dirty="0" smtClean="0"/>
              <a:t> to your friends</a:t>
            </a:r>
            <a:r>
              <a:rPr lang="en-US" dirty="0" smtClean="0"/>
              <a:t>!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Rules for this class </a:t>
            </a:r>
            <a:r>
              <a:rPr lang="en-US" b="0" dirty="0" smtClean="0">
                <a:solidFill>
                  <a:srgbClr val="FF0000"/>
                </a:solidFill>
              </a:rPr>
              <a:t>(</a:t>
            </a:r>
            <a:r>
              <a:rPr lang="tr-TR" b="0" dirty="0" smtClean="0">
                <a:solidFill>
                  <a:srgbClr val="FF0000"/>
                </a:solidFill>
              </a:rPr>
              <a:t> 15 </a:t>
            </a:r>
            <a:r>
              <a:rPr lang="en-US" b="0" dirty="0" smtClean="0">
                <a:solidFill>
                  <a:srgbClr val="FF0000"/>
                </a:solidFill>
              </a:rPr>
              <a:t>min</a:t>
            </a:r>
            <a:r>
              <a:rPr lang="en-US" b="0" dirty="0">
                <a:solidFill>
                  <a:srgbClr val="FF0000"/>
                </a:solidFill>
              </a:rPr>
              <a:t>)</a:t>
            </a:r>
            <a:endParaRPr lang="tr-TR" b="0" dirty="0">
              <a:solidFill>
                <a:srgbClr val="FF0000"/>
              </a:solidFill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8153400" cy="4191000"/>
          </a:xfrm>
        </p:spPr>
        <p:txBody>
          <a:bodyPr/>
          <a:lstStyle/>
          <a:p>
            <a:r>
              <a:rPr lang="en-US" dirty="0"/>
              <a:t>2 groups = </a:t>
            </a:r>
            <a:r>
              <a:rPr lang="tr-TR" dirty="0"/>
              <a:t>make Rules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Group # 1 – for the students in this class;</a:t>
            </a:r>
          </a:p>
          <a:p>
            <a:pPr lvl="1"/>
            <a:r>
              <a:rPr lang="en-US" dirty="0"/>
              <a:t>Group # 2 – for </a:t>
            </a:r>
            <a:r>
              <a:rPr lang="tr-TR" dirty="0" smtClean="0"/>
              <a:t>Mehmet</a:t>
            </a:r>
            <a:r>
              <a:rPr lang="en-US" dirty="0" smtClean="0"/>
              <a:t> </a:t>
            </a:r>
            <a:r>
              <a:rPr lang="en-US" dirty="0"/>
              <a:t>as the teacher of this class.</a:t>
            </a:r>
          </a:p>
          <a:p>
            <a:endParaRPr lang="en-US" dirty="0"/>
          </a:p>
          <a:p>
            <a:r>
              <a:rPr lang="en-US" dirty="0"/>
              <a:t>Discuss your rules (5-10) and then write them on the board.</a:t>
            </a:r>
          </a:p>
          <a:p>
            <a:pPr>
              <a:buNone/>
            </a:pPr>
            <a:endParaRPr lang="en-US" dirty="0"/>
          </a:p>
          <a:p>
            <a:r>
              <a:rPr lang="tr-TR" dirty="0"/>
              <a:t>E</a:t>
            </a:r>
            <a:r>
              <a:rPr lang="en-US" dirty="0" err="1"/>
              <a:t>xplain</a:t>
            </a:r>
            <a:r>
              <a:rPr lang="en-US" dirty="0"/>
              <a:t> your rules/ideas to the rest of the class.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Mehmet</a:t>
            </a:r>
            <a:r>
              <a:rPr lang="en-US" dirty="0" smtClean="0">
                <a:solidFill>
                  <a:srgbClr val="FF0000"/>
                </a:solidFill>
              </a:rPr>
              <a:t>’s </a:t>
            </a:r>
            <a:r>
              <a:rPr lang="en-US" dirty="0">
                <a:solidFill>
                  <a:srgbClr val="FF0000"/>
                </a:solidFill>
              </a:rPr>
              <a:t>Rules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80772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When the lesson begins: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Be in class and at your desk;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Have your materials on your desk;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Be ready to start work!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Homework: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Always do your HW and bring it to class!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If you don’t do your HW for one lesson, you will have to do it for the next lesson </a:t>
            </a:r>
            <a:r>
              <a:rPr lang="en-US" sz="1800" dirty="0">
                <a:solidFill>
                  <a:srgbClr val="FF0000"/>
                </a:solidFill>
              </a:rPr>
              <a:t>+ extra  work!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Books: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Bring your books to every lesson.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Dictionaries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Mehmet</a:t>
            </a:r>
            <a:r>
              <a:rPr lang="en-US" dirty="0" smtClean="0">
                <a:solidFill>
                  <a:srgbClr val="FF0000"/>
                </a:solidFill>
              </a:rPr>
              <a:t>’s </a:t>
            </a:r>
            <a:r>
              <a:rPr lang="en-US" dirty="0">
                <a:solidFill>
                  <a:srgbClr val="FF0000"/>
                </a:solidFill>
              </a:rPr>
              <a:t>Rules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8077200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Materials: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Book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Dictionary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Notebook</a:t>
            </a:r>
            <a:r>
              <a:rPr lang="tr-TR" sz="2000" dirty="0" smtClean="0"/>
              <a:t> 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Pen(s)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Pencil + pencil leads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Eraser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</a:rPr>
              <a:t>Cell phones OFF </a:t>
            </a:r>
            <a:r>
              <a:rPr lang="en-US" sz="2400" dirty="0"/>
              <a:t>during the lesson.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Tea/coffee/water OK during the lesson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Food?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Mehmet</a:t>
            </a:r>
            <a:r>
              <a:rPr lang="en-US" dirty="0" smtClean="0">
                <a:solidFill>
                  <a:srgbClr val="FF0000"/>
                </a:solidFill>
              </a:rPr>
              <a:t>’s </a:t>
            </a:r>
            <a:r>
              <a:rPr lang="en-US" dirty="0">
                <a:solidFill>
                  <a:srgbClr val="FF0000"/>
                </a:solidFill>
              </a:rPr>
              <a:t>Rules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693025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Class Work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Pair </a:t>
            </a:r>
            <a:r>
              <a:rPr lang="en-US" sz="2000" dirty="0"/>
              <a:t>work and Group work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Speak English!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Help each other to learn and understand!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ASK QUESTIONS!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Participation System 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Logistics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693025" cy="4343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b="1" dirty="0"/>
              <a:t>Teacher:</a:t>
            </a:r>
            <a:r>
              <a:rPr lang="ru-RU" sz="2000" dirty="0"/>
              <a:t> </a:t>
            </a:r>
            <a:r>
              <a:rPr lang="tr-TR" sz="2000" dirty="0" smtClean="0"/>
              <a:t>Mehmet Ağpak </a:t>
            </a:r>
            <a:r>
              <a:rPr lang="en-US" sz="2000" dirty="0" smtClean="0"/>
              <a:t> </a:t>
            </a:r>
            <a:endParaRPr lang="en-US" sz="2000" dirty="0"/>
          </a:p>
          <a:p>
            <a:pPr>
              <a:lnSpc>
                <a:spcPct val="80000"/>
              </a:lnSpc>
              <a:buNone/>
            </a:pPr>
            <a:r>
              <a:rPr lang="en-US" sz="2000" dirty="0"/>
              <a:t>		</a:t>
            </a:r>
            <a:r>
              <a:rPr lang="en-US" sz="2000" dirty="0" smtClean="0"/>
              <a:t>call </a:t>
            </a:r>
            <a:r>
              <a:rPr lang="en-US" sz="2000" dirty="0"/>
              <a:t>me </a:t>
            </a:r>
            <a:r>
              <a:rPr lang="en-US" sz="2000" dirty="0" smtClean="0"/>
              <a:t>or </a:t>
            </a:r>
            <a:r>
              <a:rPr lang="tr-TR" sz="2000" dirty="0" smtClean="0"/>
              <a:t>Mr Agpak, don’t call me </a:t>
            </a:r>
            <a:r>
              <a:rPr lang="tr-TR" sz="2000" strike="sngStrike" dirty="0" smtClean="0"/>
              <a:t>Mehmet Abi/Hocam</a:t>
            </a:r>
            <a:r>
              <a:rPr lang="en-US" sz="2000" strike="sngStrike" dirty="0" smtClean="0"/>
              <a:t>, </a:t>
            </a:r>
            <a:endParaRPr lang="en-US" sz="2000" strike="sngStrike" dirty="0"/>
          </a:p>
          <a:p>
            <a:pPr>
              <a:lnSpc>
                <a:spcPct val="80000"/>
              </a:lnSpc>
            </a:pPr>
            <a:r>
              <a:rPr lang="en-US" sz="2000" b="1" dirty="0"/>
              <a:t>Email:</a:t>
            </a:r>
            <a:r>
              <a:rPr lang="en-US" sz="2000" dirty="0"/>
              <a:t> </a:t>
            </a:r>
            <a:r>
              <a:rPr lang="tr-TR" sz="2000" dirty="0" smtClean="0">
                <a:hlinkClick r:id="rId3"/>
              </a:rPr>
              <a:t>magpak</a:t>
            </a:r>
            <a:r>
              <a:rPr lang="en-US" sz="2000" dirty="0" smtClean="0">
                <a:hlinkClick r:id="rId3"/>
              </a:rPr>
              <a:t>@</a:t>
            </a:r>
            <a:r>
              <a:rPr lang="tr-TR" sz="2000" dirty="0" smtClean="0">
                <a:hlinkClick r:id="rId3"/>
              </a:rPr>
              <a:t>windowslive</a:t>
            </a:r>
            <a:r>
              <a:rPr lang="en-US" sz="2000" dirty="0" smtClean="0">
                <a:hlinkClick r:id="rId3"/>
              </a:rPr>
              <a:t>.com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b="1" dirty="0"/>
              <a:t>Office</a:t>
            </a:r>
            <a:r>
              <a:rPr lang="en-US" sz="2000" b="1" dirty="0" smtClean="0"/>
              <a:t>:</a:t>
            </a:r>
            <a:r>
              <a:rPr lang="tr-TR" sz="2000" b="1" dirty="0" smtClean="0"/>
              <a:t> Ishik University – Room 202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b="1" dirty="0"/>
              <a:t>Office hours:</a:t>
            </a:r>
            <a:r>
              <a:rPr lang="en-US" sz="2000" dirty="0"/>
              <a:t> ???</a:t>
            </a:r>
          </a:p>
          <a:p>
            <a:pPr>
              <a:lnSpc>
                <a:spcPct val="80000"/>
              </a:lnSpc>
              <a:buNone/>
            </a:pPr>
            <a:endParaRPr lang="en-US" sz="2000" b="1" dirty="0"/>
          </a:p>
          <a:p>
            <a:pPr>
              <a:lnSpc>
                <a:spcPct val="80000"/>
              </a:lnSpc>
            </a:pPr>
            <a:r>
              <a:rPr lang="en-US" sz="2000" b="1" dirty="0" smtClean="0"/>
              <a:t>Textbooks</a:t>
            </a:r>
            <a:r>
              <a:rPr lang="tr-TR" sz="2000" b="1" dirty="0" smtClean="0"/>
              <a:t>: Ready for FCE</a:t>
            </a:r>
            <a:endParaRPr lang="en-US" sz="2000" b="1" dirty="0"/>
          </a:p>
          <a:p>
            <a:pPr>
              <a:lnSpc>
                <a:spcPct val="80000"/>
              </a:lnSpc>
            </a:pPr>
            <a:endParaRPr lang="en-US" sz="2000" b="1" dirty="0"/>
          </a:p>
          <a:p>
            <a:pPr>
              <a:lnSpc>
                <a:spcPct val="80000"/>
              </a:lnSpc>
            </a:pPr>
            <a:r>
              <a:rPr lang="en-US" sz="2000" b="1" dirty="0" smtClean="0"/>
              <a:t>Internet</a:t>
            </a:r>
            <a:r>
              <a:rPr lang="tr-TR" sz="2000" b="1" dirty="0" smtClean="0"/>
              <a:t>: </a:t>
            </a:r>
            <a:r>
              <a:rPr lang="tr-TR" sz="2000" b="1" dirty="0" smtClean="0">
                <a:hlinkClick r:id="rId4"/>
              </a:rPr>
              <a:t>www.fezalar.wordpress.com</a:t>
            </a:r>
            <a:endParaRPr lang="tr-TR" sz="2000" b="1" dirty="0" smtClean="0"/>
          </a:p>
          <a:p>
            <a:pPr>
              <a:lnSpc>
                <a:spcPct val="80000"/>
              </a:lnSpc>
              <a:buNone/>
            </a:pPr>
            <a:endParaRPr lang="en-US" sz="2000" b="1" dirty="0"/>
          </a:p>
          <a:p>
            <a:pPr>
              <a:lnSpc>
                <a:spcPct val="80000"/>
              </a:lnSpc>
            </a:pPr>
            <a:r>
              <a:rPr lang="en-US" sz="2000" b="1" dirty="0"/>
              <a:t>Class emails + MSN</a:t>
            </a:r>
          </a:p>
          <a:p>
            <a:pPr>
              <a:lnSpc>
                <a:spcPct val="80000"/>
              </a:lnSpc>
            </a:pPr>
            <a:endParaRPr lang="en-US" sz="2000" b="1" dirty="0"/>
          </a:p>
          <a:p>
            <a:pPr>
              <a:lnSpc>
                <a:spcPct val="80000"/>
              </a:lnSpc>
            </a:pPr>
            <a:r>
              <a:rPr lang="en-US" sz="2000" b="1" dirty="0" err="1" smtClean="0"/>
              <a:t>Facebook</a:t>
            </a:r>
            <a:r>
              <a:rPr lang="tr-TR" sz="2000" b="1" dirty="0" smtClean="0"/>
              <a:t>: ??? 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Find </a:t>
            </a:r>
            <a:r>
              <a:rPr lang="tr-TR" sz="2000" dirty="0" smtClean="0"/>
              <a:t>Mehmet</a:t>
            </a:r>
            <a:r>
              <a:rPr lang="en-US" sz="2000" dirty="0" smtClean="0"/>
              <a:t> </a:t>
            </a:r>
            <a:r>
              <a:rPr lang="en-US" sz="2000" dirty="0" smtClean="0"/>
              <a:t>in MSN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Homework for next lesson</a:t>
            </a:r>
            <a:endParaRPr lang="ru-RU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305800" cy="42672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589</TotalTime>
  <Words>324</Words>
  <Application>Microsoft Office PowerPoint</Application>
  <PresentationFormat>On-screen Show (4:3)</PresentationFormat>
  <Paragraphs>91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Capsules</vt:lpstr>
      <vt:lpstr>CLASS 1 - ERBIL   FCE COURSE</vt:lpstr>
      <vt:lpstr>Lesson Plan</vt:lpstr>
      <vt:lpstr>Getting Acquainted (3 min)</vt:lpstr>
      <vt:lpstr>Interview the Teacher (5 min)</vt:lpstr>
      <vt:lpstr>Rules for this class ( 15 min)</vt:lpstr>
      <vt:lpstr>Mehmet’s Rules</vt:lpstr>
      <vt:lpstr>Mehmet’s Rules</vt:lpstr>
      <vt:lpstr>Mehmet’s Rules</vt:lpstr>
      <vt:lpstr>Logistics</vt:lpstr>
      <vt:lpstr>Homework for next lesson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50</cp:revision>
  <cp:lastPrinted>1601-01-01T00:00:00Z</cp:lastPrinted>
  <dcterms:created xsi:type="dcterms:W3CDTF">1601-01-01T00:00:00Z</dcterms:created>
  <dcterms:modified xsi:type="dcterms:W3CDTF">2012-01-10T14:43:41Z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