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notesMasterIdLst>
    <p:notesMasterId r:id="rId28"/>
  </p:notesMasterIdLst>
  <p:sldIdLst>
    <p:sldId id="256" r:id="rId2"/>
    <p:sldId id="355" r:id="rId3"/>
    <p:sldId id="347" r:id="rId4"/>
    <p:sldId id="348" r:id="rId5"/>
    <p:sldId id="349" r:id="rId6"/>
    <p:sldId id="352" r:id="rId7"/>
    <p:sldId id="350" r:id="rId8"/>
    <p:sldId id="351" r:id="rId9"/>
    <p:sldId id="353" r:id="rId10"/>
    <p:sldId id="354" r:id="rId11"/>
    <p:sldId id="356" r:id="rId12"/>
    <p:sldId id="357" r:id="rId13"/>
    <p:sldId id="358" r:id="rId14"/>
    <p:sldId id="360" r:id="rId15"/>
    <p:sldId id="361" r:id="rId16"/>
    <p:sldId id="363" r:id="rId17"/>
    <p:sldId id="362" r:id="rId18"/>
    <p:sldId id="364" r:id="rId19"/>
    <p:sldId id="365" r:id="rId20"/>
    <p:sldId id="359" r:id="rId21"/>
    <p:sldId id="366" r:id="rId22"/>
    <p:sldId id="368" r:id="rId23"/>
    <p:sldId id="370" r:id="rId24"/>
    <p:sldId id="373" r:id="rId25"/>
    <p:sldId id="367" r:id="rId26"/>
    <p:sldId id="372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8"/>
    <a:srgbClr val="72AB55"/>
    <a:srgbClr val="5C9C2C"/>
    <a:srgbClr val="884740"/>
    <a:srgbClr val="9B8E2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77" autoAdjust="0"/>
    <p:restoredTop sz="90681" autoAdjust="0"/>
  </p:normalViewPr>
  <p:slideViewPr>
    <p:cSldViewPr>
      <p:cViewPr varScale="1">
        <p:scale>
          <a:sx n="73" d="100"/>
          <a:sy n="73" d="100"/>
        </p:scale>
        <p:origin x="-15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F93BB0FB-13B1-4D02-B567-E7A98136912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BFF299-2634-478B-9F25-AE4C93F0A51D}" type="slidenum">
              <a:rPr lang="ru-RU"/>
              <a:pPr/>
              <a:t>1</a:t>
            </a:fld>
            <a:endParaRPr lang="ru-RU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013BC79-8AC9-4830-A2F8-E2AB6C0A1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09A8C-52F6-46D0-A4BD-DA185C9226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89DF5C2-8B21-4340-87F6-16DA83B6E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A0CF-8545-409E-8FA1-ED3ED07416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000A-E926-42A5-8E31-B786354C70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81A-237F-4026-8774-32578F0FA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E6130-EC9D-4FD2-AB9E-5DD1DE745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82CD0-ECC0-40DA-A842-D557F5B74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F01B941-6FA2-40D7-A36E-468168FDDC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1009-D23C-4F5C-8E8D-C13EE771F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B10E0-78EF-45EE-88B0-7FD81FF8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3668EB7-0DE4-43DF-A8B5-15CCAC6C29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848600" cy="2514600"/>
          </a:xfrm>
        </p:spPr>
        <p:txBody>
          <a:bodyPr/>
          <a:lstStyle/>
          <a:p>
            <a:r>
              <a:rPr lang="tr-TR" sz="2800" b="1" dirty="0" smtClean="0">
                <a:solidFill>
                  <a:schemeClr val="accent2"/>
                </a:solidFill>
              </a:rPr>
              <a:t>Ronaki – Gulan Group</a:t>
            </a:r>
            <a:endParaRPr lang="en-US" sz="2800" b="1" dirty="0">
              <a:solidFill>
                <a:schemeClr val="accent2"/>
              </a:solidFill>
            </a:endParaRPr>
          </a:p>
          <a:p>
            <a:endParaRPr lang="en-US" sz="1600" b="1" dirty="0">
              <a:solidFill>
                <a:schemeClr val="accent2"/>
              </a:solidFill>
            </a:endParaRPr>
          </a:p>
          <a:p>
            <a:r>
              <a:rPr lang="tr-TR" sz="2800" b="1" dirty="0" smtClean="0">
                <a:solidFill>
                  <a:schemeClr val="accent2"/>
                </a:solidFill>
              </a:rPr>
              <a:t>09.00-12.30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838200"/>
            <a:ext cx="8991600" cy="212725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/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tr-TR" sz="4000" dirty="0" smtClean="0">
                <a:solidFill>
                  <a:schemeClr val="tx1"/>
                </a:solidFill>
              </a:rPr>
              <a:t>MARCH 14, 2012</a:t>
            </a:r>
            <a:r>
              <a:rPr lang="en-US" sz="4000" dirty="0">
                <a:solidFill>
                  <a:schemeClr val="tx1"/>
                </a:solidFill>
              </a:rPr>
              <a:t/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 smtClean="0">
                <a:solidFill>
                  <a:schemeClr val="tx1"/>
                </a:solidFill>
              </a:rPr>
              <a:t>LESSONS</a:t>
            </a:r>
            <a:r>
              <a:rPr lang="tr-TR" sz="4000" dirty="0" smtClean="0">
                <a:solidFill>
                  <a:schemeClr val="tx1"/>
                </a:solidFill>
              </a:rPr>
              <a:t>-23-24-25</a:t>
            </a: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UNIT 1: </a:t>
            </a:r>
            <a:r>
              <a:rPr lang="en-US" sz="4000" b="1" dirty="0" smtClean="0">
                <a:solidFill>
                  <a:schemeClr val="tx1"/>
                </a:solidFill>
              </a:rPr>
              <a:t>“</a:t>
            </a:r>
            <a:r>
              <a:rPr lang="tr-TR" sz="4000" b="1" dirty="0" smtClean="0">
                <a:solidFill>
                  <a:schemeClr val="tx1"/>
                </a:solidFill>
              </a:rPr>
              <a:t>Life Style </a:t>
            </a:r>
            <a:r>
              <a:rPr lang="en-US" sz="4000" b="1" dirty="0" smtClean="0">
                <a:solidFill>
                  <a:schemeClr val="tx1"/>
                </a:solidFill>
              </a:rPr>
              <a:t>”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5" name="Picture 4" descr="peace_dove_olive_branch_hg_wh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228600"/>
            <a:ext cx="1447801" cy="103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3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While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Read the questions in 3 minutes.</a:t>
            </a:r>
          </a:p>
          <a:p>
            <a:r>
              <a:rPr lang="tr-TR" dirty="0" smtClean="0"/>
              <a:t>Underline the important /Key words  that you think.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715000" y="0"/>
            <a:ext cx="3429000" cy="579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Listening – Multiple Choice 2/1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0"/>
            <a:ext cx="3429000" cy="5794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r-TR" sz="1800" dirty="0" smtClean="0"/>
              <a:t>Listening – Multiple Choice 2/1</a:t>
            </a:r>
            <a:endParaRPr lang="en-US" sz="1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05000"/>
            <a:ext cx="7620000" cy="459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52400"/>
            <a:ext cx="429300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4514" y="1378106"/>
            <a:ext cx="8149486" cy="547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0"/>
            <a:ext cx="5418248" cy="1488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53072"/>
            <a:ext cx="8991600" cy="540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0"/>
            <a:ext cx="458177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10015"/>
            <a:ext cx="9067800" cy="554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0"/>
            <a:ext cx="4438006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77370"/>
            <a:ext cx="8915400" cy="535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0"/>
            <a:ext cx="5040031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19800" y="0"/>
            <a:ext cx="2971800" cy="762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Listening –6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143000"/>
            <a:ext cx="8352691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5334000"/>
            <a:ext cx="784471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152400"/>
            <a:ext cx="442122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514600"/>
            <a:ext cx="8763000" cy="427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19800" y="0"/>
            <a:ext cx="2971800" cy="762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Listening –8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18560"/>
            <a:ext cx="8534400" cy="606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8080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SPEAKING -1  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7772400" cy="4572000"/>
          </a:xfrm>
        </p:spPr>
        <p:txBody>
          <a:bodyPr>
            <a:normAutofit/>
          </a:bodyPr>
          <a:lstStyle/>
          <a:p>
            <a:r>
              <a:rPr lang="en-AU" b="1" dirty="0" smtClean="0"/>
              <a:t>What kind of </a:t>
            </a:r>
            <a:r>
              <a:rPr lang="en-AU" b="1" dirty="0" err="1" smtClean="0"/>
              <a:t>housi</a:t>
            </a:r>
            <a:r>
              <a:rPr lang="tr-TR" b="1" dirty="0" smtClean="0"/>
              <a:t>ng are you living in</a:t>
            </a:r>
            <a:r>
              <a:rPr lang="en-AU" b="1" dirty="0" smtClean="0"/>
              <a:t>? </a:t>
            </a:r>
            <a:endParaRPr lang="tr-TR" b="1" dirty="0" smtClean="0"/>
          </a:p>
          <a:p>
            <a:r>
              <a:rPr lang="tr-TR" b="1" dirty="0" smtClean="0"/>
              <a:t>Where did you grow up? </a:t>
            </a:r>
            <a:endParaRPr lang="en-US" b="1" dirty="0" smtClean="0"/>
          </a:p>
          <a:p>
            <a:r>
              <a:rPr lang="en-AU" b="1" dirty="0" smtClean="0"/>
              <a:t>Is your home in a convenient location? </a:t>
            </a:r>
            <a:endParaRPr lang="en-US" b="1" dirty="0" smtClean="0"/>
          </a:p>
          <a:p>
            <a:pPr lvl="0"/>
            <a:r>
              <a:rPr lang="en-AU" b="1" dirty="0" smtClean="0"/>
              <a:t>How many rooms are there in your house? </a:t>
            </a:r>
            <a:endParaRPr lang="en-US" b="1" dirty="0" smtClean="0"/>
          </a:p>
          <a:p>
            <a:pPr lvl="0"/>
            <a:r>
              <a:rPr lang="en-AU" b="1" dirty="0" smtClean="0"/>
              <a:t>What do you like about your home? What don't you like? </a:t>
            </a:r>
            <a:endParaRPr lang="tr-TR" b="1" dirty="0" smtClean="0"/>
          </a:p>
          <a:p>
            <a:r>
              <a:rPr lang="en-AU" b="1" dirty="0" smtClean="0"/>
              <a:t>What would you like to change in your house? </a:t>
            </a:r>
            <a:endParaRPr lang="en-US" b="1" dirty="0" smtClean="0"/>
          </a:p>
          <a:p>
            <a:r>
              <a:rPr lang="en-AU" b="1" dirty="0" smtClean="0"/>
              <a:t>How long have you lived where you are living now? </a:t>
            </a:r>
            <a:endParaRPr lang="en-US" b="1" dirty="0" smtClean="0"/>
          </a:p>
          <a:p>
            <a:r>
              <a:rPr lang="en-AU" b="1" dirty="0" smtClean="0"/>
              <a:t>Who lives with you? / Who do you live with? </a:t>
            </a:r>
            <a:endParaRPr lang="tr-TR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tr-TR" dirty="0" smtClean="0"/>
              <a:t>Do you find easy to live where you live? </a:t>
            </a:r>
          </a:p>
          <a:p>
            <a:pPr lvl="0"/>
            <a:r>
              <a:rPr lang="tr-TR" dirty="0" smtClean="0"/>
              <a:t>What do you like about living in Erbil? </a:t>
            </a:r>
          </a:p>
          <a:p>
            <a:pPr lvl="0"/>
            <a:r>
              <a:rPr lang="tr-TR" dirty="0" smtClean="0"/>
              <a:t>Can you tell me w</a:t>
            </a:r>
            <a:r>
              <a:rPr lang="en-AU" dirty="0" smtClean="0"/>
              <a:t>ho your neighbours</a:t>
            </a:r>
            <a:r>
              <a:rPr lang="tr-TR" dirty="0" smtClean="0"/>
              <a:t> </a:t>
            </a:r>
            <a:r>
              <a:rPr lang="en-AU" dirty="0" smtClean="0"/>
              <a:t>are?</a:t>
            </a:r>
            <a:endParaRPr lang="tr-TR" dirty="0" smtClean="0"/>
          </a:p>
          <a:p>
            <a:pPr lvl="0"/>
            <a:r>
              <a:rPr lang="en-AU" dirty="0" smtClean="0"/>
              <a:t>Do you like the place where you are living? Why or why not? </a:t>
            </a:r>
            <a:endParaRPr lang="en-US" dirty="0" smtClean="0"/>
          </a:p>
          <a:p>
            <a:r>
              <a:rPr lang="en-AU" dirty="0" smtClean="0"/>
              <a:t>Are there any parks near your home? </a:t>
            </a:r>
            <a:endParaRPr lang="en-US" dirty="0" smtClean="0"/>
          </a:p>
          <a:p>
            <a:r>
              <a:rPr lang="en-AU" dirty="0" smtClean="0"/>
              <a:t> How can houses be made more environmentally friendly? </a:t>
            </a:r>
            <a:endParaRPr lang="tr-TR" dirty="0" smtClean="0"/>
          </a:p>
          <a:p>
            <a:pPr lvl="0"/>
            <a:r>
              <a:rPr lang="en-AU" dirty="0" smtClean="0"/>
              <a:t>How often is garbage collected in your </a:t>
            </a:r>
            <a:r>
              <a:rPr lang="en-AU" dirty="0" err="1" smtClean="0"/>
              <a:t>neighborhood</a:t>
            </a:r>
            <a:r>
              <a:rPr lang="en-AU" dirty="0" smtClean="0"/>
              <a:t>? </a:t>
            </a:r>
            <a:endParaRPr lang="en-US" dirty="0" smtClean="0"/>
          </a:p>
          <a:p>
            <a:endParaRPr lang="en-US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0" y="0"/>
            <a:ext cx="7772400" cy="8080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bIns="91440" anchor="b" anchorCtr="0">
            <a:normAutofit/>
          </a:bodyPr>
          <a:lstStyle/>
          <a:p>
            <a:pPr lvl="0" eaLnBrk="1" fontAlgn="auto" hangingPunct="1">
              <a:spcAft>
                <a:spcPts val="0"/>
              </a:spcAft>
            </a:pP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SPEAKING -1  </a:t>
            </a:r>
            <a:r>
              <a:rPr lang="tr-TR" sz="4000" dirty="0" smtClean="0"/>
              <a:t>Neıghbourhood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8080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SPEAKING -1  Family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685800"/>
            <a:ext cx="8839200" cy="5943600"/>
          </a:xfrm>
        </p:spPr>
        <p:txBody>
          <a:bodyPr>
            <a:noAutofit/>
          </a:bodyPr>
          <a:lstStyle/>
          <a:p>
            <a:pPr lvl="0"/>
            <a:r>
              <a:rPr lang="tr-TR" sz="2400" b="1" dirty="0" smtClean="0"/>
              <a:t>Can you </a:t>
            </a:r>
            <a:r>
              <a:rPr lang="en-AU" sz="2400" b="1" dirty="0" smtClean="0"/>
              <a:t>describe </a:t>
            </a:r>
            <a:r>
              <a:rPr lang="tr-TR" sz="2400" b="1" dirty="0" smtClean="0"/>
              <a:t>your </a:t>
            </a:r>
            <a:r>
              <a:rPr lang="en-AU" sz="2400" b="1" dirty="0" smtClean="0"/>
              <a:t>family. </a:t>
            </a:r>
            <a:endParaRPr lang="tr-TR" sz="2400" b="1" dirty="0" smtClean="0"/>
          </a:p>
          <a:p>
            <a:pPr lvl="0"/>
            <a:r>
              <a:rPr lang="tr-TR" sz="2400" b="1" dirty="0" smtClean="0"/>
              <a:t>Can you talk about your family?</a:t>
            </a:r>
          </a:p>
          <a:p>
            <a:r>
              <a:rPr lang="tr-TR" sz="2400" b="1" dirty="0" smtClean="0"/>
              <a:t>Who  in family do you spend  time most?</a:t>
            </a:r>
          </a:p>
          <a:p>
            <a:r>
              <a:rPr lang="en-AU" sz="2400" b="1" dirty="0" smtClean="0"/>
              <a:t>How many people are in your family? </a:t>
            </a:r>
            <a:endParaRPr lang="tr-TR" sz="2400" b="1" dirty="0" smtClean="0"/>
          </a:p>
          <a:p>
            <a:pPr lvl="0"/>
            <a:r>
              <a:rPr lang="tr-TR" sz="2400" b="1" dirty="0" smtClean="0"/>
              <a:t>Who is in your family you spent most time?</a:t>
            </a:r>
          </a:p>
          <a:p>
            <a:r>
              <a:rPr lang="en-AU" sz="2400" b="1" strike="sngStrike" dirty="0" smtClean="0"/>
              <a:t>Do you like your family? Why or why not? </a:t>
            </a:r>
            <a:endParaRPr lang="tr-TR" sz="2400" b="1" strike="sngStrike" dirty="0" smtClean="0"/>
          </a:p>
          <a:p>
            <a:pPr lvl="0"/>
            <a:r>
              <a:rPr lang="en-AU" sz="2400" b="1" strike="sngStrike" dirty="0" smtClean="0"/>
              <a:t>Do your parents get along with each other? </a:t>
            </a:r>
            <a:endParaRPr lang="en-US" sz="2400" b="1" strike="sngStrike" dirty="0" smtClean="0"/>
          </a:p>
          <a:p>
            <a:pPr lvl="0"/>
            <a:r>
              <a:rPr lang="en-AU" sz="2400" b="1" dirty="0" smtClean="0"/>
              <a:t>How big is your family? </a:t>
            </a:r>
            <a:endParaRPr lang="tr-TR" sz="2400" b="1" dirty="0" smtClean="0"/>
          </a:p>
          <a:p>
            <a:pPr lvl="0"/>
            <a:r>
              <a:rPr lang="en-AU" sz="2400" b="1" dirty="0" smtClean="0"/>
              <a:t>What do you and your family like to do together? </a:t>
            </a:r>
            <a:endParaRPr lang="en-US" sz="2400" b="1" dirty="0" smtClean="0"/>
          </a:p>
          <a:p>
            <a:pPr lvl="0"/>
            <a:r>
              <a:rPr lang="en-AU" sz="2400" b="1" dirty="0" smtClean="0"/>
              <a:t>What do you think of married couples who decide not to have any child? </a:t>
            </a:r>
            <a:endParaRPr lang="en-US" sz="2400" b="1" dirty="0" smtClean="0"/>
          </a:p>
          <a:p>
            <a:pPr lvl="0"/>
            <a:r>
              <a:rPr lang="en-AU" sz="2400" b="1" dirty="0" smtClean="0"/>
              <a:t>What do you think of your mother and your father? </a:t>
            </a:r>
            <a:endParaRPr lang="en-US" sz="2400" b="1" dirty="0" smtClean="0"/>
          </a:p>
          <a:p>
            <a:pPr lvl="0"/>
            <a:r>
              <a:rPr lang="en-AU" sz="2400" b="1" dirty="0" smtClean="0"/>
              <a:t>What do your mother and father look like? How about your grandparents? </a:t>
            </a:r>
            <a:endParaRPr lang="en-US" sz="2400" b="1" dirty="0" smtClean="0"/>
          </a:p>
          <a:p>
            <a:pPr lvl="0"/>
            <a:r>
              <a:rPr lang="en-AU" sz="2400" b="1" dirty="0" smtClean="0"/>
              <a:t>What do your parents do in their free time? </a:t>
            </a:r>
            <a:endParaRPr lang="en-US" sz="2400" b="1" dirty="0" smtClean="0"/>
          </a:p>
          <a:p>
            <a:pPr lvl="0"/>
            <a:r>
              <a:rPr lang="en-AU" sz="2400" b="1" dirty="0" smtClean="0"/>
              <a:t>What does your father do? What's his job? </a:t>
            </a:r>
            <a:endParaRPr lang="en-US" sz="2400" b="1" dirty="0" smtClean="0"/>
          </a:p>
          <a:p>
            <a:pPr lvl="0"/>
            <a:r>
              <a:rPr lang="en-AU" sz="2400" b="1" dirty="0" smtClean="0"/>
              <a:t>What does your mother do?</a:t>
            </a:r>
            <a:endParaRPr lang="en-US" sz="2400" b="1" dirty="0" smtClean="0"/>
          </a:p>
          <a:p>
            <a:pPr lvl="0"/>
            <a:endParaRPr lang="en-US" sz="2400" b="1" dirty="0" smtClean="0"/>
          </a:p>
          <a:p>
            <a:endParaRPr lang="en-US" sz="2400" b="1" dirty="0" smtClean="0"/>
          </a:p>
          <a:p>
            <a:pPr lvl="0"/>
            <a:endParaRPr lang="en-US" sz="2400" b="1" dirty="0" smtClean="0"/>
          </a:p>
          <a:p>
            <a:endParaRPr lang="en-US" sz="2400" b="1" dirty="0" smtClean="0"/>
          </a:p>
          <a:p>
            <a:pPr lvl="0"/>
            <a:endParaRPr lang="en-US" sz="2400" b="1" dirty="0" smtClean="0"/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8080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SPEAKING -1  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tr-TR" dirty="0" smtClean="0"/>
              <a:t>What are some of your future plans?</a:t>
            </a:r>
          </a:p>
          <a:p>
            <a:pPr lvl="0"/>
            <a:r>
              <a:rPr lang="tr-TR" dirty="0" smtClean="0"/>
              <a:t>Is there anything new that you want to learn about?</a:t>
            </a:r>
          </a:p>
          <a:p>
            <a:pPr lvl="0"/>
            <a:r>
              <a:rPr lang="tr-TR" dirty="0" smtClean="0"/>
              <a:t>What job would you like to do in the future?</a:t>
            </a:r>
          </a:p>
          <a:p>
            <a:pPr lvl="0"/>
            <a:r>
              <a:rPr lang="en-AU" dirty="0" smtClean="0"/>
              <a:t>Where do you plan on going in the future? </a:t>
            </a:r>
            <a:endParaRPr lang="tr-TR" dirty="0" smtClean="0"/>
          </a:p>
          <a:p>
            <a:r>
              <a:rPr lang="en-AU" dirty="0" smtClean="0"/>
              <a:t>Would you like to be </a:t>
            </a:r>
            <a:r>
              <a:rPr lang="tr-TR" dirty="0" smtClean="0"/>
              <a:t>in </a:t>
            </a:r>
            <a:r>
              <a:rPr lang="en-AU" dirty="0" smtClean="0"/>
              <a:t>different</a:t>
            </a:r>
            <a:r>
              <a:rPr lang="tr-TR" dirty="0" smtClean="0"/>
              <a:t> position in the future</a:t>
            </a:r>
            <a:r>
              <a:rPr lang="en-AU" dirty="0" smtClean="0"/>
              <a:t>? </a:t>
            </a:r>
            <a:endParaRPr lang="tr-TR" dirty="0" smtClean="0"/>
          </a:p>
          <a:p>
            <a:pPr lvl="0"/>
            <a:r>
              <a:rPr lang="en-AU" dirty="0" smtClean="0"/>
              <a:t>If you could change any aspect of your personality, what would it be? </a:t>
            </a:r>
            <a:endParaRPr lang="en-US" dirty="0" smtClean="0"/>
          </a:p>
          <a:p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8080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SPEAKING -1    Favourite day of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66800" y="160020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tr-TR" sz="2600" dirty="0" smtClean="0">
                <a:latin typeface="+mn-lt"/>
              </a:rPr>
              <a:t>What is your favourite day of week?  Why?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8080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SPEAKING -1    study English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762000" y="1219200"/>
            <a:ext cx="8001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tr-TR" b="1" dirty="0" smtClean="0"/>
              <a:t>Can you tell me about some of your hobbies and interests? </a:t>
            </a:r>
          </a:p>
          <a:p>
            <a:pPr lvl="0">
              <a:buFont typeface="Arial" pitchFamily="34" charset="0"/>
              <a:buChar char="•"/>
            </a:pPr>
            <a:r>
              <a:rPr lang="tr-TR" b="1" dirty="0" smtClean="0"/>
              <a:t>Do you like...</a:t>
            </a:r>
          </a:p>
          <a:p>
            <a:pPr lvl="0">
              <a:buFont typeface="Arial" pitchFamily="34" charset="0"/>
              <a:buChar char="•"/>
            </a:pPr>
            <a:endParaRPr lang="tr-TR" b="1" dirty="0" smtClean="0"/>
          </a:p>
          <a:p>
            <a:pPr lvl="0">
              <a:buFont typeface="Arial" pitchFamily="34" charset="0"/>
              <a:buChar char="•"/>
            </a:pPr>
            <a:endParaRPr lang="tr-TR" b="1" dirty="0" smtClean="0"/>
          </a:p>
          <a:p>
            <a:pPr lvl="0">
              <a:buFont typeface="Arial" pitchFamily="34" charset="0"/>
              <a:buChar char="•"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8080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SPEAKING -1    hobbies and interests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tr-TR" b="1" dirty="0" smtClean="0"/>
              <a:t>Can you tell me about your hobbies and interests?</a:t>
            </a:r>
          </a:p>
          <a:p>
            <a:r>
              <a:rPr lang="en-AU" dirty="0" smtClean="0"/>
              <a:t>What are your </a:t>
            </a:r>
            <a:r>
              <a:rPr lang="en-AU" dirty="0" err="1" smtClean="0"/>
              <a:t>favorite</a:t>
            </a:r>
            <a:r>
              <a:rPr lang="en-AU" dirty="0" smtClean="0"/>
              <a:t> kinds of books? </a:t>
            </a:r>
            <a:endParaRPr lang="en-US" dirty="0" smtClean="0"/>
          </a:p>
          <a:p>
            <a:r>
              <a:rPr lang="en-AU" dirty="0" smtClean="0"/>
              <a:t>What kinds of movies or which actors don’t you like? </a:t>
            </a:r>
            <a:endParaRPr lang="en-US" dirty="0" smtClean="0"/>
          </a:p>
          <a:p>
            <a:r>
              <a:rPr lang="en-AU" dirty="0" smtClean="0"/>
              <a:t>What kinds of music don’t you like? </a:t>
            </a:r>
            <a:endParaRPr lang="en-US" dirty="0" smtClean="0"/>
          </a:p>
          <a:p>
            <a:r>
              <a:rPr lang="en-AU" dirty="0" smtClean="0"/>
              <a:t>What kind of </a:t>
            </a:r>
            <a:r>
              <a:rPr lang="en-AU" b="1" dirty="0" smtClean="0"/>
              <a:t>music</a:t>
            </a:r>
            <a:r>
              <a:rPr lang="en-AU" dirty="0" smtClean="0"/>
              <a:t> do you like? </a:t>
            </a:r>
            <a:endParaRPr lang="tr-TR" dirty="0" smtClean="0"/>
          </a:p>
          <a:p>
            <a:pPr lvl="0"/>
            <a:r>
              <a:rPr lang="en-AU" dirty="0" smtClean="0"/>
              <a:t>Tell me about something you love. </a:t>
            </a:r>
            <a:endParaRPr lang="en-US" dirty="0" smtClean="0"/>
          </a:p>
          <a:p>
            <a:pPr lvl="0"/>
            <a:r>
              <a:rPr lang="en-AU" dirty="0" smtClean="0"/>
              <a:t>Tell me about something you hate. </a:t>
            </a:r>
            <a:endParaRPr lang="en-US" dirty="0" smtClean="0"/>
          </a:p>
          <a:p>
            <a:endParaRPr lang="en-US" dirty="0" smtClean="0"/>
          </a:p>
          <a:p>
            <a:pPr lvl="0"/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8080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SPEAKING – past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tr-TR" b="1" dirty="0" smtClean="0"/>
              <a:t>How long have you been working in Erbil? </a:t>
            </a:r>
          </a:p>
          <a:p>
            <a:pPr lvl="0"/>
            <a:r>
              <a:rPr lang="tr-TR" b="1" dirty="0" smtClean="0"/>
              <a:t>How long  have you been teaching ....?</a:t>
            </a:r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8080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SPEAKING -1    feelings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tr-TR" b="1" dirty="0" smtClean="0"/>
              <a:t>Can you tell me about your hobbies and interests?</a:t>
            </a:r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 smtClean="0"/>
          </a:p>
          <a:p>
            <a:pPr lvl="0"/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73183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tr-TR" dirty="0" smtClean="0"/>
              <a:t>REVISE and EXTENTION 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686800" cy="5943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200" dirty="0" smtClean="0"/>
              <a:t>A. </a:t>
            </a:r>
            <a:r>
              <a:rPr lang="en-US" sz="2200" dirty="0" smtClean="0"/>
              <a:t>pick on somebody/something </a:t>
            </a:r>
            <a:r>
              <a:rPr lang="tr-TR" sz="2200" dirty="0" smtClean="0"/>
              <a:t>: </a:t>
            </a:r>
            <a:endParaRPr lang="en-US" sz="2200" dirty="0" smtClean="0"/>
          </a:p>
          <a:p>
            <a:r>
              <a:rPr lang="en-US" sz="2200" dirty="0" smtClean="0"/>
              <a:t>Why don't you </a:t>
            </a:r>
            <a:r>
              <a:rPr lang="en-US" sz="2200" b="1" dirty="0" smtClean="0"/>
              <a:t>pick on someone </a:t>
            </a:r>
            <a:r>
              <a:rPr lang="en-US" sz="2200" dirty="0" smtClean="0"/>
              <a:t>else for a change?</a:t>
            </a:r>
            <a:endParaRPr lang="tr-TR" sz="2200" dirty="0" smtClean="0"/>
          </a:p>
          <a:p>
            <a:pPr>
              <a:buNone/>
            </a:pPr>
            <a:r>
              <a:rPr lang="tr-TR" sz="2200" dirty="0" smtClean="0"/>
              <a:t>B. </a:t>
            </a:r>
            <a:r>
              <a:rPr lang="en-US" sz="2200" b="1" dirty="0" smtClean="0"/>
              <a:t>pick somebody's pocket</a:t>
            </a:r>
            <a:r>
              <a:rPr lang="tr-TR" sz="2200" dirty="0" smtClean="0"/>
              <a:t>: </a:t>
            </a:r>
            <a:r>
              <a:rPr lang="en-US" sz="2200" dirty="0" smtClean="0"/>
              <a:t>to quietly steal something from someone's pocket</a:t>
            </a:r>
            <a:endParaRPr lang="tr-TR" sz="2200" dirty="0" smtClean="0"/>
          </a:p>
          <a:p>
            <a:r>
              <a:rPr lang="en-US" sz="2200" dirty="0" smtClean="0"/>
              <a:t>On our last day in the city, someone picked my pocket.</a:t>
            </a:r>
            <a:endParaRPr lang="tr-TR" sz="2200" dirty="0" smtClean="0"/>
          </a:p>
          <a:p>
            <a:pPr>
              <a:buNone/>
            </a:pPr>
            <a:r>
              <a:rPr lang="tr-TR" sz="2200" dirty="0" smtClean="0"/>
              <a:t>C</a:t>
            </a:r>
            <a:r>
              <a:rPr lang="tr-TR" sz="2200" b="1" dirty="0" smtClean="0"/>
              <a:t>. </a:t>
            </a:r>
            <a:r>
              <a:rPr lang="en-US" sz="2200" b="1" dirty="0" smtClean="0"/>
              <a:t>pick a quarrel/fight (with somebody)</a:t>
            </a:r>
            <a:r>
              <a:rPr lang="tr-TR" sz="2200" b="1" dirty="0" smtClean="0"/>
              <a:t>: </a:t>
            </a:r>
            <a:r>
              <a:rPr lang="en-US" sz="2200" dirty="0" smtClean="0"/>
              <a:t>to deliberately start a quarrel or fight with someone:</a:t>
            </a:r>
          </a:p>
          <a:p>
            <a:pPr>
              <a:buNone/>
            </a:pPr>
            <a:r>
              <a:rPr lang="en-US" sz="2200" dirty="0" smtClean="0"/>
              <a:t>I could see he was trying to </a:t>
            </a:r>
            <a:r>
              <a:rPr lang="en-US" sz="2200" b="1" dirty="0" smtClean="0"/>
              <a:t>pick a fight with </a:t>
            </a:r>
            <a:r>
              <a:rPr lang="en-US" sz="2200" dirty="0" smtClean="0"/>
              <a:t>me.</a:t>
            </a:r>
            <a:endParaRPr lang="tr-TR" sz="2200" dirty="0" smtClean="0"/>
          </a:p>
          <a:p>
            <a:pPr>
              <a:buNone/>
            </a:pPr>
            <a:r>
              <a:rPr lang="tr-TR" sz="2200" dirty="0" smtClean="0"/>
              <a:t>D. </a:t>
            </a:r>
            <a:r>
              <a:rPr lang="en-US" sz="2200" b="1" dirty="0" smtClean="0"/>
              <a:t>pick up speed/steam</a:t>
            </a:r>
            <a:r>
              <a:rPr lang="tr-TR" sz="2200" dirty="0" smtClean="0"/>
              <a:t>: </a:t>
            </a:r>
            <a:r>
              <a:rPr lang="en-US" sz="2200" dirty="0" smtClean="0"/>
              <a:t>to go faster:</a:t>
            </a:r>
          </a:p>
          <a:p>
            <a:pPr>
              <a:buNone/>
            </a:pPr>
            <a:r>
              <a:rPr lang="en-US" sz="2200" dirty="0" smtClean="0"/>
              <a:t>The train was gradually </a:t>
            </a:r>
            <a:r>
              <a:rPr lang="en-US" sz="2200" b="1" dirty="0" smtClean="0"/>
              <a:t>picking up </a:t>
            </a:r>
            <a:r>
              <a:rPr lang="en-US" sz="2200" dirty="0" smtClean="0"/>
              <a:t>speed.</a:t>
            </a:r>
            <a:endParaRPr lang="tr-TR" sz="2200" dirty="0" smtClean="0"/>
          </a:p>
          <a:p>
            <a:pPr>
              <a:buNone/>
            </a:pPr>
            <a:r>
              <a:rPr lang="tr-TR" sz="2200" dirty="0" smtClean="0"/>
              <a:t>E. </a:t>
            </a:r>
            <a:r>
              <a:rPr lang="en-US" sz="2200" b="1" dirty="0" smtClean="0"/>
              <a:t>pick your way through/across/among etc something</a:t>
            </a:r>
            <a:r>
              <a:rPr lang="tr-TR" sz="2200" b="1" dirty="0" smtClean="0"/>
              <a:t>: </a:t>
            </a:r>
            <a:r>
              <a:rPr lang="tr-TR" sz="2200" dirty="0" smtClean="0"/>
              <a:t>T</a:t>
            </a:r>
            <a:r>
              <a:rPr lang="en-US" sz="2200" dirty="0" smtClean="0"/>
              <a:t>o walk in a slow careful way, choosing exactly where to put your feet down:</a:t>
            </a:r>
          </a:p>
          <a:p>
            <a:pPr>
              <a:buNone/>
            </a:pPr>
            <a:r>
              <a:rPr lang="en-US" sz="2200" dirty="0" smtClean="0"/>
              <a:t>She picked her way between the puddles.</a:t>
            </a:r>
          </a:p>
          <a:p>
            <a:pPr>
              <a:buNone/>
            </a:pP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7318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3. Negative prefix  un-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uncomfortable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unexpected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unnecessarily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unsafe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unknown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unpleasant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unsuccessful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undress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731838"/>
          </a:xfr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3. Negative prefix   dis -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disagreement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disappear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dishonest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disaggreeable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disloyal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Dislike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Disappointed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disobey</a:t>
            </a: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disable</a:t>
            </a:r>
          </a:p>
          <a:p>
            <a:endParaRPr lang="tr-T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731838"/>
          </a:xfr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3. Negative prefix   in -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 smtClean="0"/>
              <a:t>inactive</a:t>
            </a:r>
          </a:p>
          <a:p>
            <a:r>
              <a:rPr lang="tr-TR" b="1" dirty="0" smtClean="0"/>
              <a:t>incorrect</a:t>
            </a:r>
          </a:p>
          <a:p>
            <a:r>
              <a:rPr lang="tr-TR" b="1" dirty="0" smtClean="0"/>
              <a:t>informal</a:t>
            </a:r>
          </a:p>
          <a:p>
            <a:r>
              <a:rPr lang="tr-TR" b="1" dirty="0" smtClean="0"/>
              <a:t>İnsufficient</a:t>
            </a:r>
          </a:p>
          <a:p>
            <a:r>
              <a:rPr lang="tr-TR" b="1" dirty="0" smtClean="0"/>
              <a:t>independence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731838"/>
          </a:xfr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3. Negative prefix   im -  (b, m, b)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 smtClean="0"/>
              <a:t>impossible</a:t>
            </a:r>
          </a:p>
          <a:p>
            <a:r>
              <a:rPr lang="tr-TR" b="1" dirty="0" smtClean="0"/>
              <a:t>impolite</a:t>
            </a:r>
          </a:p>
          <a:p>
            <a:r>
              <a:rPr lang="tr-TR" b="1" dirty="0" smtClean="0"/>
              <a:t>impatient</a:t>
            </a:r>
          </a:p>
          <a:p>
            <a:r>
              <a:rPr lang="tr-TR" b="1" dirty="0" smtClean="0"/>
              <a:t>impolite</a:t>
            </a:r>
          </a:p>
          <a:p>
            <a:endParaRPr lang="tr-TR" b="1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7318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tr-TR" dirty="0" smtClean="0"/>
              <a:t>REVISE and EXTENTION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686800" cy="5943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a.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learn pick something ↔ up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o learn something by watching or listening to other people:</a:t>
            </a:r>
          </a:p>
          <a:p>
            <a:pPr>
              <a:buNone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I picked up a few words of 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Arabic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when I was there last year.</a:t>
            </a:r>
          </a:p>
          <a:p>
            <a:pPr>
              <a:buNone/>
            </a:pPr>
            <a:r>
              <a:rPr lang="tr-TR" sz="2000" b="1" dirty="0" smtClean="0">
                <a:latin typeface="Calibri" pitchFamily="34" charset="0"/>
                <a:cs typeface="Calibri" pitchFamily="34" charset="0"/>
              </a:rPr>
              <a:t>b.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keep something ↔ up</a:t>
            </a:r>
            <a:r>
              <a:rPr lang="tr-TR" sz="2000" b="1" dirty="0" smtClean="0">
                <a:latin typeface="Calibri" pitchFamily="34" charset="0"/>
                <a:cs typeface="Calibri" pitchFamily="34" charset="0"/>
              </a:rPr>
              <a:t>: 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to continue doing something:</a:t>
            </a:r>
          </a:p>
          <a:p>
            <a:pPr>
              <a:buNone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I don't think I can keep this up any longer.</a:t>
            </a:r>
            <a:endParaRPr lang="tr-TR" sz="2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Slow down! I can't keep up with you.</a:t>
            </a:r>
            <a:endParaRPr lang="tr-TR" sz="2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tr-TR" sz="2000" b="1" dirty="0" smtClean="0">
                <a:latin typeface="Calibri" pitchFamily="34" charset="0"/>
                <a:cs typeface="Calibri" pitchFamily="34" charset="0"/>
              </a:rPr>
              <a:t>c. Turn up: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arrive at a place, especially in a way that is unexpected:</a:t>
            </a:r>
          </a:p>
          <a:p>
            <a:pPr>
              <a:buNone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You can't just turn up and expect a meal.</a:t>
            </a:r>
            <a:endParaRPr lang="tr-TR" sz="2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tr-TR" sz="2000" b="1" dirty="0" smtClean="0">
                <a:latin typeface="Calibri" pitchFamily="34" charset="0"/>
                <a:cs typeface="Calibri" pitchFamily="34" charset="0"/>
              </a:rPr>
              <a:t>d. bring up: raise children </a:t>
            </a:r>
          </a:p>
          <a:p>
            <a:pPr>
              <a:buNone/>
            </a:pPr>
            <a:r>
              <a:rPr lang="tr-TR" sz="2000" b="1" dirty="0" smtClean="0">
                <a:latin typeface="Calibri" pitchFamily="34" charset="0"/>
                <a:cs typeface="Calibri" pitchFamily="34" charset="0"/>
              </a:rPr>
              <a:t>e.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put something ↔ up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	British English	to increase the cost or value of something [= raise]:</a:t>
            </a:r>
          </a:p>
          <a:p>
            <a:pPr>
              <a:buNone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They've put up the price of petrol again.</a:t>
            </a:r>
            <a:endParaRPr lang="tr-TR" sz="2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f.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	if the weather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clears up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, it gets better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772400" cy="7318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r-T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UNIT 2 READING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1- Video</a:t>
            </a:r>
          </a:p>
          <a:p>
            <a:r>
              <a:rPr lang="tr-TR" dirty="0" smtClean="0"/>
              <a:t>In some countries, work experience is usually organised by the school the student is attending. </a:t>
            </a:r>
          </a:p>
          <a:p>
            <a:r>
              <a:rPr lang="tr-TR" dirty="0" smtClean="0"/>
              <a:t>Advantages??????</a:t>
            </a:r>
          </a:p>
          <a:p>
            <a:r>
              <a:rPr lang="tr-TR" dirty="0" smtClean="0"/>
              <a:t>It is opportunity for students to understand the world of work, discover their strengths (and possibly their weakness), and find out whether they would enjoy doing a particular kind of job permenantly.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11855</TotalTime>
  <Words>934</Words>
  <Application>Microsoft Office PowerPoint</Application>
  <PresentationFormat>On-screen Show (4:3)</PresentationFormat>
  <Paragraphs>183</Paragraphs>
  <Slides>26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Equity</vt:lpstr>
      <vt:lpstr> MARCH 14, 2012 LESSONS-23-24-25  UNIT 1: “Life Style ” </vt:lpstr>
      <vt:lpstr>While Listening</vt:lpstr>
      <vt:lpstr>Listening – Multiple Choice 2/1</vt:lpstr>
      <vt:lpstr>Slide 4</vt:lpstr>
      <vt:lpstr>Slide 5</vt:lpstr>
      <vt:lpstr>Slide 6</vt:lpstr>
      <vt:lpstr>Slide 7</vt:lpstr>
      <vt:lpstr>Slide 8</vt:lpstr>
      <vt:lpstr>Slide 9</vt:lpstr>
      <vt:lpstr>Slide 10</vt:lpstr>
      <vt:lpstr>SPEAKING -1  Home</vt:lpstr>
      <vt:lpstr>Slide 12</vt:lpstr>
      <vt:lpstr>SPEAKING -1  Family</vt:lpstr>
      <vt:lpstr>SPEAKING -1  Future Plans</vt:lpstr>
      <vt:lpstr>SPEAKING -1    Favourite day of week</vt:lpstr>
      <vt:lpstr>SPEAKING -1    study English</vt:lpstr>
      <vt:lpstr>SPEAKING -1    hobbies and interests</vt:lpstr>
      <vt:lpstr>SPEAKING – past experience</vt:lpstr>
      <vt:lpstr>SPEAKING -1    feelings</vt:lpstr>
      <vt:lpstr>REVISE and EXTENTION 1-2</vt:lpstr>
      <vt:lpstr>3. Negative prefix  un-</vt:lpstr>
      <vt:lpstr>3. Negative prefix   dis - </vt:lpstr>
      <vt:lpstr>3. Negative prefix   in - </vt:lpstr>
      <vt:lpstr>3. Negative prefix   im -  (b, m, b)</vt:lpstr>
      <vt:lpstr>REVISE and EXTENTION 4</vt:lpstr>
      <vt:lpstr>UNIT 2 READING</vt:lpstr>
    </vt:vector>
  </TitlesOfParts>
  <Company>:::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Summarizing, paraphrasing,  quoting</dc:title>
  <dc:creator>:</dc:creator>
  <cp:lastModifiedBy>admin</cp:lastModifiedBy>
  <cp:revision>416</cp:revision>
  <dcterms:created xsi:type="dcterms:W3CDTF">2007-01-05T23:34:49Z</dcterms:created>
  <dcterms:modified xsi:type="dcterms:W3CDTF">2012-03-28T16:26:02Z</dcterms:modified>
</cp:coreProperties>
</file>