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</p:sldIdLst>
  <p:sldSz cx="10058400" cy="54864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726" y="-84"/>
      </p:cViewPr>
      <p:guideLst>
        <p:guide orient="horz" pos="172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704340"/>
            <a:ext cx="8549640" cy="11760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3108960"/>
            <a:ext cx="704088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3525520"/>
            <a:ext cx="8549640" cy="10896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2325371"/>
            <a:ext cx="8549640" cy="12001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80161"/>
            <a:ext cx="4442460" cy="36207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280161"/>
            <a:ext cx="4442460" cy="36207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28090"/>
            <a:ext cx="4444207" cy="5118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1739900"/>
            <a:ext cx="4444207" cy="3161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228090"/>
            <a:ext cx="4445953" cy="5118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1739900"/>
            <a:ext cx="4445953" cy="3161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218440"/>
            <a:ext cx="3309144" cy="929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218441"/>
            <a:ext cx="5622925" cy="46824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148081"/>
            <a:ext cx="3309144" cy="3752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3840480"/>
            <a:ext cx="6035040" cy="4533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490220"/>
            <a:ext cx="6035040" cy="32918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4293870"/>
            <a:ext cx="6035040" cy="6438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219711"/>
            <a:ext cx="2263140" cy="46812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219711"/>
            <a:ext cx="6621780" cy="46812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19710"/>
            <a:ext cx="905256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280161"/>
            <a:ext cx="9052560" cy="3620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5085080"/>
            <a:ext cx="234696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5085080"/>
            <a:ext cx="318516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5085080"/>
            <a:ext cx="234696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0"/>
            <a:ext cx="61722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828799"/>
            <a:ext cx="4600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itchFamily="49" charset="-127"/>
                <a:ea typeface="BatangChe" pitchFamily="49" charset="-127"/>
                <a:cs typeface="Simplified Arabic Fixed" pitchFamily="49" charset="-78"/>
              </a:rPr>
              <a:t>CIRCULATORY SYSTEM</a:t>
            </a:r>
            <a:endParaRPr lang="en-US" sz="3600" b="1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Che" pitchFamily="49" charset="-127"/>
              <a:ea typeface="BatangChe" pitchFamily="49" charset="-127"/>
              <a:cs typeface="Simplified Arabic Fixed" pitchFamily="49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4126521"/>
            <a:ext cx="41661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Prepared by: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-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                  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itchFamily="18" charset="0"/>
              </a:rPr>
              <a:t>Aram  Ibrahim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" y="228600"/>
            <a:ext cx="1283677" cy="128367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399"/>
            <a:ext cx="1661746" cy="135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35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314637"/>
            <a:ext cx="5831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333300"/>
                </a:solidFill>
                <a:latin typeface="Iskoola Pota" pitchFamily="34" charset="0"/>
                <a:cs typeface="Iskoola Pota" pitchFamily="34" charset="0"/>
              </a:rPr>
              <a:t>The </a:t>
            </a:r>
            <a:r>
              <a:rPr lang="en-US" sz="2400" b="1" dirty="0">
                <a:solidFill>
                  <a:srgbClr val="333300"/>
                </a:solidFill>
                <a:latin typeface="Iskoola Pota" pitchFamily="34" charset="0"/>
                <a:cs typeface="Iskoola Pota" pitchFamily="34" charset="0"/>
              </a:rPr>
              <a:t>system that circulates blood and lymph through the </a:t>
            </a:r>
            <a:r>
              <a:rPr lang="en-US" sz="2400" b="1" dirty="0" smtClean="0">
                <a:solidFill>
                  <a:srgbClr val="333300"/>
                </a:solidFill>
                <a:latin typeface="Iskoola Pota" pitchFamily="34" charset="0"/>
                <a:cs typeface="Iskoola Pota" pitchFamily="34" charset="0"/>
              </a:rPr>
              <a:t>body</a:t>
            </a:r>
            <a:r>
              <a:rPr lang="en-US" sz="2400" b="1" dirty="0">
                <a:solidFill>
                  <a:srgbClr val="333300"/>
                </a:solidFill>
                <a:latin typeface="Iskoola Pota" pitchFamily="34" charset="0"/>
                <a:cs typeface="Iskoola Pota" pitchFamily="34" charset="0"/>
              </a:rPr>
              <a:t>.</a:t>
            </a:r>
            <a:endParaRPr lang="en-US" sz="2400" b="1" dirty="0">
              <a:solidFill>
                <a:srgbClr val="333300"/>
              </a:solidFill>
              <a:latin typeface="Iskoola Pota" pitchFamily="34" charset="0"/>
              <a:cs typeface="Iskoola Pot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19200"/>
            <a:ext cx="4254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  <a:ea typeface="BatangChe" pitchFamily="49" charset="-127"/>
              </a:rPr>
              <a:t>Circulatory system :- </a:t>
            </a:r>
            <a:endParaRPr lang="en-US" sz="3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  <a:ea typeface="BatangChe" pitchFamily="49" charset="-127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7625"/>
            <a:ext cx="32004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0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90600"/>
            <a:ext cx="7620000" cy="39986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178" y="1027510"/>
            <a:ext cx="333422" cy="4077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60668"/>
            <a:ext cx="449580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4074" y="496688"/>
            <a:ext cx="5293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Bodoni MT Black" pitchFamily="18" charset="0"/>
              </a:rPr>
              <a:t>Type’s of Circulatory system</a:t>
            </a:r>
            <a:endParaRPr lang="en-US" sz="2800" b="1" dirty="0"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85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38200"/>
            <a:ext cx="3950329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381000"/>
            <a:ext cx="4597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of circulatory system 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1600"/>
            <a:ext cx="270390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0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999" y="685800"/>
            <a:ext cx="4508353" cy="3886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505200"/>
            <a:ext cx="4057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istina" pitchFamily="66" charset="0"/>
              </a:rPr>
              <a:t>Thank you for listening 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istin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1143000"/>
            <a:ext cx="30925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Pristina" pitchFamily="66" charset="0"/>
              </a:rPr>
              <a:t>                Have</a:t>
            </a: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Pristina" pitchFamily="66" charset="0"/>
              </a:rPr>
              <a:t> 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Pristina" pitchFamily="66" charset="0"/>
              </a:rPr>
              <a:t>            wonderful </a:t>
            </a: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Pristina" pitchFamily="66" charset="0"/>
              </a:rPr>
              <a:t>                 day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Pristin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5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40</Words>
  <Application>Microsoft Office PowerPoint</Application>
  <PresentationFormat>Custom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</dc:creator>
  <cp:lastModifiedBy>Windows User</cp:lastModifiedBy>
  <cp:revision>18</cp:revision>
  <dcterms:created xsi:type="dcterms:W3CDTF">2006-08-16T00:00:00Z</dcterms:created>
  <dcterms:modified xsi:type="dcterms:W3CDTF">2016-11-27T19:51:45Z</dcterms:modified>
</cp:coreProperties>
</file>