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392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63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78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68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6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3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1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8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9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8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61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05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AF19F-27AC-4076-863F-278CAAF63615}" type="datetimeFigureOut">
              <a:rPr lang="en-US" smtClean="0"/>
              <a:t>5/4/2017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A0EEF-D8BB-4BD0-A06C-C01805954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59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HOW CAN A PLANT KILL?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mtClean="0"/>
              <a:t>2-4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0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4664"/>
            <a:ext cx="6084457" cy="609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324544" y="260648"/>
            <a:ext cx="2808312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0542" y="4293096"/>
            <a:ext cx="3346385" cy="209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88" y="2636912"/>
            <a:ext cx="2787429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33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ENEMY/ˈenəmi/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PERSON  [C] a person who you dislike </a:t>
            </a:r>
            <a:endParaRPr lang="tr-TR" dirty="0" smtClean="0"/>
          </a:p>
          <a:p>
            <a:r>
              <a:rPr lang="tr-TR" dirty="0" smtClean="0"/>
              <a:t>I </a:t>
            </a:r>
            <a:r>
              <a:rPr lang="en-GB" dirty="0" smtClean="0"/>
              <a:t>try not to make any enemies.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84984"/>
            <a:ext cx="3283049" cy="234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024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kill</a:t>
            </a:r>
            <a:r>
              <a:rPr lang="en-GB" dirty="0" smtClean="0"/>
              <a:t>/</a:t>
            </a:r>
            <a:r>
              <a:rPr lang="en-GB" dirty="0" err="1" smtClean="0"/>
              <a:t>kɪl</a:t>
            </a:r>
            <a:r>
              <a:rPr lang="en-GB" dirty="0" smtClean="0"/>
              <a:t>/ </a:t>
            </a:r>
            <a:r>
              <a:rPr lang="tr-TR" dirty="0" smtClean="0"/>
              <a:t> v.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to cause someone or something to die</a:t>
            </a:r>
            <a:endParaRPr lang="tr-TR" dirty="0" smtClean="0"/>
          </a:p>
          <a:p>
            <a:r>
              <a:rPr lang="en-GB" dirty="0" smtClean="0"/>
              <a:t>He killed his </a:t>
            </a:r>
            <a:r>
              <a:rPr lang="tr-TR" dirty="0" smtClean="0"/>
              <a:t>enemy.</a:t>
            </a:r>
            <a:r>
              <a:rPr lang="en-GB" dirty="0" smtClean="0"/>
              <a:t> </a:t>
            </a:r>
            <a:endParaRPr lang="en-US" dirty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05064"/>
            <a:ext cx="2981325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82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kind</a:t>
            </a:r>
            <a:r>
              <a:rPr lang="en-GB" dirty="0" smtClean="0"/>
              <a:t>  /</a:t>
            </a:r>
            <a:r>
              <a:rPr lang="en-GB" dirty="0" err="1" smtClean="0"/>
              <a:t>kaɪnd</a:t>
            </a:r>
            <a:r>
              <a:rPr lang="en-GB" dirty="0" smtClean="0"/>
              <a:t>/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8229600" cy="4525963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 a type of thing or person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tr-TR" dirty="0" smtClean="0"/>
              <a:t>I </a:t>
            </a:r>
            <a:r>
              <a:rPr lang="en-GB" dirty="0" smtClean="0"/>
              <a:t>like all kinds of movies.</a:t>
            </a:r>
            <a:endParaRPr lang="tr-TR" dirty="0" smtClean="0"/>
          </a:p>
          <a:p>
            <a:r>
              <a:rPr lang="en-GB" dirty="0" smtClean="0"/>
              <a:t>I meet all kinds of interesting people on my travels</a:t>
            </a:r>
            <a:r>
              <a:rPr lang="tr-TR" dirty="0" smtClean="0"/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140968"/>
            <a:ext cx="3691569" cy="27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390" y="4221088"/>
            <a:ext cx="3259104" cy="250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31787"/>
            <a:ext cx="3597854" cy="2796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088"/>
            <a:ext cx="233975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97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poisonous  /ˈ</a:t>
            </a:r>
            <a:r>
              <a:rPr lang="en-US" dirty="0" err="1" smtClean="0"/>
              <a:t>pɔɪzənəs</a:t>
            </a:r>
            <a:r>
              <a:rPr lang="en-US" dirty="0" smtClean="0"/>
              <a:t>/</a:t>
            </a:r>
            <a:r>
              <a:rPr lang="tr-T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POISON  containing poison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68960"/>
            <a:ext cx="6502400" cy="29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80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tropical  /ˈ</a:t>
            </a:r>
            <a:r>
              <a:rPr lang="en-GB" dirty="0" err="1" smtClean="0"/>
              <a:t>trɒpɪkəl</a:t>
            </a:r>
            <a:r>
              <a:rPr lang="en-GB" dirty="0" smtClean="0"/>
              <a:t>/ adjective</a:t>
            </a:r>
            <a:r>
              <a:rPr lang="tr-T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From </a:t>
            </a:r>
            <a:r>
              <a:rPr lang="en-GB" dirty="0" smtClean="0"/>
              <a:t>or in the hottest parts of the world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060848"/>
            <a:ext cx="4883267" cy="2866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2696" y="2924944"/>
            <a:ext cx="847725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182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farmer  /ˈ</a:t>
            </a:r>
            <a:r>
              <a:rPr lang="en-GB" dirty="0" err="1" smtClean="0"/>
              <a:t>fɑːmər</a:t>
            </a:r>
            <a:r>
              <a:rPr lang="en-GB" dirty="0" smtClean="0"/>
              <a:t>/ 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someone who owns or looks after a farm</a:t>
            </a:r>
            <a:endParaRPr lang="en-US" dirty="0" smtClean="0"/>
          </a:p>
          <a:p>
            <a:r>
              <a:rPr lang="en-GB" dirty="0" smtClean="0"/>
              <a:t>This weather is bad news for farmers.</a:t>
            </a:r>
            <a:endParaRPr lang="tr-TR" dirty="0" smtClean="0"/>
          </a:p>
          <a:p>
            <a:r>
              <a:rPr lang="en-GB" dirty="0" smtClean="0"/>
              <a:t>She's the daughter of a </a:t>
            </a:r>
            <a:r>
              <a:rPr lang="tr-TR" dirty="0" smtClean="0"/>
              <a:t>American </a:t>
            </a:r>
            <a:r>
              <a:rPr lang="en-GB" dirty="0" smtClean="0"/>
              <a:t>sheep farmer.</a:t>
            </a:r>
            <a:endParaRPr lang="tr-TR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77" y="4293096"/>
            <a:ext cx="7410450" cy="2116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39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instead  /</a:t>
            </a:r>
            <a:r>
              <a:rPr lang="en-GB" dirty="0" err="1" smtClean="0"/>
              <a:t>ɪnˈsted</a:t>
            </a:r>
            <a:r>
              <a:rPr lang="en-GB" dirty="0" smtClean="0"/>
              <a:t>/ adverb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in the place of someone or something else</a:t>
            </a:r>
            <a:endParaRPr lang="tr-TR" b="1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I'd prefer to have a shower instead of a bath.</a:t>
            </a:r>
            <a:endParaRPr lang="tr-TR" dirty="0" smtClean="0"/>
          </a:p>
          <a:p>
            <a:r>
              <a:rPr lang="tr-TR" dirty="0" smtClean="0"/>
              <a:t>If </a:t>
            </a:r>
            <a:r>
              <a:rPr lang="en-GB" dirty="0" smtClean="0"/>
              <a:t>you don't want pizza, we can have pasta instead.</a:t>
            </a:r>
            <a:endParaRPr lang="tr-TR" dirty="0" smtClean="0"/>
          </a:p>
          <a:p>
            <a:r>
              <a:rPr lang="en-GB" dirty="0" smtClean="0"/>
              <a:t>I'm going swimming on Monday instead of Friday now.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373216"/>
            <a:ext cx="3447826" cy="3447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13" y="6309320"/>
            <a:ext cx="23431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05790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219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petroleum  /</a:t>
            </a:r>
            <a:r>
              <a:rPr lang="en-US" dirty="0" err="1" smtClean="0"/>
              <a:t>pəˈtrəʊliəm</a:t>
            </a:r>
            <a:r>
              <a:rPr lang="en-US" dirty="0" smtClean="0"/>
              <a:t>/ </a:t>
            </a:r>
            <a:r>
              <a:rPr lang="tr-TR" dirty="0" smtClean="0"/>
              <a:t> noun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6"/>
          </a:xfrm>
        </p:spPr>
        <p:txBody>
          <a:bodyPr/>
          <a:lstStyle/>
          <a:p>
            <a:r>
              <a:rPr lang="en-US" dirty="0" smtClean="0"/>
              <a:t>thick oil found under the Earth's surface which is used to produce petrol and other substances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284984"/>
            <a:ext cx="9704200" cy="3221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38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petrol  /ˈ</a:t>
            </a:r>
            <a:r>
              <a:rPr lang="en-US" dirty="0" err="1" smtClean="0"/>
              <a:t>petrəl</a:t>
            </a:r>
            <a:r>
              <a:rPr lang="en-US" dirty="0" smtClean="0"/>
              <a:t>/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UK  (</a:t>
            </a:r>
            <a:r>
              <a:rPr lang="en-US" dirty="0" err="1" smtClean="0"/>
              <a:t>gasn</a:t>
            </a:r>
            <a:r>
              <a:rPr lang="en-US" dirty="0" smtClean="0"/>
              <a:t>, at petrol  </a:t>
            </a:r>
            <a:r>
              <a:rPr lang="en-US" dirty="0" err="1" smtClean="0"/>
              <a:t>nUS</a:t>
            </a:r>
            <a:r>
              <a:rPr lang="en-US" dirty="0" smtClean="0"/>
              <a:t>  gas) noun [U]The air was thick with petrol </a:t>
            </a:r>
            <a:r>
              <a:rPr lang="en-US" dirty="0" err="1" smtClean="0"/>
              <a:t>fumes.We're</a:t>
            </a:r>
            <a:r>
              <a:rPr lang="en-US" dirty="0" smtClean="0"/>
              <a:t> nearly out of </a:t>
            </a:r>
            <a:r>
              <a:rPr lang="en-US" dirty="0" err="1" smtClean="0"/>
              <a:t>petrol.She's</a:t>
            </a:r>
            <a:r>
              <a:rPr lang="en-US" dirty="0" smtClean="0"/>
              <a:t> just gone to fill the car up with </a:t>
            </a:r>
            <a:r>
              <a:rPr lang="en-US" dirty="0" err="1" smtClean="0"/>
              <a:t>petrol.Petrol</a:t>
            </a:r>
            <a:r>
              <a:rPr lang="en-US" dirty="0" smtClean="0"/>
              <a:t> prices have risen sharply in the last </a:t>
            </a:r>
            <a:r>
              <a:rPr lang="en-US" dirty="0" err="1" smtClean="0"/>
              <a:t>year.Petrol</a:t>
            </a:r>
            <a:r>
              <a:rPr lang="en-US" dirty="0" smtClean="0"/>
              <a:t> had leaked all over the </a:t>
            </a:r>
            <a:r>
              <a:rPr lang="en-US" dirty="0" err="1" smtClean="0"/>
              <a:t>road.petrol</a:t>
            </a:r>
            <a:r>
              <a:rPr lang="en-US" dirty="0" smtClean="0"/>
              <a:t>  n petrol  /ˈ</a:t>
            </a:r>
            <a:r>
              <a:rPr lang="en-US" dirty="0" err="1" smtClean="0"/>
              <a:t>petrəl</a:t>
            </a:r>
            <a:r>
              <a:rPr lang="en-US" dirty="0" smtClean="0"/>
              <a:t>/ UK  (</a:t>
            </a:r>
            <a:r>
              <a:rPr lang="en-US" dirty="0" err="1" smtClean="0"/>
              <a:t>gasn</a:t>
            </a:r>
            <a:r>
              <a:rPr lang="en-US" dirty="0" smtClean="0"/>
              <a:t>, at petrol  </a:t>
            </a:r>
            <a:r>
              <a:rPr lang="en-US" dirty="0" err="1" smtClean="0"/>
              <a:t>nUS</a:t>
            </a:r>
            <a:r>
              <a:rPr lang="en-US" dirty="0" smtClean="0"/>
              <a:t>  gas) noun [U] a liquid fuel used in cars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3861048"/>
            <a:ext cx="11017250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92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CROSSWORD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340767"/>
            <a:ext cx="6152033" cy="538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4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dirty="0" smtClean="0"/>
              <a:t>Scientist	 		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Cool			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bored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expensive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poisonous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farmer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farm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Enemy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Plants</a:t>
            </a:r>
          </a:p>
          <a:p>
            <a:pPr marL="514350" indent="-514350">
              <a:buFont typeface="+mj-lt"/>
              <a:buAutoNum type="arabicPeriod"/>
            </a:pPr>
            <a:r>
              <a:rPr lang="tr-TR" smtClean="0"/>
              <a:t>Desert</a:t>
            </a:r>
            <a:endParaRPr lang="tr-TR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078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278</Words>
  <Application>Microsoft Office PowerPoint</Application>
  <PresentationFormat>On-screen Show (4:3)</PresentationFormat>
  <Paragraphs>44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HOW CAN A PLANT KILL?</vt:lpstr>
      <vt:lpstr>PowerPoint Presentation</vt:lpstr>
      <vt:lpstr>ENEMY/ˈenəmi/ </vt:lpstr>
      <vt:lpstr>kill/kɪl/  v.</vt:lpstr>
      <vt:lpstr>kind  /kaɪnd/ </vt:lpstr>
      <vt:lpstr>poisonous  /ˈpɔɪzənəs/ </vt:lpstr>
      <vt:lpstr>tropical  /ˈtrɒpɪkəl/ adjective </vt:lpstr>
      <vt:lpstr>farmer  /ˈfɑːmər/ noun</vt:lpstr>
      <vt:lpstr>instead  /ɪnˈsted/ adverb</vt:lpstr>
      <vt:lpstr>petroleum  /pəˈtrəʊliəm/  noun</vt:lpstr>
      <vt:lpstr>petrol  /ˈpetrəl/ </vt:lpstr>
      <vt:lpstr>CROSSWORD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Sony</cp:lastModifiedBy>
  <cp:revision>17</cp:revision>
  <dcterms:created xsi:type="dcterms:W3CDTF">2017-02-16T10:32:42Z</dcterms:created>
  <dcterms:modified xsi:type="dcterms:W3CDTF">2017-05-04T11:28:48Z</dcterms:modified>
</cp:coreProperties>
</file>