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75" r:id="rId5"/>
    <p:sldId id="258" r:id="rId6"/>
    <p:sldId id="277" r:id="rId7"/>
    <p:sldId id="259" r:id="rId8"/>
    <p:sldId id="264" r:id="rId9"/>
    <p:sldId id="266" r:id="rId10"/>
    <p:sldId id="268" r:id="rId11"/>
    <p:sldId id="269" r:id="rId12"/>
    <p:sldId id="270" r:id="rId13"/>
    <p:sldId id="271" r:id="rId14"/>
    <p:sldId id="272" r:id="rId15"/>
    <p:sldId id="279" r:id="rId16"/>
    <p:sldId id="280" r:id="rId17"/>
    <p:sldId id="278" r:id="rId18"/>
    <p:sldId id="276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43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29F28-54B4-4655-9FA9-0ED3CB7B0B05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F94706B-65C7-4683-9385-A294E79F3ADB}">
      <dgm:prSet/>
      <dgm:spPr/>
      <dgm:t>
        <a:bodyPr/>
        <a:lstStyle/>
        <a:p>
          <a:r>
            <a:rPr lang="en-GB" dirty="0" smtClean="0"/>
            <a:t>Attend class and arrive on time (or early)</a:t>
          </a:r>
          <a:r>
            <a:rPr lang="tr-TR" dirty="0" smtClean="0"/>
            <a:t>.</a:t>
          </a:r>
          <a:endParaRPr lang="tr-TR" b="1" dirty="0" smtClean="0"/>
        </a:p>
      </dgm:t>
    </dgm:pt>
    <dgm:pt modelId="{60D06F80-0516-43DB-A022-FF868EA7F517}" type="parTrans" cxnId="{A369E05D-7641-43AD-AE95-FBE407D77558}">
      <dgm:prSet/>
      <dgm:spPr/>
      <dgm:t>
        <a:bodyPr/>
        <a:lstStyle/>
        <a:p>
          <a:endParaRPr lang="en-US"/>
        </a:p>
      </dgm:t>
    </dgm:pt>
    <dgm:pt modelId="{FE58EFFC-B7D9-43C2-A0F3-DF31B9CE961D}" type="sibTrans" cxnId="{A369E05D-7641-43AD-AE95-FBE407D77558}">
      <dgm:prSet/>
      <dgm:spPr/>
      <dgm:t>
        <a:bodyPr/>
        <a:lstStyle/>
        <a:p>
          <a:endParaRPr lang="en-US"/>
        </a:p>
      </dgm:t>
    </dgm:pt>
    <dgm:pt modelId="{E00D17E2-9109-4F34-89B1-CCE4803DB6D2}">
      <dgm:prSet/>
      <dgm:spPr/>
      <dgm:t>
        <a:bodyPr/>
        <a:lstStyle/>
        <a:p>
          <a:r>
            <a:rPr lang="en-GB" smtClean="0"/>
            <a:t>Always </a:t>
          </a:r>
          <a:r>
            <a:rPr lang="en-GB" b="1" smtClean="0"/>
            <a:t>bring the required supplies</a:t>
          </a:r>
          <a:r>
            <a:rPr lang="tr-TR" b="1" smtClean="0"/>
            <a:t> </a:t>
          </a:r>
          <a:r>
            <a:rPr lang="tr-TR" smtClean="0"/>
            <a:t>(notebook, book, pens, post-it...). </a:t>
          </a:r>
          <a:endParaRPr lang="tr-TR" dirty="0" smtClean="0"/>
        </a:p>
      </dgm:t>
    </dgm:pt>
    <dgm:pt modelId="{4C33CF76-BB7A-436D-98AF-2D13BF679074}" type="parTrans" cxnId="{E6A7B015-2602-41F5-A0FA-4D3A3EC06AD5}">
      <dgm:prSet/>
      <dgm:spPr/>
      <dgm:t>
        <a:bodyPr/>
        <a:lstStyle/>
        <a:p>
          <a:endParaRPr lang="en-US"/>
        </a:p>
      </dgm:t>
    </dgm:pt>
    <dgm:pt modelId="{45586F75-8AE2-49E7-889E-635425DBE500}" type="sibTrans" cxnId="{E6A7B015-2602-41F5-A0FA-4D3A3EC06AD5}">
      <dgm:prSet/>
      <dgm:spPr/>
      <dgm:t>
        <a:bodyPr/>
        <a:lstStyle/>
        <a:p>
          <a:endParaRPr lang="en-US"/>
        </a:p>
      </dgm:t>
    </dgm:pt>
    <dgm:pt modelId="{F9B208EE-AFD4-4C61-A6C5-57F5C27A07BB}">
      <dgm:prSet/>
      <dgm:spPr/>
      <dgm:t>
        <a:bodyPr/>
        <a:lstStyle/>
        <a:p>
          <a:r>
            <a:rPr lang="en-GB" b="1" smtClean="0"/>
            <a:t>Turn your cell phone off </a:t>
          </a:r>
          <a:r>
            <a:rPr lang="en-GB" smtClean="0"/>
            <a:t>or to vibrate before the start of class.</a:t>
          </a:r>
          <a:endParaRPr lang="tr-TR" dirty="0" smtClean="0"/>
        </a:p>
      </dgm:t>
    </dgm:pt>
    <dgm:pt modelId="{65F38586-7B92-4C42-B276-023A57D7DFF4}" type="parTrans" cxnId="{ED3D3ABB-08D6-474B-96E3-A0D9C9E70248}">
      <dgm:prSet/>
      <dgm:spPr/>
      <dgm:t>
        <a:bodyPr/>
        <a:lstStyle/>
        <a:p>
          <a:endParaRPr lang="en-US"/>
        </a:p>
      </dgm:t>
    </dgm:pt>
    <dgm:pt modelId="{F14E96E4-6023-43A2-8F82-20A81E9D263C}" type="sibTrans" cxnId="{ED3D3ABB-08D6-474B-96E3-A0D9C9E70248}">
      <dgm:prSet/>
      <dgm:spPr/>
      <dgm:t>
        <a:bodyPr/>
        <a:lstStyle/>
        <a:p>
          <a:endParaRPr lang="en-US"/>
        </a:p>
      </dgm:t>
    </dgm:pt>
    <dgm:pt modelId="{27F55305-E7CD-4E23-9599-C687B4E393DC}">
      <dgm:prSet/>
      <dgm:spPr/>
      <dgm:t>
        <a:bodyPr/>
        <a:lstStyle/>
        <a:p>
          <a:r>
            <a:rPr lang="en-GB" b="1" smtClean="0"/>
            <a:t>Do not sleep </a:t>
          </a:r>
          <a:r>
            <a:rPr lang="en-GB" smtClean="0"/>
            <a:t>in class! </a:t>
          </a:r>
          <a:endParaRPr lang="tr-TR" dirty="0" smtClean="0"/>
        </a:p>
      </dgm:t>
    </dgm:pt>
    <dgm:pt modelId="{AF1FF732-E384-43AA-9D68-7990287B574F}" type="parTrans" cxnId="{DC8DCE00-D814-4F9B-8D5B-DFBCBA26530C}">
      <dgm:prSet/>
      <dgm:spPr/>
      <dgm:t>
        <a:bodyPr/>
        <a:lstStyle/>
        <a:p>
          <a:endParaRPr lang="en-US"/>
        </a:p>
      </dgm:t>
    </dgm:pt>
    <dgm:pt modelId="{DCB61969-0987-4D71-94C9-7C130F15E4AF}" type="sibTrans" cxnId="{DC8DCE00-D814-4F9B-8D5B-DFBCBA26530C}">
      <dgm:prSet/>
      <dgm:spPr/>
      <dgm:t>
        <a:bodyPr/>
        <a:lstStyle/>
        <a:p>
          <a:endParaRPr lang="en-US"/>
        </a:p>
      </dgm:t>
    </dgm:pt>
    <dgm:pt modelId="{16BF1CF1-9F33-401F-9A6D-B55029328C87}" type="pres">
      <dgm:prSet presAssocID="{E6429F28-54B4-4655-9FA9-0ED3CB7B0B0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65A3FF-82CB-4D1D-BF80-E862A75D32CE}" type="pres">
      <dgm:prSet presAssocID="{6F94706B-65C7-4683-9385-A294E79F3ADB}" presName="comp" presStyleCnt="0"/>
      <dgm:spPr/>
    </dgm:pt>
    <dgm:pt modelId="{702E5C16-771A-4E35-8513-4AC4FCF8301D}" type="pres">
      <dgm:prSet presAssocID="{6F94706B-65C7-4683-9385-A294E79F3ADB}" presName="box" presStyleLbl="node1" presStyleIdx="0" presStyleCnt="4"/>
      <dgm:spPr/>
      <dgm:t>
        <a:bodyPr/>
        <a:lstStyle/>
        <a:p>
          <a:endParaRPr lang="en-US"/>
        </a:p>
      </dgm:t>
    </dgm:pt>
    <dgm:pt modelId="{049AE917-AA7F-4A9F-A56C-17B67588E4BD}" type="pres">
      <dgm:prSet presAssocID="{6F94706B-65C7-4683-9385-A294E79F3ADB}" presName="img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A2F7B7FB-4289-4F9D-A302-3630D5B01379}" type="pres">
      <dgm:prSet presAssocID="{6F94706B-65C7-4683-9385-A294E79F3AD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95DC87-1482-4C3F-A50F-09F02C3F0B56}" type="pres">
      <dgm:prSet presAssocID="{FE58EFFC-B7D9-43C2-A0F3-DF31B9CE961D}" presName="spacer" presStyleCnt="0"/>
      <dgm:spPr/>
    </dgm:pt>
    <dgm:pt modelId="{4B97C900-AB0E-4587-8389-4E24BDCAD35F}" type="pres">
      <dgm:prSet presAssocID="{E00D17E2-9109-4F34-89B1-CCE4803DB6D2}" presName="comp" presStyleCnt="0"/>
      <dgm:spPr/>
    </dgm:pt>
    <dgm:pt modelId="{AE85877B-8E7B-4CC6-A2F0-6E6A05FB90AD}" type="pres">
      <dgm:prSet presAssocID="{E00D17E2-9109-4F34-89B1-CCE4803DB6D2}" presName="box" presStyleLbl="node1" presStyleIdx="1" presStyleCnt="4"/>
      <dgm:spPr/>
      <dgm:t>
        <a:bodyPr/>
        <a:lstStyle/>
        <a:p>
          <a:endParaRPr lang="en-US"/>
        </a:p>
      </dgm:t>
    </dgm:pt>
    <dgm:pt modelId="{1F22E480-0F95-42E2-987C-BB05CBCC67CC}" type="pres">
      <dgm:prSet presAssocID="{E00D17E2-9109-4F34-89B1-CCE4803DB6D2}" presName="img" presStyleLbl="fgImgPlace1" presStyleIdx="1" presStyleCnt="4"/>
      <dgm:spPr/>
    </dgm:pt>
    <dgm:pt modelId="{D423B21B-BB86-4A4D-9A24-2E10985EC86B}" type="pres">
      <dgm:prSet presAssocID="{E00D17E2-9109-4F34-89B1-CCE4803DB6D2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A5E32-D5A7-4CE8-9A5C-1F923EBE778D}" type="pres">
      <dgm:prSet presAssocID="{45586F75-8AE2-49E7-889E-635425DBE500}" presName="spacer" presStyleCnt="0"/>
      <dgm:spPr/>
    </dgm:pt>
    <dgm:pt modelId="{6819CFFD-218A-42E6-AB5C-A71BC5E60AEE}" type="pres">
      <dgm:prSet presAssocID="{27F55305-E7CD-4E23-9599-C687B4E393DC}" presName="comp" presStyleCnt="0"/>
      <dgm:spPr/>
    </dgm:pt>
    <dgm:pt modelId="{3EA89F39-9835-4275-B24F-82B50CA63798}" type="pres">
      <dgm:prSet presAssocID="{27F55305-E7CD-4E23-9599-C687B4E393DC}" presName="box" presStyleLbl="node1" presStyleIdx="2" presStyleCnt="4"/>
      <dgm:spPr/>
      <dgm:t>
        <a:bodyPr/>
        <a:lstStyle/>
        <a:p>
          <a:endParaRPr lang="en-US"/>
        </a:p>
      </dgm:t>
    </dgm:pt>
    <dgm:pt modelId="{515C5137-E722-4414-A0C4-6A96890A8C91}" type="pres">
      <dgm:prSet presAssocID="{27F55305-E7CD-4E23-9599-C687B4E393DC}" presName="img" presStyleLbl="fgImgPlace1" presStyleIdx="2" presStyleCnt="4"/>
      <dgm:spPr/>
    </dgm:pt>
    <dgm:pt modelId="{71C1E4AC-8A2F-4FDB-BDE2-3E945FD179B0}" type="pres">
      <dgm:prSet presAssocID="{27F55305-E7CD-4E23-9599-C687B4E393D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A7E41-AD65-48AA-9664-F685F395DCC2}" type="pres">
      <dgm:prSet presAssocID="{DCB61969-0987-4D71-94C9-7C130F15E4AF}" presName="spacer" presStyleCnt="0"/>
      <dgm:spPr/>
    </dgm:pt>
    <dgm:pt modelId="{AEF08911-2F1C-4EC6-8E4A-B400DCD5BC33}" type="pres">
      <dgm:prSet presAssocID="{F9B208EE-AFD4-4C61-A6C5-57F5C27A07BB}" presName="comp" presStyleCnt="0"/>
      <dgm:spPr/>
    </dgm:pt>
    <dgm:pt modelId="{9E2CD1AE-39C3-4C9C-A6D0-323E1B03C2E4}" type="pres">
      <dgm:prSet presAssocID="{F9B208EE-AFD4-4C61-A6C5-57F5C27A07BB}" presName="box" presStyleLbl="node1" presStyleIdx="3" presStyleCnt="4"/>
      <dgm:spPr/>
      <dgm:t>
        <a:bodyPr/>
        <a:lstStyle/>
        <a:p>
          <a:endParaRPr lang="en-US"/>
        </a:p>
      </dgm:t>
    </dgm:pt>
    <dgm:pt modelId="{E18A950D-5DA9-48DF-AC68-2ED4EABCE0D0}" type="pres">
      <dgm:prSet presAssocID="{F9B208EE-AFD4-4C61-A6C5-57F5C27A07BB}" presName="img" presStyleLbl="fgImgPlace1" presStyleIdx="3" presStyleCnt="4"/>
      <dgm:spPr/>
    </dgm:pt>
    <dgm:pt modelId="{79F93CB0-EC57-4EA7-A4D7-DC08BEF97B47}" type="pres">
      <dgm:prSet presAssocID="{F9B208EE-AFD4-4C61-A6C5-57F5C27A07B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A7B015-2602-41F5-A0FA-4D3A3EC06AD5}" srcId="{E6429F28-54B4-4655-9FA9-0ED3CB7B0B05}" destId="{E00D17E2-9109-4F34-89B1-CCE4803DB6D2}" srcOrd="1" destOrd="0" parTransId="{4C33CF76-BB7A-436D-98AF-2D13BF679074}" sibTransId="{45586F75-8AE2-49E7-889E-635425DBE500}"/>
    <dgm:cxn modelId="{06CAD38A-895E-4741-A457-B4B83604A28A}" type="presOf" srcId="{6F94706B-65C7-4683-9385-A294E79F3ADB}" destId="{702E5C16-771A-4E35-8513-4AC4FCF8301D}" srcOrd="0" destOrd="0" presId="urn:microsoft.com/office/officeart/2005/8/layout/vList4"/>
    <dgm:cxn modelId="{B0845498-6AE7-4AAD-AB20-B249D526177B}" type="presOf" srcId="{27F55305-E7CD-4E23-9599-C687B4E393DC}" destId="{71C1E4AC-8A2F-4FDB-BDE2-3E945FD179B0}" srcOrd="1" destOrd="0" presId="urn:microsoft.com/office/officeart/2005/8/layout/vList4"/>
    <dgm:cxn modelId="{A369E05D-7641-43AD-AE95-FBE407D77558}" srcId="{E6429F28-54B4-4655-9FA9-0ED3CB7B0B05}" destId="{6F94706B-65C7-4683-9385-A294E79F3ADB}" srcOrd="0" destOrd="0" parTransId="{60D06F80-0516-43DB-A022-FF868EA7F517}" sibTransId="{FE58EFFC-B7D9-43C2-A0F3-DF31B9CE961D}"/>
    <dgm:cxn modelId="{E1BE8646-056E-4156-8F4F-A9DCEDEB9097}" type="presOf" srcId="{F9B208EE-AFD4-4C61-A6C5-57F5C27A07BB}" destId="{79F93CB0-EC57-4EA7-A4D7-DC08BEF97B47}" srcOrd="1" destOrd="0" presId="urn:microsoft.com/office/officeart/2005/8/layout/vList4"/>
    <dgm:cxn modelId="{0599C3D7-6914-4896-9722-CC8CC7712DFB}" type="presOf" srcId="{E00D17E2-9109-4F34-89B1-CCE4803DB6D2}" destId="{D423B21B-BB86-4A4D-9A24-2E10985EC86B}" srcOrd="1" destOrd="0" presId="urn:microsoft.com/office/officeart/2005/8/layout/vList4"/>
    <dgm:cxn modelId="{ED3D3ABB-08D6-474B-96E3-A0D9C9E70248}" srcId="{E6429F28-54B4-4655-9FA9-0ED3CB7B0B05}" destId="{F9B208EE-AFD4-4C61-A6C5-57F5C27A07BB}" srcOrd="3" destOrd="0" parTransId="{65F38586-7B92-4C42-B276-023A57D7DFF4}" sibTransId="{F14E96E4-6023-43A2-8F82-20A81E9D263C}"/>
    <dgm:cxn modelId="{0229D27A-4240-4011-B346-46B5B3884981}" type="presOf" srcId="{E00D17E2-9109-4F34-89B1-CCE4803DB6D2}" destId="{AE85877B-8E7B-4CC6-A2F0-6E6A05FB90AD}" srcOrd="0" destOrd="0" presId="urn:microsoft.com/office/officeart/2005/8/layout/vList4"/>
    <dgm:cxn modelId="{DC8DCE00-D814-4F9B-8D5B-DFBCBA26530C}" srcId="{E6429F28-54B4-4655-9FA9-0ED3CB7B0B05}" destId="{27F55305-E7CD-4E23-9599-C687B4E393DC}" srcOrd="2" destOrd="0" parTransId="{AF1FF732-E384-43AA-9D68-7990287B574F}" sibTransId="{DCB61969-0987-4D71-94C9-7C130F15E4AF}"/>
    <dgm:cxn modelId="{5F15BCE0-6D03-4D57-BCC9-8BE53A0B9B0E}" type="presOf" srcId="{6F94706B-65C7-4683-9385-A294E79F3ADB}" destId="{A2F7B7FB-4289-4F9D-A302-3630D5B01379}" srcOrd="1" destOrd="0" presId="urn:microsoft.com/office/officeart/2005/8/layout/vList4"/>
    <dgm:cxn modelId="{A00E5ABF-6785-4E8E-A7D2-7B89278543B7}" type="presOf" srcId="{27F55305-E7CD-4E23-9599-C687B4E393DC}" destId="{3EA89F39-9835-4275-B24F-82B50CA63798}" srcOrd="0" destOrd="0" presId="urn:microsoft.com/office/officeart/2005/8/layout/vList4"/>
    <dgm:cxn modelId="{D7BA85CD-374A-4444-AFD9-61AE5243DF76}" type="presOf" srcId="{F9B208EE-AFD4-4C61-A6C5-57F5C27A07BB}" destId="{9E2CD1AE-39C3-4C9C-A6D0-323E1B03C2E4}" srcOrd="0" destOrd="0" presId="urn:microsoft.com/office/officeart/2005/8/layout/vList4"/>
    <dgm:cxn modelId="{B19FEA54-A263-4E94-A2F6-9037C4246CA2}" type="presOf" srcId="{E6429F28-54B4-4655-9FA9-0ED3CB7B0B05}" destId="{16BF1CF1-9F33-401F-9A6D-B55029328C87}" srcOrd="0" destOrd="0" presId="urn:microsoft.com/office/officeart/2005/8/layout/vList4"/>
    <dgm:cxn modelId="{5830AB11-6C41-4125-A3D6-CB470226913E}" type="presParOf" srcId="{16BF1CF1-9F33-401F-9A6D-B55029328C87}" destId="{9665A3FF-82CB-4D1D-BF80-E862A75D32CE}" srcOrd="0" destOrd="0" presId="urn:microsoft.com/office/officeart/2005/8/layout/vList4"/>
    <dgm:cxn modelId="{B3FB9C12-C9A2-474D-8276-B13779C50EDC}" type="presParOf" srcId="{9665A3FF-82CB-4D1D-BF80-E862A75D32CE}" destId="{702E5C16-771A-4E35-8513-4AC4FCF8301D}" srcOrd="0" destOrd="0" presId="urn:microsoft.com/office/officeart/2005/8/layout/vList4"/>
    <dgm:cxn modelId="{74C6A129-675D-45C2-9B2B-7A10D72E1E0D}" type="presParOf" srcId="{9665A3FF-82CB-4D1D-BF80-E862A75D32CE}" destId="{049AE917-AA7F-4A9F-A56C-17B67588E4BD}" srcOrd="1" destOrd="0" presId="urn:microsoft.com/office/officeart/2005/8/layout/vList4"/>
    <dgm:cxn modelId="{5547A176-BEFF-4F30-9018-4C2628A099AA}" type="presParOf" srcId="{9665A3FF-82CB-4D1D-BF80-E862A75D32CE}" destId="{A2F7B7FB-4289-4F9D-A302-3630D5B01379}" srcOrd="2" destOrd="0" presId="urn:microsoft.com/office/officeart/2005/8/layout/vList4"/>
    <dgm:cxn modelId="{75A3BBB9-B00B-46CE-86F2-76FC8903A09F}" type="presParOf" srcId="{16BF1CF1-9F33-401F-9A6D-B55029328C87}" destId="{BA95DC87-1482-4C3F-A50F-09F02C3F0B56}" srcOrd="1" destOrd="0" presId="urn:microsoft.com/office/officeart/2005/8/layout/vList4"/>
    <dgm:cxn modelId="{FC99682A-EE98-4440-A7D4-ACA2B241E0C0}" type="presParOf" srcId="{16BF1CF1-9F33-401F-9A6D-B55029328C87}" destId="{4B97C900-AB0E-4587-8389-4E24BDCAD35F}" srcOrd="2" destOrd="0" presId="urn:microsoft.com/office/officeart/2005/8/layout/vList4"/>
    <dgm:cxn modelId="{FDF89879-B198-4215-ADFA-7C8088B24F68}" type="presParOf" srcId="{4B97C900-AB0E-4587-8389-4E24BDCAD35F}" destId="{AE85877B-8E7B-4CC6-A2F0-6E6A05FB90AD}" srcOrd="0" destOrd="0" presId="urn:microsoft.com/office/officeart/2005/8/layout/vList4"/>
    <dgm:cxn modelId="{E3ED7C01-8448-4FAE-AE74-39898997B543}" type="presParOf" srcId="{4B97C900-AB0E-4587-8389-4E24BDCAD35F}" destId="{1F22E480-0F95-42E2-987C-BB05CBCC67CC}" srcOrd="1" destOrd="0" presId="urn:microsoft.com/office/officeart/2005/8/layout/vList4"/>
    <dgm:cxn modelId="{D640E875-C293-4539-A673-ECAA53DFE25D}" type="presParOf" srcId="{4B97C900-AB0E-4587-8389-4E24BDCAD35F}" destId="{D423B21B-BB86-4A4D-9A24-2E10985EC86B}" srcOrd="2" destOrd="0" presId="urn:microsoft.com/office/officeart/2005/8/layout/vList4"/>
    <dgm:cxn modelId="{0E5C8725-F4E2-4BAD-9201-07198D52C20E}" type="presParOf" srcId="{16BF1CF1-9F33-401F-9A6D-B55029328C87}" destId="{520A5E32-D5A7-4CE8-9A5C-1F923EBE778D}" srcOrd="3" destOrd="0" presId="urn:microsoft.com/office/officeart/2005/8/layout/vList4"/>
    <dgm:cxn modelId="{C3A0218D-C635-4347-B225-6B28D6682349}" type="presParOf" srcId="{16BF1CF1-9F33-401F-9A6D-B55029328C87}" destId="{6819CFFD-218A-42E6-AB5C-A71BC5E60AEE}" srcOrd="4" destOrd="0" presId="urn:microsoft.com/office/officeart/2005/8/layout/vList4"/>
    <dgm:cxn modelId="{9AA0E334-B655-453A-8F26-ACC9732B640A}" type="presParOf" srcId="{6819CFFD-218A-42E6-AB5C-A71BC5E60AEE}" destId="{3EA89F39-9835-4275-B24F-82B50CA63798}" srcOrd="0" destOrd="0" presId="urn:microsoft.com/office/officeart/2005/8/layout/vList4"/>
    <dgm:cxn modelId="{7E5213D4-A374-41FD-9136-9232A73FA4BA}" type="presParOf" srcId="{6819CFFD-218A-42E6-AB5C-A71BC5E60AEE}" destId="{515C5137-E722-4414-A0C4-6A96890A8C91}" srcOrd="1" destOrd="0" presId="urn:microsoft.com/office/officeart/2005/8/layout/vList4"/>
    <dgm:cxn modelId="{26C87749-5590-434F-94F1-0C889BC8076F}" type="presParOf" srcId="{6819CFFD-218A-42E6-AB5C-A71BC5E60AEE}" destId="{71C1E4AC-8A2F-4FDB-BDE2-3E945FD179B0}" srcOrd="2" destOrd="0" presId="urn:microsoft.com/office/officeart/2005/8/layout/vList4"/>
    <dgm:cxn modelId="{798B69EB-E10B-4411-80AA-29CC25CB63B5}" type="presParOf" srcId="{16BF1CF1-9F33-401F-9A6D-B55029328C87}" destId="{118A7E41-AD65-48AA-9664-F685F395DCC2}" srcOrd="5" destOrd="0" presId="urn:microsoft.com/office/officeart/2005/8/layout/vList4"/>
    <dgm:cxn modelId="{C8AD7923-460F-4370-9110-95AE522712B2}" type="presParOf" srcId="{16BF1CF1-9F33-401F-9A6D-B55029328C87}" destId="{AEF08911-2F1C-4EC6-8E4A-B400DCD5BC33}" srcOrd="6" destOrd="0" presId="urn:microsoft.com/office/officeart/2005/8/layout/vList4"/>
    <dgm:cxn modelId="{8F15BA72-0204-4EA2-8B62-C615F54A15C3}" type="presParOf" srcId="{AEF08911-2F1C-4EC6-8E4A-B400DCD5BC33}" destId="{9E2CD1AE-39C3-4C9C-A6D0-323E1B03C2E4}" srcOrd="0" destOrd="0" presId="urn:microsoft.com/office/officeart/2005/8/layout/vList4"/>
    <dgm:cxn modelId="{51491072-841C-428A-B7CC-DC023DA23303}" type="presParOf" srcId="{AEF08911-2F1C-4EC6-8E4A-B400DCD5BC33}" destId="{E18A950D-5DA9-48DF-AC68-2ED4EABCE0D0}" srcOrd="1" destOrd="0" presId="urn:microsoft.com/office/officeart/2005/8/layout/vList4"/>
    <dgm:cxn modelId="{C9CAA6CC-9DC1-4C99-9700-579E6ADCC41E}" type="presParOf" srcId="{AEF08911-2F1C-4EC6-8E4A-B400DCD5BC33}" destId="{79F93CB0-EC57-4EA7-A4D7-DC08BEF97B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29F28-54B4-4655-9FA9-0ED3CB7B0B05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F94706B-65C7-4683-9385-A294E79F3ADB}">
      <dgm:prSet custT="1"/>
      <dgm:spPr/>
      <dgm:t>
        <a:bodyPr/>
        <a:lstStyle/>
        <a:p>
          <a:r>
            <a:rPr lang="en-GB" sz="2800" b="1" dirty="0" smtClean="0"/>
            <a:t>Show respect for others</a:t>
          </a:r>
          <a:endParaRPr lang="tr-TR" sz="2800" b="1" dirty="0" smtClean="0"/>
        </a:p>
      </dgm:t>
    </dgm:pt>
    <dgm:pt modelId="{60D06F80-0516-43DB-A022-FF868EA7F517}" type="parTrans" cxnId="{A369E05D-7641-43AD-AE95-FBE407D77558}">
      <dgm:prSet/>
      <dgm:spPr/>
      <dgm:t>
        <a:bodyPr/>
        <a:lstStyle/>
        <a:p>
          <a:endParaRPr lang="en-US" sz="2000" b="1"/>
        </a:p>
      </dgm:t>
    </dgm:pt>
    <dgm:pt modelId="{FE58EFFC-B7D9-43C2-A0F3-DF31B9CE961D}" type="sibTrans" cxnId="{A369E05D-7641-43AD-AE95-FBE407D77558}">
      <dgm:prSet/>
      <dgm:spPr/>
      <dgm:t>
        <a:bodyPr/>
        <a:lstStyle/>
        <a:p>
          <a:endParaRPr lang="en-US" sz="2000" b="1"/>
        </a:p>
      </dgm:t>
    </dgm:pt>
    <dgm:pt modelId="{E00D17E2-9109-4F34-89B1-CCE4803DB6D2}">
      <dgm:prSet custT="1"/>
      <dgm:spPr/>
      <dgm:t>
        <a:bodyPr/>
        <a:lstStyle/>
        <a:p>
          <a:r>
            <a:rPr lang="en-GB" sz="2800" b="1" dirty="0" smtClean="0"/>
            <a:t>Listen carefully; do not interrupt</a:t>
          </a:r>
          <a:r>
            <a:rPr lang="tr-TR" sz="2800" b="1" dirty="0" smtClean="0"/>
            <a:t> others.</a:t>
          </a:r>
        </a:p>
      </dgm:t>
    </dgm:pt>
    <dgm:pt modelId="{4C33CF76-BB7A-436D-98AF-2D13BF679074}" type="parTrans" cxnId="{E6A7B015-2602-41F5-A0FA-4D3A3EC06AD5}">
      <dgm:prSet/>
      <dgm:spPr/>
      <dgm:t>
        <a:bodyPr/>
        <a:lstStyle/>
        <a:p>
          <a:endParaRPr lang="en-US" sz="2000" b="1"/>
        </a:p>
      </dgm:t>
    </dgm:pt>
    <dgm:pt modelId="{45586F75-8AE2-49E7-889E-635425DBE500}" type="sibTrans" cxnId="{E6A7B015-2602-41F5-A0FA-4D3A3EC06AD5}">
      <dgm:prSet/>
      <dgm:spPr/>
      <dgm:t>
        <a:bodyPr/>
        <a:lstStyle/>
        <a:p>
          <a:endParaRPr lang="en-US" sz="2000" b="1"/>
        </a:p>
      </dgm:t>
    </dgm:pt>
    <dgm:pt modelId="{F9B208EE-AFD4-4C61-A6C5-57F5C27A07BB}">
      <dgm:prSet custT="1"/>
      <dgm:spPr/>
      <dgm:t>
        <a:bodyPr/>
        <a:lstStyle/>
        <a:p>
          <a:r>
            <a:rPr lang="en-GB" sz="2000" b="1" dirty="0" smtClean="0"/>
            <a:t>If you strongly disagree with your </a:t>
          </a:r>
          <a:r>
            <a:rPr lang="tr-TR" sz="2000" b="1" dirty="0" smtClean="0"/>
            <a:t>instructor</a:t>
          </a:r>
          <a:r>
            <a:rPr lang="en-GB" sz="2000" b="1" dirty="0" smtClean="0"/>
            <a:t>, it is a good idea to speak with him/her after class.</a:t>
          </a:r>
          <a:endParaRPr lang="tr-TR" sz="2000" b="1" dirty="0" smtClean="0"/>
        </a:p>
      </dgm:t>
    </dgm:pt>
    <dgm:pt modelId="{65F38586-7B92-4C42-B276-023A57D7DFF4}" type="parTrans" cxnId="{ED3D3ABB-08D6-474B-96E3-A0D9C9E70248}">
      <dgm:prSet/>
      <dgm:spPr/>
      <dgm:t>
        <a:bodyPr/>
        <a:lstStyle/>
        <a:p>
          <a:endParaRPr lang="en-US" sz="2000" b="1"/>
        </a:p>
      </dgm:t>
    </dgm:pt>
    <dgm:pt modelId="{F14E96E4-6023-43A2-8F82-20A81E9D263C}" type="sibTrans" cxnId="{ED3D3ABB-08D6-474B-96E3-A0D9C9E70248}">
      <dgm:prSet/>
      <dgm:spPr/>
      <dgm:t>
        <a:bodyPr/>
        <a:lstStyle/>
        <a:p>
          <a:endParaRPr lang="en-US" sz="2000" b="1"/>
        </a:p>
      </dgm:t>
    </dgm:pt>
    <dgm:pt modelId="{27F55305-E7CD-4E23-9599-C687B4E393DC}">
      <dgm:prSet custT="1"/>
      <dgm:spPr/>
      <dgm:t>
        <a:bodyPr/>
        <a:lstStyle/>
        <a:p>
          <a:r>
            <a:rPr lang="en-GB" sz="3200" b="1" dirty="0" smtClean="0"/>
            <a:t>Turn in assignments on time</a:t>
          </a:r>
          <a:endParaRPr lang="tr-TR" sz="3200" b="1" dirty="0" smtClean="0"/>
        </a:p>
      </dgm:t>
    </dgm:pt>
    <dgm:pt modelId="{AF1FF732-E384-43AA-9D68-7990287B574F}" type="parTrans" cxnId="{DC8DCE00-D814-4F9B-8D5B-DFBCBA26530C}">
      <dgm:prSet/>
      <dgm:spPr/>
      <dgm:t>
        <a:bodyPr/>
        <a:lstStyle/>
        <a:p>
          <a:endParaRPr lang="en-US" sz="2000" b="1"/>
        </a:p>
      </dgm:t>
    </dgm:pt>
    <dgm:pt modelId="{DCB61969-0987-4D71-94C9-7C130F15E4AF}" type="sibTrans" cxnId="{DC8DCE00-D814-4F9B-8D5B-DFBCBA26530C}">
      <dgm:prSet/>
      <dgm:spPr/>
      <dgm:t>
        <a:bodyPr/>
        <a:lstStyle/>
        <a:p>
          <a:endParaRPr lang="en-US" sz="2000" b="1"/>
        </a:p>
      </dgm:t>
    </dgm:pt>
    <dgm:pt modelId="{16BF1CF1-9F33-401F-9A6D-B55029328C87}" type="pres">
      <dgm:prSet presAssocID="{E6429F28-54B4-4655-9FA9-0ED3CB7B0B0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65A3FF-82CB-4D1D-BF80-E862A75D32CE}" type="pres">
      <dgm:prSet presAssocID="{6F94706B-65C7-4683-9385-A294E79F3ADB}" presName="comp" presStyleCnt="0"/>
      <dgm:spPr/>
    </dgm:pt>
    <dgm:pt modelId="{702E5C16-771A-4E35-8513-4AC4FCF8301D}" type="pres">
      <dgm:prSet presAssocID="{6F94706B-65C7-4683-9385-A294E79F3ADB}" presName="box" presStyleLbl="node1" presStyleIdx="0" presStyleCnt="4" custLinFactNeighborX="-2362" custLinFactNeighborY="-7623"/>
      <dgm:spPr/>
      <dgm:t>
        <a:bodyPr/>
        <a:lstStyle/>
        <a:p>
          <a:endParaRPr lang="en-US"/>
        </a:p>
      </dgm:t>
    </dgm:pt>
    <dgm:pt modelId="{049AE917-AA7F-4A9F-A56C-17B67588E4BD}" type="pres">
      <dgm:prSet presAssocID="{6F94706B-65C7-4683-9385-A294E79F3ADB}" presName="img" presStyleLbl="fgImgPlace1" presStyleIdx="0" presStyleCnt="4"/>
      <dgm:spPr/>
    </dgm:pt>
    <dgm:pt modelId="{A2F7B7FB-4289-4F9D-A302-3630D5B01379}" type="pres">
      <dgm:prSet presAssocID="{6F94706B-65C7-4683-9385-A294E79F3AD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95DC87-1482-4C3F-A50F-09F02C3F0B56}" type="pres">
      <dgm:prSet presAssocID="{FE58EFFC-B7D9-43C2-A0F3-DF31B9CE961D}" presName="spacer" presStyleCnt="0"/>
      <dgm:spPr/>
    </dgm:pt>
    <dgm:pt modelId="{4B97C900-AB0E-4587-8389-4E24BDCAD35F}" type="pres">
      <dgm:prSet presAssocID="{E00D17E2-9109-4F34-89B1-CCE4803DB6D2}" presName="comp" presStyleCnt="0"/>
      <dgm:spPr/>
    </dgm:pt>
    <dgm:pt modelId="{AE85877B-8E7B-4CC6-A2F0-6E6A05FB90AD}" type="pres">
      <dgm:prSet presAssocID="{E00D17E2-9109-4F34-89B1-CCE4803DB6D2}" presName="box" presStyleLbl="node1" presStyleIdx="1" presStyleCnt="4"/>
      <dgm:spPr/>
      <dgm:t>
        <a:bodyPr/>
        <a:lstStyle/>
        <a:p>
          <a:endParaRPr lang="en-US"/>
        </a:p>
      </dgm:t>
    </dgm:pt>
    <dgm:pt modelId="{1F22E480-0F95-42E2-987C-BB05CBCC67CC}" type="pres">
      <dgm:prSet presAssocID="{E00D17E2-9109-4F34-89B1-CCE4803DB6D2}" presName="img" presStyleLbl="fgImgPlace1" presStyleIdx="1" presStyleCnt="4"/>
      <dgm:spPr/>
    </dgm:pt>
    <dgm:pt modelId="{D423B21B-BB86-4A4D-9A24-2E10985EC86B}" type="pres">
      <dgm:prSet presAssocID="{E00D17E2-9109-4F34-89B1-CCE4803DB6D2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A5E32-D5A7-4CE8-9A5C-1F923EBE778D}" type="pres">
      <dgm:prSet presAssocID="{45586F75-8AE2-49E7-889E-635425DBE500}" presName="spacer" presStyleCnt="0"/>
      <dgm:spPr/>
    </dgm:pt>
    <dgm:pt modelId="{6819CFFD-218A-42E6-AB5C-A71BC5E60AEE}" type="pres">
      <dgm:prSet presAssocID="{27F55305-E7CD-4E23-9599-C687B4E393DC}" presName="comp" presStyleCnt="0"/>
      <dgm:spPr/>
    </dgm:pt>
    <dgm:pt modelId="{3EA89F39-9835-4275-B24F-82B50CA63798}" type="pres">
      <dgm:prSet presAssocID="{27F55305-E7CD-4E23-9599-C687B4E393DC}" presName="box" presStyleLbl="node1" presStyleIdx="2" presStyleCnt="4" custLinFactNeighborX="58" custLinFactNeighborY="1079"/>
      <dgm:spPr/>
      <dgm:t>
        <a:bodyPr/>
        <a:lstStyle/>
        <a:p>
          <a:endParaRPr lang="en-US"/>
        </a:p>
      </dgm:t>
    </dgm:pt>
    <dgm:pt modelId="{515C5137-E722-4414-A0C4-6A96890A8C91}" type="pres">
      <dgm:prSet presAssocID="{27F55305-E7CD-4E23-9599-C687B4E393DC}" presName="img" presStyleLbl="fgImgPlace1" presStyleIdx="2" presStyleCnt="4"/>
      <dgm:spPr/>
    </dgm:pt>
    <dgm:pt modelId="{71C1E4AC-8A2F-4FDB-BDE2-3E945FD179B0}" type="pres">
      <dgm:prSet presAssocID="{27F55305-E7CD-4E23-9599-C687B4E393D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A7E41-AD65-48AA-9664-F685F395DCC2}" type="pres">
      <dgm:prSet presAssocID="{DCB61969-0987-4D71-94C9-7C130F15E4AF}" presName="spacer" presStyleCnt="0"/>
      <dgm:spPr/>
    </dgm:pt>
    <dgm:pt modelId="{AEF08911-2F1C-4EC6-8E4A-B400DCD5BC33}" type="pres">
      <dgm:prSet presAssocID="{F9B208EE-AFD4-4C61-A6C5-57F5C27A07BB}" presName="comp" presStyleCnt="0"/>
      <dgm:spPr/>
    </dgm:pt>
    <dgm:pt modelId="{9E2CD1AE-39C3-4C9C-A6D0-323E1B03C2E4}" type="pres">
      <dgm:prSet presAssocID="{F9B208EE-AFD4-4C61-A6C5-57F5C27A07BB}" presName="box" presStyleLbl="node1" presStyleIdx="3" presStyleCnt="4"/>
      <dgm:spPr/>
      <dgm:t>
        <a:bodyPr/>
        <a:lstStyle/>
        <a:p>
          <a:endParaRPr lang="en-US"/>
        </a:p>
      </dgm:t>
    </dgm:pt>
    <dgm:pt modelId="{E18A950D-5DA9-48DF-AC68-2ED4EABCE0D0}" type="pres">
      <dgm:prSet presAssocID="{F9B208EE-AFD4-4C61-A6C5-57F5C27A07BB}" presName="img" presStyleLbl="fgImgPlace1" presStyleIdx="3" presStyleCnt="4"/>
      <dgm:spPr/>
    </dgm:pt>
    <dgm:pt modelId="{79F93CB0-EC57-4EA7-A4D7-DC08BEF97B47}" type="pres">
      <dgm:prSet presAssocID="{F9B208EE-AFD4-4C61-A6C5-57F5C27A07B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41596B-B6FE-4803-AC53-0973D553D59A}" type="presOf" srcId="{F9B208EE-AFD4-4C61-A6C5-57F5C27A07BB}" destId="{79F93CB0-EC57-4EA7-A4D7-DC08BEF97B47}" srcOrd="1" destOrd="0" presId="urn:microsoft.com/office/officeart/2005/8/layout/vList4"/>
    <dgm:cxn modelId="{E6A7B015-2602-41F5-A0FA-4D3A3EC06AD5}" srcId="{E6429F28-54B4-4655-9FA9-0ED3CB7B0B05}" destId="{E00D17E2-9109-4F34-89B1-CCE4803DB6D2}" srcOrd="1" destOrd="0" parTransId="{4C33CF76-BB7A-436D-98AF-2D13BF679074}" sibTransId="{45586F75-8AE2-49E7-889E-635425DBE500}"/>
    <dgm:cxn modelId="{A369E05D-7641-43AD-AE95-FBE407D77558}" srcId="{E6429F28-54B4-4655-9FA9-0ED3CB7B0B05}" destId="{6F94706B-65C7-4683-9385-A294E79F3ADB}" srcOrd="0" destOrd="0" parTransId="{60D06F80-0516-43DB-A022-FF868EA7F517}" sibTransId="{FE58EFFC-B7D9-43C2-A0F3-DF31B9CE961D}"/>
    <dgm:cxn modelId="{041E1D96-9E4C-4504-A170-7153D83D0DFD}" type="presOf" srcId="{F9B208EE-AFD4-4C61-A6C5-57F5C27A07BB}" destId="{9E2CD1AE-39C3-4C9C-A6D0-323E1B03C2E4}" srcOrd="0" destOrd="0" presId="urn:microsoft.com/office/officeart/2005/8/layout/vList4"/>
    <dgm:cxn modelId="{ED3D3ABB-08D6-474B-96E3-A0D9C9E70248}" srcId="{E6429F28-54B4-4655-9FA9-0ED3CB7B0B05}" destId="{F9B208EE-AFD4-4C61-A6C5-57F5C27A07BB}" srcOrd="3" destOrd="0" parTransId="{65F38586-7B92-4C42-B276-023A57D7DFF4}" sibTransId="{F14E96E4-6023-43A2-8F82-20A81E9D263C}"/>
    <dgm:cxn modelId="{EF7BF97E-9B45-4ABD-B2DD-0F34255B7758}" type="presOf" srcId="{6F94706B-65C7-4683-9385-A294E79F3ADB}" destId="{A2F7B7FB-4289-4F9D-A302-3630D5B01379}" srcOrd="1" destOrd="0" presId="urn:microsoft.com/office/officeart/2005/8/layout/vList4"/>
    <dgm:cxn modelId="{8EB38FF8-7B2B-415C-B4E8-5B0F186309F5}" type="presOf" srcId="{E00D17E2-9109-4F34-89B1-CCE4803DB6D2}" destId="{AE85877B-8E7B-4CC6-A2F0-6E6A05FB90AD}" srcOrd="0" destOrd="0" presId="urn:microsoft.com/office/officeart/2005/8/layout/vList4"/>
    <dgm:cxn modelId="{B4CED242-82CC-4985-9D86-AD80D2270CBF}" type="presOf" srcId="{27F55305-E7CD-4E23-9599-C687B4E393DC}" destId="{3EA89F39-9835-4275-B24F-82B50CA63798}" srcOrd="0" destOrd="0" presId="urn:microsoft.com/office/officeart/2005/8/layout/vList4"/>
    <dgm:cxn modelId="{A8F373C3-0B4B-4A58-9B26-552A3F14A29B}" type="presOf" srcId="{27F55305-E7CD-4E23-9599-C687B4E393DC}" destId="{71C1E4AC-8A2F-4FDB-BDE2-3E945FD179B0}" srcOrd="1" destOrd="0" presId="urn:microsoft.com/office/officeart/2005/8/layout/vList4"/>
    <dgm:cxn modelId="{EB75071F-AF89-4BA5-B00B-2A6E1A563B58}" type="presOf" srcId="{6F94706B-65C7-4683-9385-A294E79F3ADB}" destId="{702E5C16-771A-4E35-8513-4AC4FCF8301D}" srcOrd="0" destOrd="0" presId="urn:microsoft.com/office/officeart/2005/8/layout/vList4"/>
    <dgm:cxn modelId="{DC8DCE00-D814-4F9B-8D5B-DFBCBA26530C}" srcId="{E6429F28-54B4-4655-9FA9-0ED3CB7B0B05}" destId="{27F55305-E7CD-4E23-9599-C687B4E393DC}" srcOrd="2" destOrd="0" parTransId="{AF1FF732-E384-43AA-9D68-7990287B574F}" sibTransId="{DCB61969-0987-4D71-94C9-7C130F15E4AF}"/>
    <dgm:cxn modelId="{0E6DED37-6B6E-43F5-A377-72D80A1A825C}" type="presOf" srcId="{E00D17E2-9109-4F34-89B1-CCE4803DB6D2}" destId="{D423B21B-BB86-4A4D-9A24-2E10985EC86B}" srcOrd="1" destOrd="0" presId="urn:microsoft.com/office/officeart/2005/8/layout/vList4"/>
    <dgm:cxn modelId="{AD50BB64-B7F7-45CA-A97D-CE807EDE973E}" type="presOf" srcId="{E6429F28-54B4-4655-9FA9-0ED3CB7B0B05}" destId="{16BF1CF1-9F33-401F-9A6D-B55029328C87}" srcOrd="0" destOrd="0" presId="urn:microsoft.com/office/officeart/2005/8/layout/vList4"/>
    <dgm:cxn modelId="{F49BEF0F-CF35-4FB4-B80B-3B41863D83DA}" type="presParOf" srcId="{16BF1CF1-9F33-401F-9A6D-B55029328C87}" destId="{9665A3FF-82CB-4D1D-BF80-E862A75D32CE}" srcOrd="0" destOrd="0" presId="urn:microsoft.com/office/officeart/2005/8/layout/vList4"/>
    <dgm:cxn modelId="{E66F3E4C-AE84-4F2D-A742-04A3ED3D03AF}" type="presParOf" srcId="{9665A3FF-82CB-4D1D-BF80-E862A75D32CE}" destId="{702E5C16-771A-4E35-8513-4AC4FCF8301D}" srcOrd="0" destOrd="0" presId="urn:microsoft.com/office/officeart/2005/8/layout/vList4"/>
    <dgm:cxn modelId="{18104777-A46A-45BF-B1EC-09F1285BA943}" type="presParOf" srcId="{9665A3FF-82CB-4D1D-BF80-E862A75D32CE}" destId="{049AE917-AA7F-4A9F-A56C-17B67588E4BD}" srcOrd="1" destOrd="0" presId="urn:microsoft.com/office/officeart/2005/8/layout/vList4"/>
    <dgm:cxn modelId="{153D2BC7-EFE1-421F-B2C7-1F524D463FDF}" type="presParOf" srcId="{9665A3FF-82CB-4D1D-BF80-E862A75D32CE}" destId="{A2F7B7FB-4289-4F9D-A302-3630D5B01379}" srcOrd="2" destOrd="0" presId="urn:microsoft.com/office/officeart/2005/8/layout/vList4"/>
    <dgm:cxn modelId="{7D3E474F-A313-4BA7-9086-E90397749C4F}" type="presParOf" srcId="{16BF1CF1-9F33-401F-9A6D-B55029328C87}" destId="{BA95DC87-1482-4C3F-A50F-09F02C3F0B56}" srcOrd="1" destOrd="0" presId="urn:microsoft.com/office/officeart/2005/8/layout/vList4"/>
    <dgm:cxn modelId="{2A1E15DE-C93E-41C1-AB7C-6DEF75365153}" type="presParOf" srcId="{16BF1CF1-9F33-401F-9A6D-B55029328C87}" destId="{4B97C900-AB0E-4587-8389-4E24BDCAD35F}" srcOrd="2" destOrd="0" presId="urn:microsoft.com/office/officeart/2005/8/layout/vList4"/>
    <dgm:cxn modelId="{B5B50251-5393-4D3F-85D2-0F11097B015F}" type="presParOf" srcId="{4B97C900-AB0E-4587-8389-4E24BDCAD35F}" destId="{AE85877B-8E7B-4CC6-A2F0-6E6A05FB90AD}" srcOrd="0" destOrd="0" presId="urn:microsoft.com/office/officeart/2005/8/layout/vList4"/>
    <dgm:cxn modelId="{389B71A6-C4BA-4C91-86A8-7BBECCA1F1A8}" type="presParOf" srcId="{4B97C900-AB0E-4587-8389-4E24BDCAD35F}" destId="{1F22E480-0F95-42E2-987C-BB05CBCC67CC}" srcOrd="1" destOrd="0" presId="urn:microsoft.com/office/officeart/2005/8/layout/vList4"/>
    <dgm:cxn modelId="{1F497FA4-4647-43B9-B15D-09961F90BF2F}" type="presParOf" srcId="{4B97C900-AB0E-4587-8389-4E24BDCAD35F}" destId="{D423B21B-BB86-4A4D-9A24-2E10985EC86B}" srcOrd="2" destOrd="0" presId="urn:microsoft.com/office/officeart/2005/8/layout/vList4"/>
    <dgm:cxn modelId="{594CB6D5-DA1D-47CD-BCAD-282C17A1BAA0}" type="presParOf" srcId="{16BF1CF1-9F33-401F-9A6D-B55029328C87}" destId="{520A5E32-D5A7-4CE8-9A5C-1F923EBE778D}" srcOrd="3" destOrd="0" presId="urn:microsoft.com/office/officeart/2005/8/layout/vList4"/>
    <dgm:cxn modelId="{52A92858-21A2-4784-97AB-49BB1B2C91DF}" type="presParOf" srcId="{16BF1CF1-9F33-401F-9A6D-B55029328C87}" destId="{6819CFFD-218A-42E6-AB5C-A71BC5E60AEE}" srcOrd="4" destOrd="0" presId="urn:microsoft.com/office/officeart/2005/8/layout/vList4"/>
    <dgm:cxn modelId="{84B1080C-4767-4E64-8DC2-D0C16CAD02B5}" type="presParOf" srcId="{6819CFFD-218A-42E6-AB5C-A71BC5E60AEE}" destId="{3EA89F39-9835-4275-B24F-82B50CA63798}" srcOrd="0" destOrd="0" presId="urn:microsoft.com/office/officeart/2005/8/layout/vList4"/>
    <dgm:cxn modelId="{0E802C11-6495-4F2E-98DF-443E3DB50B09}" type="presParOf" srcId="{6819CFFD-218A-42E6-AB5C-A71BC5E60AEE}" destId="{515C5137-E722-4414-A0C4-6A96890A8C91}" srcOrd="1" destOrd="0" presId="urn:microsoft.com/office/officeart/2005/8/layout/vList4"/>
    <dgm:cxn modelId="{EFA5BEA6-5BED-4346-80A5-14155F9A4C0E}" type="presParOf" srcId="{6819CFFD-218A-42E6-AB5C-A71BC5E60AEE}" destId="{71C1E4AC-8A2F-4FDB-BDE2-3E945FD179B0}" srcOrd="2" destOrd="0" presId="urn:microsoft.com/office/officeart/2005/8/layout/vList4"/>
    <dgm:cxn modelId="{CDE08E04-00AF-4CCB-BB5E-2817D0CF17C2}" type="presParOf" srcId="{16BF1CF1-9F33-401F-9A6D-B55029328C87}" destId="{118A7E41-AD65-48AA-9664-F685F395DCC2}" srcOrd="5" destOrd="0" presId="urn:microsoft.com/office/officeart/2005/8/layout/vList4"/>
    <dgm:cxn modelId="{FB6E97CB-02E1-4FBE-819A-DEE56146BB3B}" type="presParOf" srcId="{16BF1CF1-9F33-401F-9A6D-B55029328C87}" destId="{AEF08911-2F1C-4EC6-8E4A-B400DCD5BC33}" srcOrd="6" destOrd="0" presId="urn:microsoft.com/office/officeart/2005/8/layout/vList4"/>
    <dgm:cxn modelId="{55A35B93-B181-4E22-BEA8-65BBCB2A40D4}" type="presParOf" srcId="{AEF08911-2F1C-4EC6-8E4A-B400DCD5BC33}" destId="{9E2CD1AE-39C3-4C9C-A6D0-323E1B03C2E4}" srcOrd="0" destOrd="0" presId="urn:microsoft.com/office/officeart/2005/8/layout/vList4"/>
    <dgm:cxn modelId="{A0F6958D-35E2-411D-A031-7A8B41CB0C4B}" type="presParOf" srcId="{AEF08911-2F1C-4EC6-8E4A-B400DCD5BC33}" destId="{E18A950D-5DA9-48DF-AC68-2ED4EABCE0D0}" srcOrd="1" destOrd="0" presId="urn:microsoft.com/office/officeart/2005/8/layout/vList4"/>
    <dgm:cxn modelId="{5D1C3BFF-7296-4A69-8855-200DBFBF69D6}" type="presParOf" srcId="{AEF08911-2F1C-4EC6-8E4A-B400DCD5BC33}" destId="{79F93CB0-EC57-4EA7-A4D7-DC08BEF97B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07BF71-7FCE-4221-96DF-34D3629D9CF4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838F4A-DBFF-40A2-91B6-43FF12D87A65}">
      <dgm:prSet phldrT="[Text]"/>
      <dgm:spPr/>
      <dgm:t>
        <a:bodyPr/>
        <a:lstStyle/>
        <a:p>
          <a:r>
            <a:rPr lang="tr-TR" dirty="0" smtClean="0"/>
            <a:t>This is the place to TAKE RISKS and learn from your mistakes</a:t>
          </a:r>
          <a:endParaRPr lang="en-US" dirty="0"/>
        </a:p>
      </dgm:t>
    </dgm:pt>
    <dgm:pt modelId="{9A2990DE-0CCB-4C8D-A60E-E9687D769E86}" type="parTrans" cxnId="{6EB6913B-993E-454E-9E18-934BDB96DE73}">
      <dgm:prSet/>
      <dgm:spPr/>
      <dgm:t>
        <a:bodyPr/>
        <a:lstStyle/>
        <a:p>
          <a:endParaRPr lang="en-US"/>
        </a:p>
      </dgm:t>
    </dgm:pt>
    <dgm:pt modelId="{D22ADAA4-F606-4594-B332-653A184A6FD3}" type="sibTrans" cxnId="{6EB6913B-993E-454E-9E18-934BDB96DE73}">
      <dgm:prSet/>
      <dgm:spPr/>
      <dgm:t>
        <a:bodyPr/>
        <a:lstStyle/>
        <a:p>
          <a:endParaRPr lang="en-US"/>
        </a:p>
      </dgm:t>
    </dgm:pt>
    <dgm:pt modelId="{761978DA-CCFD-4DD0-9A7A-8ED574FFBF8B}">
      <dgm:prSet phldrT="[Text]"/>
      <dgm:spPr/>
      <dgm:t>
        <a:bodyPr/>
        <a:lstStyle/>
        <a:p>
          <a:r>
            <a:rPr lang="tr-TR" dirty="0" smtClean="0"/>
            <a:t>No one is perfect. </a:t>
          </a:r>
          <a:endParaRPr lang="en-US" dirty="0"/>
        </a:p>
      </dgm:t>
    </dgm:pt>
    <dgm:pt modelId="{75E0586A-9647-4310-A05A-56A15D47120A}" type="parTrans" cxnId="{82E98BE1-70F7-4651-B253-4E6D445194BD}">
      <dgm:prSet/>
      <dgm:spPr/>
      <dgm:t>
        <a:bodyPr/>
        <a:lstStyle/>
        <a:p>
          <a:endParaRPr lang="en-US"/>
        </a:p>
      </dgm:t>
    </dgm:pt>
    <dgm:pt modelId="{5F9CBAC3-90B9-49D2-A0DA-585AD5E8AA8C}" type="sibTrans" cxnId="{82E98BE1-70F7-4651-B253-4E6D445194BD}">
      <dgm:prSet/>
      <dgm:spPr/>
      <dgm:t>
        <a:bodyPr/>
        <a:lstStyle/>
        <a:p>
          <a:endParaRPr lang="en-US"/>
        </a:p>
      </dgm:t>
    </dgm:pt>
    <dgm:pt modelId="{1F3D5503-40AA-4DFD-920C-8E41083ACA15}">
      <dgm:prSet phldrT="[Text]"/>
      <dgm:spPr/>
      <dgm:t>
        <a:bodyPr/>
        <a:lstStyle/>
        <a:p>
          <a:r>
            <a:rPr lang="tr-TR" dirty="0" smtClean="0"/>
            <a:t>It is good to have a MIND of YOUR OWN. </a:t>
          </a:r>
          <a:endParaRPr lang="en-US" dirty="0"/>
        </a:p>
      </dgm:t>
    </dgm:pt>
    <dgm:pt modelId="{DC81898B-7D84-46EB-801A-B41134B7E698}" type="parTrans" cxnId="{88613BD9-9BA8-4944-982D-F0E92DE9FACE}">
      <dgm:prSet/>
      <dgm:spPr/>
      <dgm:t>
        <a:bodyPr/>
        <a:lstStyle/>
        <a:p>
          <a:endParaRPr lang="en-US"/>
        </a:p>
      </dgm:t>
    </dgm:pt>
    <dgm:pt modelId="{DF9D7426-21F8-4F56-A2E9-418B9A9A976D}" type="sibTrans" cxnId="{88613BD9-9BA8-4944-982D-F0E92DE9FACE}">
      <dgm:prSet/>
      <dgm:spPr/>
      <dgm:t>
        <a:bodyPr/>
        <a:lstStyle/>
        <a:p>
          <a:endParaRPr lang="en-US"/>
        </a:p>
      </dgm:t>
    </dgm:pt>
    <dgm:pt modelId="{168E42F5-E214-4655-A3DE-13C80ADB5E9B}" type="pres">
      <dgm:prSet presAssocID="{0207BF71-7FCE-4221-96DF-34D3629D9CF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5271B8-962F-4B06-8E05-829CE2920650}" type="pres">
      <dgm:prSet presAssocID="{66838F4A-DBFF-40A2-91B6-43FF12D87A65}" presName="comp" presStyleCnt="0"/>
      <dgm:spPr/>
    </dgm:pt>
    <dgm:pt modelId="{FEF0D1A9-1D97-4C36-A198-A08878C4FB3D}" type="pres">
      <dgm:prSet presAssocID="{66838F4A-DBFF-40A2-91B6-43FF12D87A65}" presName="box" presStyleLbl="node1" presStyleIdx="0" presStyleCnt="3"/>
      <dgm:spPr/>
      <dgm:t>
        <a:bodyPr/>
        <a:lstStyle/>
        <a:p>
          <a:endParaRPr lang="en-US"/>
        </a:p>
      </dgm:t>
    </dgm:pt>
    <dgm:pt modelId="{2A5213DF-2DAC-43AC-8009-B5254777E7D5}" type="pres">
      <dgm:prSet presAssocID="{66838F4A-DBFF-40A2-91B6-43FF12D87A65}" presName="img" presStyleLbl="fgImgPlace1" presStyleIdx="0" presStyleCnt="3"/>
      <dgm:spPr/>
    </dgm:pt>
    <dgm:pt modelId="{10961BE9-95D0-4FF9-8106-17796A5E0173}" type="pres">
      <dgm:prSet presAssocID="{66838F4A-DBFF-40A2-91B6-43FF12D87A6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386BAE-9B61-487D-AE9C-14DFF393A091}" type="pres">
      <dgm:prSet presAssocID="{D22ADAA4-F606-4594-B332-653A184A6FD3}" presName="spacer" presStyleCnt="0"/>
      <dgm:spPr/>
    </dgm:pt>
    <dgm:pt modelId="{9FDD4A8D-08C9-4226-81FD-4CA6B2D20BF0}" type="pres">
      <dgm:prSet presAssocID="{761978DA-CCFD-4DD0-9A7A-8ED574FFBF8B}" presName="comp" presStyleCnt="0"/>
      <dgm:spPr/>
    </dgm:pt>
    <dgm:pt modelId="{9FB220AE-B9F1-4A71-9820-B18068E75FA4}" type="pres">
      <dgm:prSet presAssocID="{761978DA-CCFD-4DD0-9A7A-8ED574FFBF8B}" presName="box" presStyleLbl="node1" presStyleIdx="1" presStyleCnt="3"/>
      <dgm:spPr/>
      <dgm:t>
        <a:bodyPr/>
        <a:lstStyle/>
        <a:p>
          <a:endParaRPr lang="en-US"/>
        </a:p>
      </dgm:t>
    </dgm:pt>
    <dgm:pt modelId="{704FB2CA-13C3-4583-BA62-DEC08522521E}" type="pres">
      <dgm:prSet presAssocID="{761978DA-CCFD-4DD0-9A7A-8ED574FFBF8B}" presName="img" presStyleLbl="fgImgPlace1" presStyleIdx="1" presStyleCnt="3"/>
      <dgm:spPr/>
    </dgm:pt>
    <dgm:pt modelId="{521F73F1-FC51-4049-B83F-96B359DEF8BF}" type="pres">
      <dgm:prSet presAssocID="{761978DA-CCFD-4DD0-9A7A-8ED574FFBF8B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34321-9CAF-4219-BF38-80F901B83563}" type="pres">
      <dgm:prSet presAssocID="{5F9CBAC3-90B9-49D2-A0DA-585AD5E8AA8C}" presName="spacer" presStyleCnt="0"/>
      <dgm:spPr/>
    </dgm:pt>
    <dgm:pt modelId="{5A77D990-4F14-4E7B-A9F2-160853863FC9}" type="pres">
      <dgm:prSet presAssocID="{1F3D5503-40AA-4DFD-920C-8E41083ACA15}" presName="comp" presStyleCnt="0"/>
      <dgm:spPr/>
    </dgm:pt>
    <dgm:pt modelId="{EBBC457E-BC4A-48E7-B6C3-ADBA094C901F}" type="pres">
      <dgm:prSet presAssocID="{1F3D5503-40AA-4DFD-920C-8E41083ACA15}" presName="box" presStyleLbl="node1" presStyleIdx="2" presStyleCnt="3"/>
      <dgm:spPr/>
      <dgm:t>
        <a:bodyPr/>
        <a:lstStyle/>
        <a:p>
          <a:endParaRPr lang="en-US"/>
        </a:p>
      </dgm:t>
    </dgm:pt>
    <dgm:pt modelId="{EAA62568-89F7-4F85-9BB2-7F3A0C178EF7}" type="pres">
      <dgm:prSet presAssocID="{1F3D5503-40AA-4DFD-920C-8E41083ACA15}" presName="img" presStyleLbl="fgImgPlace1" presStyleIdx="2" presStyleCnt="3"/>
      <dgm:spPr/>
    </dgm:pt>
    <dgm:pt modelId="{F9A65699-5A79-4A73-A220-D3498C00A513}" type="pres">
      <dgm:prSet presAssocID="{1F3D5503-40AA-4DFD-920C-8E41083ACA1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613BD9-9BA8-4944-982D-F0E92DE9FACE}" srcId="{0207BF71-7FCE-4221-96DF-34D3629D9CF4}" destId="{1F3D5503-40AA-4DFD-920C-8E41083ACA15}" srcOrd="2" destOrd="0" parTransId="{DC81898B-7D84-46EB-801A-B41134B7E698}" sibTransId="{DF9D7426-21F8-4F56-A2E9-418B9A9A976D}"/>
    <dgm:cxn modelId="{C318D557-338C-4BF0-8667-42659427178F}" type="presOf" srcId="{761978DA-CCFD-4DD0-9A7A-8ED574FFBF8B}" destId="{521F73F1-FC51-4049-B83F-96B359DEF8BF}" srcOrd="1" destOrd="0" presId="urn:microsoft.com/office/officeart/2005/8/layout/vList4"/>
    <dgm:cxn modelId="{6EB6913B-993E-454E-9E18-934BDB96DE73}" srcId="{0207BF71-7FCE-4221-96DF-34D3629D9CF4}" destId="{66838F4A-DBFF-40A2-91B6-43FF12D87A65}" srcOrd="0" destOrd="0" parTransId="{9A2990DE-0CCB-4C8D-A60E-E9687D769E86}" sibTransId="{D22ADAA4-F606-4594-B332-653A184A6FD3}"/>
    <dgm:cxn modelId="{82E98BE1-70F7-4651-B253-4E6D445194BD}" srcId="{0207BF71-7FCE-4221-96DF-34D3629D9CF4}" destId="{761978DA-CCFD-4DD0-9A7A-8ED574FFBF8B}" srcOrd="1" destOrd="0" parTransId="{75E0586A-9647-4310-A05A-56A15D47120A}" sibTransId="{5F9CBAC3-90B9-49D2-A0DA-585AD5E8AA8C}"/>
    <dgm:cxn modelId="{6172E265-F1D4-49D5-9174-35F9EC8D0AAF}" type="presOf" srcId="{1F3D5503-40AA-4DFD-920C-8E41083ACA15}" destId="{EBBC457E-BC4A-48E7-B6C3-ADBA094C901F}" srcOrd="0" destOrd="0" presId="urn:microsoft.com/office/officeart/2005/8/layout/vList4"/>
    <dgm:cxn modelId="{C3FB3EB7-339D-4C96-BFD7-E12540792ED4}" type="presOf" srcId="{0207BF71-7FCE-4221-96DF-34D3629D9CF4}" destId="{168E42F5-E214-4655-A3DE-13C80ADB5E9B}" srcOrd="0" destOrd="0" presId="urn:microsoft.com/office/officeart/2005/8/layout/vList4"/>
    <dgm:cxn modelId="{52E0C787-038B-4951-A54D-7194F74FDA8E}" type="presOf" srcId="{66838F4A-DBFF-40A2-91B6-43FF12D87A65}" destId="{10961BE9-95D0-4FF9-8106-17796A5E0173}" srcOrd="1" destOrd="0" presId="urn:microsoft.com/office/officeart/2005/8/layout/vList4"/>
    <dgm:cxn modelId="{6AC63C77-F932-4671-B7E1-F1A5AAC87F49}" type="presOf" srcId="{1F3D5503-40AA-4DFD-920C-8E41083ACA15}" destId="{F9A65699-5A79-4A73-A220-D3498C00A513}" srcOrd="1" destOrd="0" presId="urn:microsoft.com/office/officeart/2005/8/layout/vList4"/>
    <dgm:cxn modelId="{A8C868E3-A980-4B62-BC59-6D3E27A6005C}" type="presOf" srcId="{66838F4A-DBFF-40A2-91B6-43FF12D87A65}" destId="{FEF0D1A9-1D97-4C36-A198-A08878C4FB3D}" srcOrd="0" destOrd="0" presId="urn:microsoft.com/office/officeart/2005/8/layout/vList4"/>
    <dgm:cxn modelId="{7B481554-7D92-4007-81D6-78B214EAF057}" type="presOf" srcId="{761978DA-CCFD-4DD0-9A7A-8ED574FFBF8B}" destId="{9FB220AE-B9F1-4A71-9820-B18068E75FA4}" srcOrd="0" destOrd="0" presId="urn:microsoft.com/office/officeart/2005/8/layout/vList4"/>
    <dgm:cxn modelId="{54F05C2D-23FC-4E2F-8ECF-3B7F5FA7D957}" type="presParOf" srcId="{168E42F5-E214-4655-A3DE-13C80ADB5E9B}" destId="{395271B8-962F-4B06-8E05-829CE2920650}" srcOrd="0" destOrd="0" presId="urn:microsoft.com/office/officeart/2005/8/layout/vList4"/>
    <dgm:cxn modelId="{85BAACC2-FBB0-4F82-A50E-BDFFF5296640}" type="presParOf" srcId="{395271B8-962F-4B06-8E05-829CE2920650}" destId="{FEF0D1A9-1D97-4C36-A198-A08878C4FB3D}" srcOrd="0" destOrd="0" presId="urn:microsoft.com/office/officeart/2005/8/layout/vList4"/>
    <dgm:cxn modelId="{98BF85EC-8085-4DD9-A649-C36FAB36BAB7}" type="presParOf" srcId="{395271B8-962F-4B06-8E05-829CE2920650}" destId="{2A5213DF-2DAC-43AC-8009-B5254777E7D5}" srcOrd="1" destOrd="0" presId="urn:microsoft.com/office/officeart/2005/8/layout/vList4"/>
    <dgm:cxn modelId="{CAE96CC4-BC0B-40F2-853C-540A137C0CE3}" type="presParOf" srcId="{395271B8-962F-4B06-8E05-829CE2920650}" destId="{10961BE9-95D0-4FF9-8106-17796A5E0173}" srcOrd="2" destOrd="0" presId="urn:microsoft.com/office/officeart/2005/8/layout/vList4"/>
    <dgm:cxn modelId="{7A9C2D94-A2D1-496E-8ED7-2B1000C0BDEF}" type="presParOf" srcId="{168E42F5-E214-4655-A3DE-13C80ADB5E9B}" destId="{E0386BAE-9B61-487D-AE9C-14DFF393A091}" srcOrd="1" destOrd="0" presId="urn:microsoft.com/office/officeart/2005/8/layout/vList4"/>
    <dgm:cxn modelId="{33185FD2-7145-431B-88EA-32BF526C416B}" type="presParOf" srcId="{168E42F5-E214-4655-A3DE-13C80ADB5E9B}" destId="{9FDD4A8D-08C9-4226-81FD-4CA6B2D20BF0}" srcOrd="2" destOrd="0" presId="urn:microsoft.com/office/officeart/2005/8/layout/vList4"/>
    <dgm:cxn modelId="{AC6F47A3-501D-404E-B67D-FD84C9A6EDD4}" type="presParOf" srcId="{9FDD4A8D-08C9-4226-81FD-4CA6B2D20BF0}" destId="{9FB220AE-B9F1-4A71-9820-B18068E75FA4}" srcOrd="0" destOrd="0" presId="urn:microsoft.com/office/officeart/2005/8/layout/vList4"/>
    <dgm:cxn modelId="{DBC232E5-C287-45AA-BA25-58319BF982CC}" type="presParOf" srcId="{9FDD4A8D-08C9-4226-81FD-4CA6B2D20BF0}" destId="{704FB2CA-13C3-4583-BA62-DEC08522521E}" srcOrd="1" destOrd="0" presId="urn:microsoft.com/office/officeart/2005/8/layout/vList4"/>
    <dgm:cxn modelId="{460C71F5-A5C2-49FE-883F-4D1438EB46EF}" type="presParOf" srcId="{9FDD4A8D-08C9-4226-81FD-4CA6B2D20BF0}" destId="{521F73F1-FC51-4049-B83F-96B359DEF8BF}" srcOrd="2" destOrd="0" presId="urn:microsoft.com/office/officeart/2005/8/layout/vList4"/>
    <dgm:cxn modelId="{BD909A27-8119-476E-9BE2-B1DC7EF6EBD4}" type="presParOf" srcId="{168E42F5-E214-4655-A3DE-13C80ADB5E9B}" destId="{AA634321-9CAF-4219-BF38-80F901B83563}" srcOrd="3" destOrd="0" presId="urn:microsoft.com/office/officeart/2005/8/layout/vList4"/>
    <dgm:cxn modelId="{3DED6002-A68A-4233-A923-C5C488C8BA3F}" type="presParOf" srcId="{168E42F5-E214-4655-A3DE-13C80ADB5E9B}" destId="{5A77D990-4F14-4E7B-A9F2-160853863FC9}" srcOrd="4" destOrd="0" presId="urn:microsoft.com/office/officeart/2005/8/layout/vList4"/>
    <dgm:cxn modelId="{A0818C1D-D8D4-4FB3-AB44-AEDA6E5B804F}" type="presParOf" srcId="{5A77D990-4F14-4E7B-A9F2-160853863FC9}" destId="{EBBC457E-BC4A-48E7-B6C3-ADBA094C901F}" srcOrd="0" destOrd="0" presId="urn:microsoft.com/office/officeart/2005/8/layout/vList4"/>
    <dgm:cxn modelId="{E783E78E-3F6E-4ABD-A14D-02CC54E41F91}" type="presParOf" srcId="{5A77D990-4F14-4E7B-A9F2-160853863FC9}" destId="{EAA62568-89F7-4F85-9BB2-7F3A0C178EF7}" srcOrd="1" destOrd="0" presId="urn:microsoft.com/office/officeart/2005/8/layout/vList4"/>
    <dgm:cxn modelId="{7E9BF1CC-2F02-45ED-A2E1-0B3F7ED9210C}" type="presParOf" srcId="{5A77D990-4F14-4E7B-A9F2-160853863FC9}" destId="{F9A65699-5A79-4A73-A220-D3498C00A51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07BF71-7FCE-4221-96DF-34D3629D9CF4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838F4A-DBFF-40A2-91B6-43FF12D87A65}">
      <dgm:prSet phldrT="[Text]"/>
      <dgm:spPr/>
      <dgm:t>
        <a:bodyPr/>
        <a:lstStyle/>
        <a:p>
          <a:r>
            <a:rPr lang="en-GB" b="1" dirty="0" smtClean="0"/>
            <a:t>We </a:t>
          </a:r>
          <a:r>
            <a:rPr lang="tr-TR" b="1" dirty="0" smtClean="0"/>
            <a:t>a</a:t>
          </a:r>
          <a:r>
            <a:rPr lang="en-GB" b="1" dirty="0" smtClean="0"/>
            <a:t>re </a:t>
          </a:r>
          <a:r>
            <a:rPr lang="tr-TR" b="1" dirty="0" smtClean="0"/>
            <a:t>h</a:t>
          </a:r>
          <a:r>
            <a:rPr lang="en-GB" b="1" dirty="0" smtClean="0"/>
            <a:t>ere to </a:t>
          </a:r>
          <a:r>
            <a:rPr lang="tr-TR" b="1" dirty="0" smtClean="0"/>
            <a:t>l</a:t>
          </a:r>
          <a:r>
            <a:rPr lang="en-GB" b="1" dirty="0" smtClean="0"/>
            <a:t>earn!</a:t>
          </a:r>
          <a:endParaRPr lang="en-US" dirty="0"/>
        </a:p>
      </dgm:t>
    </dgm:pt>
    <dgm:pt modelId="{9A2990DE-0CCB-4C8D-A60E-E9687D769E86}" type="parTrans" cxnId="{6EB6913B-993E-454E-9E18-934BDB96DE73}">
      <dgm:prSet/>
      <dgm:spPr/>
      <dgm:t>
        <a:bodyPr/>
        <a:lstStyle/>
        <a:p>
          <a:endParaRPr lang="en-US"/>
        </a:p>
      </dgm:t>
    </dgm:pt>
    <dgm:pt modelId="{D22ADAA4-F606-4594-B332-653A184A6FD3}" type="sibTrans" cxnId="{6EB6913B-993E-454E-9E18-934BDB96DE73}">
      <dgm:prSet/>
      <dgm:spPr/>
      <dgm:t>
        <a:bodyPr/>
        <a:lstStyle/>
        <a:p>
          <a:endParaRPr lang="en-US"/>
        </a:p>
      </dgm:t>
    </dgm:pt>
    <dgm:pt modelId="{761978DA-CCFD-4DD0-9A7A-8ED574FFBF8B}">
      <dgm:prSet phldrT="[Text]"/>
      <dgm:spPr/>
      <dgm:t>
        <a:bodyPr/>
        <a:lstStyle/>
        <a:p>
          <a:r>
            <a:rPr lang="en-GB" b="1" dirty="0" smtClean="0"/>
            <a:t>No</a:t>
          </a:r>
          <a:r>
            <a:rPr lang="tr-TR" b="1" dirty="0" smtClean="0"/>
            <a:t> o</a:t>
          </a:r>
          <a:r>
            <a:rPr lang="en-GB" b="1" dirty="0" smtClean="0"/>
            <a:t>ne </a:t>
          </a:r>
          <a:r>
            <a:rPr lang="tr-TR" b="1" dirty="0" smtClean="0"/>
            <a:t>c</a:t>
          </a:r>
          <a:r>
            <a:rPr lang="en-GB" b="1" dirty="0" smtClean="0"/>
            <a:t>an </a:t>
          </a:r>
          <a:r>
            <a:rPr lang="tr-TR" b="1" dirty="0" smtClean="0"/>
            <a:t>l</a:t>
          </a:r>
          <a:r>
            <a:rPr lang="en-GB" b="1" dirty="0" smtClean="0"/>
            <a:t>earn </a:t>
          </a:r>
          <a:r>
            <a:rPr lang="tr-TR" b="1" dirty="0" smtClean="0"/>
            <a:t>f</a:t>
          </a:r>
          <a:r>
            <a:rPr lang="en-GB" b="1" dirty="0" smtClean="0"/>
            <a:t>or </a:t>
          </a:r>
          <a:r>
            <a:rPr lang="tr-TR" b="1" dirty="0" smtClean="0"/>
            <a:t>y</a:t>
          </a:r>
          <a:r>
            <a:rPr lang="en-GB" b="1" dirty="0" err="1" smtClean="0"/>
            <a:t>ou</a:t>
          </a:r>
          <a:r>
            <a:rPr lang="en-GB" b="1" dirty="0" smtClean="0"/>
            <a:t>.</a:t>
          </a:r>
          <a:endParaRPr lang="en-US" dirty="0"/>
        </a:p>
      </dgm:t>
    </dgm:pt>
    <dgm:pt modelId="{75E0586A-9647-4310-A05A-56A15D47120A}" type="parTrans" cxnId="{82E98BE1-70F7-4651-B253-4E6D445194BD}">
      <dgm:prSet/>
      <dgm:spPr/>
      <dgm:t>
        <a:bodyPr/>
        <a:lstStyle/>
        <a:p>
          <a:endParaRPr lang="en-US"/>
        </a:p>
      </dgm:t>
    </dgm:pt>
    <dgm:pt modelId="{5F9CBAC3-90B9-49D2-A0DA-585AD5E8AA8C}" type="sibTrans" cxnId="{82E98BE1-70F7-4651-B253-4E6D445194BD}">
      <dgm:prSet/>
      <dgm:spPr/>
      <dgm:t>
        <a:bodyPr/>
        <a:lstStyle/>
        <a:p>
          <a:endParaRPr lang="en-US"/>
        </a:p>
      </dgm:t>
    </dgm:pt>
    <dgm:pt modelId="{1F3D5503-40AA-4DFD-920C-8E41083ACA15}">
      <dgm:prSet phldrT="[Text]" custT="1"/>
      <dgm:spPr/>
      <dgm:t>
        <a:bodyPr/>
        <a:lstStyle/>
        <a:p>
          <a:r>
            <a:rPr lang="en-GB" sz="2800" b="1" dirty="0" smtClean="0"/>
            <a:t>Your effort will determine</a:t>
          </a:r>
          <a:r>
            <a:rPr lang="tr-TR" sz="2800" b="1" dirty="0" smtClean="0"/>
            <a:t> y</a:t>
          </a:r>
          <a:r>
            <a:rPr lang="en-GB" sz="2800" b="1" dirty="0" smtClean="0"/>
            <a:t>our success.</a:t>
          </a:r>
          <a:r>
            <a:rPr lang="en-GB" sz="2500" b="1" dirty="0" smtClean="0"/>
            <a:t/>
          </a:r>
          <a:br>
            <a:rPr lang="en-GB" sz="2500" b="1" dirty="0" smtClean="0"/>
          </a:br>
          <a:endParaRPr lang="en-US" sz="2500" dirty="0"/>
        </a:p>
      </dgm:t>
    </dgm:pt>
    <dgm:pt modelId="{DC81898B-7D84-46EB-801A-B41134B7E698}" type="parTrans" cxnId="{88613BD9-9BA8-4944-982D-F0E92DE9FACE}">
      <dgm:prSet/>
      <dgm:spPr/>
      <dgm:t>
        <a:bodyPr/>
        <a:lstStyle/>
        <a:p>
          <a:endParaRPr lang="en-US"/>
        </a:p>
      </dgm:t>
    </dgm:pt>
    <dgm:pt modelId="{DF9D7426-21F8-4F56-A2E9-418B9A9A976D}" type="sibTrans" cxnId="{88613BD9-9BA8-4944-982D-F0E92DE9FACE}">
      <dgm:prSet/>
      <dgm:spPr/>
      <dgm:t>
        <a:bodyPr/>
        <a:lstStyle/>
        <a:p>
          <a:endParaRPr lang="en-US"/>
        </a:p>
      </dgm:t>
    </dgm:pt>
    <dgm:pt modelId="{168E42F5-E214-4655-A3DE-13C80ADB5E9B}" type="pres">
      <dgm:prSet presAssocID="{0207BF71-7FCE-4221-96DF-34D3629D9CF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5271B8-962F-4B06-8E05-829CE2920650}" type="pres">
      <dgm:prSet presAssocID="{66838F4A-DBFF-40A2-91B6-43FF12D87A65}" presName="comp" presStyleCnt="0"/>
      <dgm:spPr/>
    </dgm:pt>
    <dgm:pt modelId="{FEF0D1A9-1D97-4C36-A198-A08878C4FB3D}" type="pres">
      <dgm:prSet presAssocID="{66838F4A-DBFF-40A2-91B6-43FF12D87A65}" presName="box" presStyleLbl="node1" presStyleIdx="0" presStyleCnt="3"/>
      <dgm:spPr/>
      <dgm:t>
        <a:bodyPr/>
        <a:lstStyle/>
        <a:p>
          <a:endParaRPr lang="en-US"/>
        </a:p>
      </dgm:t>
    </dgm:pt>
    <dgm:pt modelId="{2A5213DF-2DAC-43AC-8009-B5254777E7D5}" type="pres">
      <dgm:prSet presAssocID="{66838F4A-DBFF-40A2-91B6-43FF12D87A65}" presName="img" presStyleLbl="fgImgPlace1" presStyleIdx="0" presStyleCnt="3"/>
      <dgm:spPr/>
    </dgm:pt>
    <dgm:pt modelId="{10961BE9-95D0-4FF9-8106-17796A5E0173}" type="pres">
      <dgm:prSet presAssocID="{66838F4A-DBFF-40A2-91B6-43FF12D87A6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386BAE-9B61-487D-AE9C-14DFF393A091}" type="pres">
      <dgm:prSet presAssocID="{D22ADAA4-F606-4594-B332-653A184A6FD3}" presName="spacer" presStyleCnt="0"/>
      <dgm:spPr/>
    </dgm:pt>
    <dgm:pt modelId="{9FDD4A8D-08C9-4226-81FD-4CA6B2D20BF0}" type="pres">
      <dgm:prSet presAssocID="{761978DA-CCFD-4DD0-9A7A-8ED574FFBF8B}" presName="comp" presStyleCnt="0"/>
      <dgm:spPr/>
    </dgm:pt>
    <dgm:pt modelId="{9FB220AE-B9F1-4A71-9820-B18068E75FA4}" type="pres">
      <dgm:prSet presAssocID="{761978DA-CCFD-4DD0-9A7A-8ED574FFBF8B}" presName="box" presStyleLbl="node1" presStyleIdx="1" presStyleCnt="3"/>
      <dgm:spPr/>
      <dgm:t>
        <a:bodyPr/>
        <a:lstStyle/>
        <a:p>
          <a:endParaRPr lang="en-US"/>
        </a:p>
      </dgm:t>
    </dgm:pt>
    <dgm:pt modelId="{704FB2CA-13C3-4583-BA62-DEC08522521E}" type="pres">
      <dgm:prSet presAssocID="{761978DA-CCFD-4DD0-9A7A-8ED574FFBF8B}" presName="img" presStyleLbl="fgImgPlace1" presStyleIdx="1" presStyleCnt="3"/>
      <dgm:spPr/>
    </dgm:pt>
    <dgm:pt modelId="{521F73F1-FC51-4049-B83F-96B359DEF8BF}" type="pres">
      <dgm:prSet presAssocID="{761978DA-CCFD-4DD0-9A7A-8ED574FFBF8B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34321-9CAF-4219-BF38-80F901B83563}" type="pres">
      <dgm:prSet presAssocID="{5F9CBAC3-90B9-49D2-A0DA-585AD5E8AA8C}" presName="spacer" presStyleCnt="0"/>
      <dgm:spPr/>
    </dgm:pt>
    <dgm:pt modelId="{5A77D990-4F14-4E7B-A9F2-160853863FC9}" type="pres">
      <dgm:prSet presAssocID="{1F3D5503-40AA-4DFD-920C-8E41083ACA15}" presName="comp" presStyleCnt="0"/>
      <dgm:spPr/>
    </dgm:pt>
    <dgm:pt modelId="{EBBC457E-BC4A-48E7-B6C3-ADBA094C901F}" type="pres">
      <dgm:prSet presAssocID="{1F3D5503-40AA-4DFD-920C-8E41083ACA15}" presName="box" presStyleLbl="node1" presStyleIdx="2" presStyleCnt="3"/>
      <dgm:spPr/>
      <dgm:t>
        <a:bodyPr/>
        <a:lstStyle/>
        <a:p>
          <a:endParaRPr lang="en-US"/>
        </a:p>
      </dgm:t>
    </dgm:pt>
    <dgm:pt modelId="{EAA62568-89F7-4F85-9BB2-7F3A0C178EF7}" type="pres">
      <dgm:prSet presAssocID="{1F3D5503-40AA-4DFD-920C-8E41083ACA15}" presName="img" presStyleLbl="fgImgPlace1" presStyleIdx="2" presStyleCnt="3"/>
      <dgm:spPr/>
    </dgm:pt>
    <dgm:pt modelId="{F9A65699-5A79-4A73-A220-D3498C00A513}" type="pres">
      <dgm:prSet presAssocID="{1F3D5503-40AA-4DFD-920C-8E41083ACA1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613BD9-9BA8-4944-982D-F0E92DE9FACE}" srcId="{0207BF71-7FCE-4221-96DF-34D3629D9CF4}" destId="{1F3D5503-40AA-4DFD-920C-8E41083ACA15}" srcOrd="2" destOrd="0" parTransId="{DC81898B-7D84-46EB-801A-B41134B7E698}" sibTransId="{DF9D7426-21F8-4F56-A2E9-418B9A9A976D}"/>
    <dgm:cxn modelId="{6EB6913B-993E-454E-9E18-934BDB96DE73}" srcId="{0207BF71-7FCE-4221-96DF-34D3629D9CF4}" destId="{66838F4A-DBFF-40A2-91B6-43FF12D87A65}" srcOrd="0" destOrd="0" parTransId="{9A2990DE-0CCB-4C8D-A60E-E9687D769E86}" sibTransId="{D22ADAA4-F606-4594-B332-653A184A6FD3}"/>
    <dgm:cxn modelId="{59016765-7AA7-4406-A81C-DE0A35FD9F35}" type="presOf" srcId="{1F3D5503-40AA-4DFD-920C-8E41083ACA15}" destId="{F9A65699-5A79-4A73-A220-D3498C00A513}" srcOrd="1" destOrd="0" presId="urn:microsoft.com/office/officeart/2005/8/layout/vList4"/>
    <dgm:cxn modelId="{45EB4B19-19BC-4208-B64F-AB9D0B1E063C}" type="presOf" srcId="{66838F4A-DBFF-40A2-91B6-43FF12D87A65}" destId="{FEF0D1A9-1D97-4C36-A198-A08878C4FB3D}" srcOrd="0" destOrd="0" presId="urn:microsoft.com/office/officeart/2005/8/layout/vList4"/>
    <dgm:cxn modelId="{19067F33-E052-4050-A358-5B08A7A0535A}" type="presOf" srcId="{1F3D5503-40AA-4DFD-920C-8E41083ACA15}" destId="{EBBC457E-BC4A-48E7-B6C3-ADBA094C901F}" srcOrd="0" destOrd="0" presId="urn:microsoft.com/office/officeart/2005/8/layout/vList4"/>
    <dgm:cxn modelId="{82E98BE1-70F7-4651-B253-4E6D445194BD}" srcId="{0207BF71-7FCE-4221-96DF-34D3629D9CF4}" destId="{761978DA-CCFD-4DD0-9A7A-8ED574FFBF8B}" srcOrd="1" destOrd="0" parTransId="{75E0586A-9647-4310-A05A-56A15D47120A}" sibTransId="{5F9CBAC3-90B9-49D2-A0DA-585AD5E8AA8C}"/>
    <dgm:cxn modelId="{CAF4A4DF-3169-4EB6-8723-9C3E387A6215}" type="presOf" srcId="{0207BF71-7FCE-4221-96DF-34D3629D9CF4}" destId="{168E42F5-E214-4655-A3DE-13C80ADB5E9B}" srcOrd="0" destOrd="0" presId="urn:microsoft.com/office/officeart/2005/8/layout/vList4"/>
    <dgm:cxn modelId="{C710BE5D-4F7F-460F-A2CC-3EBD3431E719}" type="presOf" srcId="{66838F4A-DBFF-40A2-91B6-43FF12D87A65}" destId="{10961BE9-95D0-4FF9-8106-17796A5E0173}" srcOrd="1" destOrd="0" presId="urn:microsoft.com/office/officeart/2005/8/layout/vList4"/>
    <dgm:cxn modelId="{57289913-6307-4ABF-9A03-A99DCFE674F0}" type="presOf" srcId="{761978DA-CCFD-4DD0-9A7A-8ED574FFBF8B}" destId="{9FB220AE-B9F1-4A71-9820-B18068E75FA4}" srcOrd="0" destOrd="0" presId="urn:microsoft.com/office/officeart/2005/8/layout/vList4"/>
    <dgm:cxn modelId="{D338093D-D4D0-491B-99B8-20F862B51801}" type="presOf" srcId="{761978DA-CCFD-4DD0-9A7A-8ED574FFBF8B}" destId="{521F73F1-FC51-4049-B83F-96B359DEF8BF}" srcOrd="1" destOrd="0" presId="urn:microsoft.com/office/officeart/2005/8/layout/vList4"/>
    <dgm:cxn modelId="{8B41F827-42A5-4AB5-A686-57FAF3AAC4D3}" type="presParOf" srcId="{168E42F5-E214-4655-A3DE-13C80ADB5E9B}" destId="{395271B8-962F-4B06-8E05-829CE2920650}" srcOrd="0" destOrd="0" presId="urn:microsoft.com/office/officeart/2005/8/layout/vList4"/>
    <dgm:cxn modelId="{FBBD903B-6DAF-473F-81E4-6F3D12F20CE7}" type="presParOf" srcId="{395271B8-962F-4B06-8E05-829CE2920650}" destId="{FEF0D1A9-1D97-4C36-A198-A08878C4FB3D}" srcOrd="0" destOrd="0" presId="urn:microsoft.com/office/officeart/2005/8/layout/vList4"/>
    <dgm:cxn modelId="{23F8171D-87DB-441F-8219-CDD7F716E225}" type="presParOf" srcId="{395271B8-962F-4B06-8E05-829CE2920650}" destId="{2A5213DF-2DAC-43AC-8009-B5254777E7D5}" srcOrd="1" destOrd="0" presId="urn:microsoft.com/office/officeart/2005/8/layout/vList4"/>
    <dgm:cxn modelId="{003E06AA-E57E-465A-AF27-E31FE5122514}" type="presParOf" srcId="{395271B8-962F-4B06-8E05-829CE2920650}" destId="{10961BE9-95D0-4FF9-8106-17796A5E0173}" srcOrd="2" destOrd="0" presId="urn:microsoft.com/office/officeart/2005/8/layout/vList4"/>
    <dgm:cxn modelId="{9F64A741-A0CB-41F9-8A7A-3B2661B65248}" type="presParOf" srcId="{168E42F5-E214-4655-A3DE-13C80ADB5E9B}" destId="{E0386BAE-9B61-487D-AE9C-14DFF393A091}" srcOrd="1" destOrd="0" presId="urn:microsoft.com/office/officeart/2005/8/layout/vList4"/>
    <dgm:cxn modelId="{07EB0EE2-B151-43AF-8A73-5238A91B97AB}" type="presParOf" srcId="{168E42F5-E214-4655-A3DE-13C80ADB5E9B}" destId="{9FDD4A8D-08C9-4226-81FD-4CA6B2D20BF0}" srcOrd="2" destOrd="0" presId="urn:microsoft.com/office/officeart/2005/8/layout/vList4"/>
    <dgm:cxn modelId="{4F66B8EA-E792-4D17-92A1-6EBEBED4FCA2}" type="presParOf" srcId="{9FDD4A8D-08C9-4226-81FD-4CA6B2D20BF0}" destId="{9FB220AE-B9F1-4A71-9820-B18068E75FA4}" srcOrd="0" destOrd="0" presId="urn:microsoft.com/office/officeart/2005/8/layout/vList4"/>
    <dgm:cxn modelId="{54AF536C-8831-429E-A9B9-57F3410EE025}" type="presParOf" srcId="{9FDD4A8D-08C9-4226-81FD-4CA6B2D20BF0}" destId="{704FB2CA-13C3-4583-BA62-DEC08522521E}" srcOrd="1" destOrd="0" presId="urn:microsoft.com/office/officeart/2005/8/layout/vList4"/>
    <dgm:cxn modelId="{6DBCA87E-1621-4126-A646-E3B0823030C8}" type="presParOf" srcId="{9FDD4A8D-08C9-4226-81FD-4CA6B2D20BF0}" destId="{521F73F1-FC51-4049-B83F-96B359DEF8BF}" srcOrd="2" destOrd="0" presId="urn:microsoft.com/office/officeart/2005/8/layout/vList4"/>
    <dgm:cxn modelId="{447E2764-3502-4AF5-86BA-B1467ED8D258}" type="presParOf" srcId="{168E42F5-E214-4655-A3DE-13C80ADB5E9B}" destId="{AA634321-9CAF-4219-BF38-80F901B83563}" srcOrd="3" destOrd="0" presId="urn:microsoft.com/office/officeart/2005/8/layout/vList4"/>
    <dgm:cxn modelId="{1B8B698C-D27D-4534-9F1A-7C7136FE9271}" type="presParOf" srcId="{168E42F5-E214-4655-A3DE-13C80ADB5E9B}" destId="{5A77D990-4F14-4E7B-A9F2-160853863FC9}" srcOrd="4" destOrd="0" presId="urn:microsoft.com/office/officeart/2005/8/layout/vList4"/>
    <dgm:cxn modelId="{E49DD77C-DB1A-45EC-9343-59D0A48C5C8A}" type="presParOf" srcId="{5A77D990-4F14-4E7B-A9F2-160853863FC9}" destId="{EBBC457E-BC4A-48E7-B6C3-ADBA094C901F}" srcOrd="0" destOrd="0" presId="urn:microsoft.com/office/officeart/2005/8/layout/vList4"/>
    <dgm:cxn modelId="{B372F0B9-7DC7-4219-A94A-103973CB00E5}" type="presParOf" srcId="{5A77D990-4F14-4E7B-A9F2-160853863FC9}" destId="{EAA62568-89F7-4F85-9BB2-7F3A0C178EF7}" srcOrd="1" destOrd="0" presId="urn:microsoft.com/office/officeart/2005/8/layout/vList4"/>
    <dgm:cxn modelId="{5134040E-6D1F-49C9-845A-94E5A1B81B3D}" type="presParOf" srcId="{5A77D990-4F14-4E7B-A9F2-160853863FC9}" destId="{F9A65699-5A79-4A73-A220-D3498C00A51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E5C16-771A-4E35-8513-4AC4FCF8301D}">
      <dsp:nvSpPr>
        <dsp:cNvPr id="0" name=""/>
        <dsp:cNvSpPr/>
      </dsp:nvSpPr>
      <dsp:spPr>
        <a:xfrm>
          <a:off x="0" y="0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Attend class and arrive on time (or early)</a:t>
          </a:r>
          <a:r>
            <a:rPr lang="tr-TR" sz="2500" kern="1200" dirty="0" smtClean="0"/>
            <a:t>.</a:t>
          </a:r>
          <a:endParaRPr lang="tr-TR" sz="2500" b="1" kern="1200" dirty="0" smtClean="0"/>
        </a:p>
      </dsp:txBody>
      <dsp:txXfrm>
        <a:off x="1313656" y="0"/>
        <a:ext cx="4782343" cy="944562"/>
      </dsp:txXfrm>
    </dsp:sp>
    <dsp:sp modelId="{049AE917-AA7F-4A9F-A56C-17B67588E4BD}">
      <dsp:nvSpPr>
        <dsp:cNvPr id="0" name=""/>
        <dsp:cNvSpPr/>
      </dsp:nvSpPr>
      <dsp:spPr>
        <a:xfrm>
          <a:off x="94456" y="94456"/>
          <a:ext cx="1219200" cy="7556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5877B-8E7B-4CC6-A2F0-6E6A05FB90AD}">
      <dsp:nvSpPr>
        <dsp:cNvPr id="0" name=""/>
        <dsp:cNvSpPr/>
      </dsp:nvSpPr>
      <dsp:spPr>
        <a:xfrm>
          <a:off x="0" y="1039018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smtClean="0"/>
            <a:t>Always </a:t>
          </a:r>
          <a:r>
            <a:rPr lang="en-GB" sz="2500" b="1" kern="1200" smtClean="0"/>
            <a:t>bring the required supplies</a:t>
          </a:r>
          <a:r>
            <a:rPr lang="tr-TR" sz="2500" b="1" kern="1200" smtClean="0"/>
            <a:t> </a:t>
          </a:r>
          <a:r>
            <a:rPr lang="tr-TR" sz="2500" kern="1200" smtClean="0"/>
            <a:t>(notebook, book, pens, post-it...). </a:t>
          </a:r>
          <a:endParaRPr lang="tr-TR" sz="2500" kern="1200" dirty="0" smtClean="0"/>
        </a:p>
      </dsp:txBody>
      <dsp:txXfrm>
        <a:off x="1313656" y="1039018"/>
        <a:ext cx="4782343" cy="944562"/>
      </dsp:txXfrm>
    </dsp:sp>
    <dsp:sp modelId="{1F22E480-0F95-42E2-987C-BB05CBCC67CC}">
      <dsp:nvSpPr>
        <dsp:cNvPr id="0" name=""/>
        <dsp:cNvSpPr/>
      </dsp:nvSpPr>
      <dsp:spPr>
        <a:xfrm>
          <a:off x="94456" y="1133474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1667625"/>
            <a:satOff val="-1491"/>
            <a:lumOff val="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89F39-9835-4275-B24F-82B50CA63798}">
      <dsp:nvSpPr>
        <dsp:cNvPr id="0" name=""/>
        <dsp:cNvSpPr/>
      </dsp:nvSpPr>
      <dsp:spPr>
        <a:xfrm>
          <a:off x="0" y="2078037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smtClean="0"/>
            <a:t>Do not sleep </a:t>
          </a:r>
          <a:r>
            <a:rPr lang="en-GB" sz="2500" kern="1200" smtClean="0"/>
            <a:t>in class! </a:t>
          </a:r>
          <a:endParaRPr lang="tr-TR" sz="2500" kern="1200" dirty="0" smtClean="0"/>
        </a:p>
      </dsp:txBody>
      <dsp:txXfrm>
        <a:off x="1313656" y="2078037"/>
        <a:ext cx="4782343" cy="944562"/>
      </dsp:txXfrm>
    </dsp:sp>
    <dsp:sp modelId="{515C5137-E722-4414-A0C4-6A96890A8C91}">
      <dsp:nvSpPr>
        <dsp:cNvPr id="0" name=""/>
        <dsp:cNvSpPr/>
      </dsp:nvSpPr>
      <dsp:spPr>
        <a:xfrm>
          <a:off x="94456" y="2172493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3335250"/>
            <a:satOff val="-2982"/>
            <a:lumOff val="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CD1AE-39C3-4C9C-A6D0-323E1B03C2E4}">
      <dsp:nvSpPr>
        <dsp:cNvPr id="0" name=""/>
        <dsp:cNvSpPr/>
      </dsp:nvSpPr>
      <dsp:spPr>
        <a:xfrm>
          <a:off x="0" y="3117056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smtClean="0"/>
            <a:t>Turn your cell phone off </a:t>
          </a:r>
          <a:r>
            <a:rPr lang="en-GB" sz="2500" kern="1200" smtClean="0"/>
            <a:t>or to vibrate before the start of class.</a:t>
          </a:r>
          <a:endParaRPr lang="tr-TR" sz="2500" kern="1200" dirty="0" smtClean="0"/>
        </a:p>
      </dsp:txBody>
      <dsp:txXfrm>
        <a:off x="1313656" y="3117056"/>
        <a:ext cx="4782343" cy="944562"/>
      </dsp:txXfrm>
    </dsp:sp>
    <dsp:sp modelId="{E18A950D-5DA9-48DF-AC68-2ED4EABCE0D0}">
      <dsp:nvSpPr>
        <dsp:cNvPr id="0" name=""/>
        <dsp:cNvSpPr/>
      </dsp:nvSpPr>
      <dsp:spPr>
        <a:xfrm>
          <a:off x="94456" y="3211512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5002875"/>
            <a:satOff val="-4473"/>
            <a:lumOff val="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E5C16-771A-4E35-8513-4AC4FCF8301D}">
      <dsp:nvSpPr>
        <dsp:cNvPr id="0" name=""/>
        <dsp:cNvSpPr/>
      </dsp:nvSpPr>
      <dsp:spPr>
        <a:xfrm>
          <a:off x="0" y="0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Show respect for others</a:t>
          </a:r>
          <a:endParaRPr lang="tr-TR" sz="2800" b="1" kern="1200" dirty="0" smtClean="0"/>
        </a:p>
      </dsp:txBody>
      <dsp:txXfrm>
        <a:off x="1313656" y="0"/>
        <a:ext cx="4782343" cy="944562"/>
      </dsp:txXfrm>
    </dsp:sp>
    <dsp:sp modelId="{049AE917-AA7F-4A9F-A56C-17B67588E4BD}">
      <dsp:nvSpPr>
        <dsp:cNvPr id="0" name=""/>
        <dsp:cNvSpPr/>
      </dsp:nvSpPr>
      <dsp:spPr>
        <a:xfrm>
          <a:off x="94456" y="94456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5877B-8E7B-4CC6-A2F0-6E6A05FB90AD}">
      <dsp:nvSpPr>
        <dsp:cNvPr id="0" name=""/>
        <dsp:cNvSpPr/>
      </dsp:nvSpPr>
      <dsp:spPr>
        <a:xfrm>
          <a:off x="0" y="1039018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Listen carefully; do not interrupt</a:t>
          </a:r>
          <a:r>
            <a:rPr lang="tr-TR" sz="2800" b="1" kern="1200" dirty="0" smtClean="0"/>
            <a:t> others.</a:t>
          </a:r>
        </a:p>
      </dsp:txBody>
      <dsp:txXfrm>
        <a:off x="1313656" y="1039018"/>
        <a:ext cx="4782343" cy="944562"/>
      </dsp:txXfrm>
    </dsp:sp>
    <dsp:sp modelId="{1F22E480-0F95-42E2-987C-BB05CBCC67CC}">
      <dsp:nvSpPr>
        <dsp:cNvPr id="0" name=""/>
        <dsp:cNvSpPr/>
      </dsp:nvSpPr>
      <dsp:spPr>
        <a:xfrm>
          <a:off x="94456" y="1133474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1667625"/>
            <a:satOff val="-1491"/>
            <a:lumOff val="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89F39-9835-4275-B24F-82B50CA63798}">
      <dsp:nvSpPr>
        <dsp:cNvPr id="0" name=""/>
        <dsp:cNvSpPr/>
      </dsp:nvSpPr>
      <dsp:spPr>
        <a:xfrm>
          <a:off x="0" y="2088229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/>
            <a:t>Turn in assignments on time</a:t>
          </a:r>
          <a:endParaRPr lang="tr-TR" sz="3200" b="1" kern="1200" dirty="0" smtClean="0"/>
        </a:p>
      </dsp:txBody>
      <dsp:txXfrm>
        <a:off x="1313656" y="2088229"/>
        <a:ext cx="4782343" cy="944562"/>
      </dsp:txXfrm>
    </dsp:sp>
    <dsp:sp modelId="{515C5137-E722-4414-A0C4-6A96890A8C91}">
      <dsp:nvSpPr>
        <dsp:cNvPr id="0" name=""/>
        <dsp:cNvSpPr/>
      </dsp:nvSpPr>
      <dsp:spPr>
        <a:xfrm>
          <a:off x="94456" y="2172493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3335250"/>
            <a:satOff val="-2982"/>
            <a:lumOff val="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CD1AE-39C3-4C9C-A6D0-323E1B03C2E4}">
      <dsp:nvSpPr>
        <dsp:cNvPr id="0" name=""/>
        <dsp:cNvSpPr/>
      </dsp:nvSpPr>
      <dsp:spPr>
        <a:xfrm>
          <a:off x="0" y="3117056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If you strongly disagree with your </a:t>
          </a:r>
          <a:r>
            <a:rPr lang="tr-TR" sz="2000" b="1" kern="1200" dirty="0" smtClean="0"/>
            <a:t>instructor</a:t>
          </a:r>
          <a:r>
            <a:rPr lang="en-GB" sz="2000" b="1" kern="1200" dirty="0" smtClean="0"/>
            <a:t>, it is a good idea to speak with him/her after class.</a:t>
          </a:r>
          <a:endParaRPr lang="tr-TR" sz="2000" b="1" kern="1200" dirty="0" smtClean="0"/>
        </a:p>
      </dsp:txBody>
      <dsp:txXfrm>
        <a:off x="1313656" y="3117056"/>
        <a:ext cx="4782343" cy="944562"/>
      </dsp:txXfrm>
    </dsp:sp>
    <dsp:sp modelId="{E18A950D-5DA9-48DF-AC68-2ED4EABCE0D0}">
      <dsp:nvSpPr>
        <dsp:cNvPr id="0" name=""/>
        <dsp:cNvSpPr/>
      </dsp:nvSpPr>
      <dsp:spPr>
        <a:xfrm>
          <a:off x="94456" y="3211512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5002875"/>
            <a:satOff val="-4473"/>
            <a:lumOff val="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0D1A9-1D97-4C36-A198-A08878C4FB3D}">
      <dsp:nvSpPr>
        <dsp:cNvPr id="0" name=""/>
        <dsp:cNvSpPr/>
      </dsp:nvSpPr>
      <dsp:spPr>
        <a:xfrm>
          <a:off x="0" y="0"/>
          <a:ext cx="6096000" cy="12699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This is the place to TAKE RISKS and learn from your mistakes</a:t>
          </a:r>
          <a:endParaRPr lang="en-US" sz="2900" kern="1200" dirty="0"/>
        </a:p>
      </dsp:txBody>
      <dsp:txXfrm>
        <a:off x="1346200" y="0"/>
        <a:ext cx="4749800" cy="1269999"/>
      </dsp:txXfrm>
    </dsp:sp>
    <dsp:sp modelId="{2A5213DF-2DAC-43AC-8009-B5254777E7D5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220AE-B9F1-4A71-9820-B18068E75FA4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No one is perfect. </a:t>
          </a:r>
          <a:endParaRPr lang="en-US" sz="2900" kern="1200" dirty="0"/>
        </a:p>
      </dsp:txBody>
      <dsp:txXfrm>
        <a:off x="1346200" y="1396999"/>
        <a:ext cx="4749800" cy="1269999"/>
      </dsp:txXfrm>
    </dsp:sp>
    <dsp:sp modelId="{704FB2CA-13C3-4583-BA62-DEC08522521E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C457E-BC4A-48E7-B6C3-ADBA094C901F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It is good to have a MIND of YOUR OWN. </a:t>
          </a:r>
          <a:endParaRPr lang="en-US" sz="2900" kern="1200" dirty="0"/>
        </a:p>
      </dsp:txBody>
      <dsp:txXfrm>
        <a:off x="1346200" y="2793999"/>
        <a:ext cx="4749800" cy="1269999"/>
      </dsp:txXfrm>
    </dsp:sp>
    <dsp:sp modelId="{EAA62568-89F7-4F85-9BB2-7F3A0C178EF7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0D1A9-1D97-4C36-A198-A08878C4FB3D}">
      <dsp:nvSpPr>
        <dsp:cNvPr id="0" name=""/>
        <dsp:cNvSpPr/>
      </dsp:nvSpPr>
      <dsp:spPr>
        <a:xfrm>
          <a:off x="0" y="0"/>
          <a:ext cx="6096000" cy="12699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/>
            <a:t>We </a:t>
          </a:r>
          <a:r>
            <a:rPr lang="tr-TR" sz="3500" b="1" kern="1200" dirty="0" smtClean="0"/>
            <a:t>a</a:t>
          </a:r>
          <a:r>
            <a:rPr lang="en-GB" sz="3500" b="1" kern="1200" dirty="0" smtClean="0"/>
            <a:t>re </a:t>
          </a:r>
          <a:r>
            <a:rPr lang="tr-TR" sz="3500" b="1" kern="1200" dirty="0" smtClean="0"/>
            <a:t>h</a:t>
          </a:r>
          <a:r>
            <a:rPr lang="en-GB" sz="3500" b="1" kern="1200" dirty="0" smtClean="0"/>
            <a:t>ere to </a:t>
          </a:r>
          <a:r>
            <a:rPr lang="tr-TR" sz="3500" b="1" kern="1200" dirty="0" smtClean="0"/>
            <a:t>l</a:t>
          </a:r>
          <a:r>
            <a:rPr lang="en-GB" sz="3500" b="1" kern="1200" dirty="0" smtClean="0"/>
            <a:t>earn!</a:t>
          </a:r>
          <a:endParaRPr lang="en-US" sz="3500" kern="1200" dirty="0"/>
        </a:p>
      </dsp:txBody>
      <dsp:txXfrm>
        <a:off x="1346200" y="0"/>
        <a:ext cx="4749800" cy="1269999"/>
      </dsp:txXfrm>
    </dsp:sp>
    <dsp:sp modelId="{2A5213DF-2DAC-43AC-8009-B5254777E7D5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220AE-B9F1-4A71-9820-B18068E75FA4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/>
            <a:t>No</a:t>
          </a:r>
          <a:r>
            <a:rPr lang="tr-TR" sz="3500" b="1" kern="1200" dirty="0" smtClean="0"/>
            <a:t> o</a:t>
          </a:r>
          <a:r>
            <a:rPr lang="en-GB" sz="3500" b="1" kern="1200" dirty="0" smtClean="0"/>
            <a:t>ne </a:t>
          </a:r>
          <a:r>
            <a:rPr lang="tr-TR" sz="3500" b="1" kern="1200" dirty="0" smtClean="0"/>
            <a:t>c</a:t>
          </a:r>
          <a:r>
            <a:rPr lang="en-GB" sz="3500" b="1" kern="1200" dirty="0" smtClean="0"/>
            <a:t>an </a:t>
          </a:r>
          <a:r>
            <a:rPr lang="tr-TR" sz="3500" b="1" kern="1200" dirty="0" smtClean="0"/>
            <a:t>l</a:t>
          </a:r>
          <a:r>
            <a:rPr lang="en-GB" sz="3500" b="1" kern="1200" dirty="0" smtClean="0"/>
            <a:t>earn </a:t>
          </a:r>
          <a:r>
            <a:rPr lang="tr-TR" sz="3500" b="1" kern="1200" dirty="0" smtClean="0"/>
            <a:t>f</a:t>
          </a:r>
          <a:r>
            <a:rPr lang="en-GB" sz="3500" b="1" kern="1200" dirty="0" smtClean="0"/>
            <a:t>or </a:t>
          </a:r>
          <a:r>
            <a:rPr lang="tr-TR" sz="3500" b="1" kern="1200" dirty="0" smtClean="0"/>
            <a:t>y</a:t>
          </a:r>
          <a:r>
            <a:rPr lang="en-GB" sz="3500" b="1" kern="1200" dirty="0" err="1" smtClean="0"/>
            <a:t>ou</a:t>
          </a:r>
          <a:r>
            <a:rPr lang="en-GB" sz="3500" b="1" kern="1200" dirty="0" smtClean="0"/>
            <a:t>.</a:t>
          </a:r>
          <a:endParaRPr lang="en-US" sz="3500" kern="1200" dirty="0"/>
        </a:p>
      </dsp:txBody>
      <dsp:txXfrm>
        <a:off x="1346200" y="1396999"/>
        <a:ext cx="4749800" cy="1269999"/>
      </dsp:txXfrm>
    </dsp:sp>
    <dsp:sp modelId="{704FB2CA-13C3-4583-BA62-DEC08522521E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C457E-BC4A-48E7-B6C3-ADBA094C901F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Your effort will determine</a:t>
          </a:r>
          <a:r>
            <a:rPr lang="tr-TR" sz="2800" b="1" kern="1200" dirty="0" smtClean="0"/>
            <a:t> y</a:t>
          </a:r>
          <a:r>
            <a:rPr lang="en-GB" sz="2800" b="1" kern="1200" dirty="0" smtClean="0"/>
            <a:t>our success.</a:t>
          </a:r>
          <a:r>
            <a:rPr lang="en-GB" sz="2500" b="1" kern="1200" dirty="0" smtClean="0"/>
            <a:t/>
          </a:r>
          <a:br>
            <a:rPr lang="en-GB" sz="2500" b="1" kern="1200" dirty="0" smtClean="0"/>
          </a:br>
          <a:endParaRPr lang="en-US" sz="2500" kern="1200" dirty="0"/>
        </a:p>
      </dsp:txBody>
      <dsp:txXfrm>
        <a:off x="1346200" y="2793999"/>
        <a:ext cx="4749800" cy="1269999"/>
      </dsp:txXfrm>
    </dsp:sp>
    <dsp:sp modelId="{EAA62568-89F7-4F85-9BB2-7F3A0C178EF7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45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7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8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2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8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5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9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0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1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7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14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235C8-E4BC-498D-BE72-3E9C31B6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53494"/>
      </p:ext>
    </p:extLst>
  </p:cSld>
  <p:clrMapOvr>
    <a:masterClrMapping/>
  </p:clrMapOvr>
  <p:transition advClick="0" advTm="10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DF7B0-0B89-427C-8AAA-A760F1918507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tempbl.com/" TargetMode="External"/><Relationship Id="rId2" Type="http://schemas.openxmlformats.org/officeDocument/2006/relationships/hyperlink" Target="https://pblstem.wordpress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9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004" y="146967"/>
            <a:ext cx="7772400" cy="1470025"/>
          </a:xfrm>
        </p:spPr>
        <p:txBody>
          <a:bodyPr/>
          <a:lstStyle/>
          <a:p>
            <a:r>
              <a:rPr lang="tr-TR" dirty="0" smtClean="0"/>
              <a:t>READING – WRITING</a:t>
            </a:r>
            <a:br>
              <a:rPr lang="tr-TR" dirty="0" smtClean="0"/>
            </a:br>
            <a:r>
              <a:rPr lang="tr-TR" dirty="0" smtClean="0"/>
              <a:t>MEHMET A.</a:t>
            </a:r>
            <a:endParaRPr lang="en-US" dirty="0"/>
          </a:p>
        </p:txBody>
      </p:sp>
      <p:pic>
        <p:nvPicPr>
          <p:cNvPr id="6146" name="Picture 2" descr="D:\BOOKS-COURSE\2-WRITINGinPARAGRAPH\WritingParagraph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73695"/>
            <a:ext cx="20955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BOOKS-COURSE\1-FACTS-FIGURES- 4ED\facts and figu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72" y="146967"/>
            <a:ext cx="19050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924" y="1628800"/>
            <a:ext cx="46482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647814"/>
            <a:ext cx="661511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74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92696"/>
            <a:ext cx="432048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3030895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TYPES of PAPER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815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096344" cy="73285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tr-TR" dirty="0"/>
              <a:t>M</a:t>
            </a:r>
            <a:r>
              <a:rPr lang="tr-TR" dirty="0" smtClean="0"/>
              <a:t>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4694"/>
            <a:ext cx="468052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Course Books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Notebook (</a:t>
            </a:r>
            <a:r>
              <a:rPr lang="tr-TR" b="1" dirty="0">
                <a:solidFill>
                  <a:schemeClr val="tx1"/>
                </a:solidFill>
              </a:rPr>
              <a:t>6</a:t>
            </a:r>
            <a:r>
              <a:rPr lang="tr-TR" b="1" dirty="0" smtClean="0">
                <a:solidFill>
                  <a:schemeClr val="tx1"/>
                </a:solidFill>
              </a:rPr>
              <a:t>0 PAGES)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Colourful pens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Post-it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Glue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A 1 colorful paper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A 4  white and colorful paper</a:t>
            </a:r>
          </a:p>
          <a:p>
            <a:pPr marL="514350" indent="-514350">
              <a:buFont typeface="+mj-lt"/>
              <a:buAutoNum type="arabicPeriod"/>
            </a:pPr>
            <a:endParaRPr lang="tr-TR" b="1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tr-TR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70" y="129352"/>
            <a:ext cx="2838450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67" b="99333" l="4000" r="9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84650"/>
            <a:ext cx="2448272" cy="163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227" l="4478" r="965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09171"/>
            <a:ext cx="2336925" cy="2255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Image result for uhu glu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86494"/>
            <a:ext cx="25336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uhu g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85" b="44024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658" y="4066827"/>
            <a:ext cx="2725446" cy="153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A4 COLORFUL PAPE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460" b="100000" l="764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03526"/>
            <a:ext cx="2962082" cy="225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388837"/>
            <a:ext cx="8229600" cy="82068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tr-TR" dirty="0" smtClean="0"/>
              <a:t>NOTEBOOK  PREPARATION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00" y="3212976"/>
            <a:ext cx="7315201" cy="3124200"/>
          </a:xfrm>
          <a:prstGeom prst="rect">
            <a:avLst/>
          </a:prstGeom>
          <a:ln w="127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Image result for noteboo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68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-603448"/>
            <a:ext cx="3619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47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1383"/>
            <a:ext cx="7668344" cy="70609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INTERACTIVE NOTEBOOK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16765"/>
            <a:ext cx="6336704" cy="536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7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TEXT ANALYZING NOTEBOOK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-27920" y="2597408"/>
            <a:ext cx="4824536" cy="4104456"/>
          </a:xfrm>
          <a:prstGeom prst="rect">
            <a:avLst/>
          </a:prstGeom>
        </p:spPr>
      </p:pic>
      <p:pic>
        <p:nvPicPr>
          <p:cNvPr id="5" name="Picture 2" descr="D:\00-PROJECT-BASED-magp\000-INTERACTIVE TEACHING\NOTEBOOK-INTERACTIVE\SCIENCE-INB\SCIENCE-G7-MRBN\6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81776"/>
            <a:ext cx="39924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00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"/>
            <a:ext cx="9144000" cy="691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7108" y="3686078"/>
            <a:ext cx="9036496" cy="75103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3200" dirty="0" smtClean="0"/>
              <a:t>COVER, PAGE NUMBER, DATE, GOOD HAND WRITING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641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POD-CAST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610744" cy="35569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You will record each reading text and upload to classroom computer. </a:t>
            </a:r>
            <a:endParaRPr lang="en-US" dirty="0"/>
          </a:p>
        </p:txBody>
      </p:sp>
      <p:pic>
        <p:nvPicPr>
          <p:cNvPr id="4" name="Picture 2" descr="Image result for podcas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5" r="992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00808"/>
            <a:ext cx="5014366" cy="28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97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WEB-PAGE/SOCIAL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pblstem.wordpress.com</a:t>
            </a:r>
            <a:endParaRPr lang="tr-TR" dirty="0" smtClean="0"/>
          </a:p>
          <a:p>
            <a:r>
              <a:rPr lang="tr-TR" dirty="0" smtClean="0">
                <a:hlinkClick r:id="rId3"/>
              </a:rPr>
              <a:t>stempbl.com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11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2492375"/>
            <a:ext cx="6400800" cy="1080641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tr-TR" sz="8800" dirty="0" smtClean="0">
                <a:solidFill>
                  <a:schemeClr val="bg1"/>
                </a:solidFill>
              </a:rPr>
              <a:t>Classroom R</a:t>
            </a:r>
            <a:r>
              <a:rPr lang="en-US" sz="8800" dirty="0" err="1" smtClean="0">
                <a:solidFill>
                  <a:schemeClr val="bg1"/>
                </a:solidFill>
              </a:rPr>
              <a:t>ules</a:t>
            </a:r>
            <a:r>
              <a:rPr lang="en-US" sz="8800" dirty="0" smtClean="0">
                <a:solidFill>
                  <a:schemeClr val="bg1"/>
                </a:solidFill>
              </a:rPr>
              <a:t>!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19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32896"/>
            <a:ext cx="8316913" cy="1524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b="1" i="1" dirty="0" smtClean="0"/>
              <a:t>Attendance</a:t>
            </a:r>
            <a:r>
              <a:rPr lang="tr-TR" sz="7200" b="1" i="1" dirty="0" smtClean="0"/>
              <a:t>: 90%</a:t>
            </a:r>
            <a:endParaRPr 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87624" y="1484784"/>
            <a:ext cx="7507287" cy="3776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dirty="0" smtClean="0"/>
              <a:t>Your Attention and Participation Are </a:t>
            </a:r>
            <a:r>
              <a:rPr lang="en-US" sz="7200" b="1" i="1" u="sng" dirty="0" smtClean="0"/>
              <a:t>Required</a:t>
            </a:r>
            <a:r>
              <a:rPr lang="en-US" sz="7200" dirty="0" smtClean="0"/>
              <a:t>!</a:t>
            </a:r>
          </a:p>
          <a:p>
            <a:endParaRPr lang="en-US" sz="7200" dirty="0" smtClean="0"/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841669"/>
            <a:ext cx="482453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979652"/>
      </p:ext>
    </p:extLst>
  </p:cSld>
  <p:clrMapOvr>
    <a:masterClrMapping/>
  </p:clrMapOvr>
  <p:transition advClick="0" advTm="1000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438400"/>
            <a:ext cx="9144000" cy="3886200"/>
          </a:xfrm>
        </p:spPr>
        <p:txBody>
          <a:bodyPr/>
          <a:lstStyle/>
          <a:p>
            <a:r>
              <a:rPr lang="en-US" sz="8000" smtClean="0"/>
              <a:t/>
            </a:r>
            <a:br>
              <a:rPr lang="en-US" sz="8000" smtClean="0"/>
            </a:br>
            <a:endParaRPr lang="en-US" sz="80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2348880"/>
            <a:ext cx="7507287" cy="3776663"/>
          </a:xfrm>
        </p:spPr>
        <p:txBody>
          <a:bodyPr/>
          <a:lstStyle/>
          <a:p>
            <a:r>
              <a:rPr lang="en-US" sz="7200" b="1" dirty="0" smtClean="0"/>
              <a:t>Your Attention and Participation Are </a:t>
            </a:r>
            <a:r>
              <a:rPr lang="en-US" sz="7200" b="1" i="1" u="sng" dirty="0" smtClean="0"/>
              <a:t>Required</a:t>
            </a:r>
            <a:r>
              <a:rPr lang="en-US" sz="7200" dirty="0" smtClean="0"/>
              <a:t>!</a:t>
            </a:r>
          </a:p>
          <a:p>
            <a:endParaRPr lang="en-US" sz="7200" dirty="0" smtClean="0"/>
          </a:p>
        </p:txBody>
      </p:sp>
      <p:graphicFrame>
        <p:nvGraphicFramePr>
          <p:cNvPr id="4100" name="Object 5"/>
          <p:cNvGraphicFramePr>
            <a:graphicFrameLocks noChangeAspect="1"/>
          </p:cNvGraphicFramePr>
          <p:nvPr/>
        </p:nvGraphicFramePr>
        <p:xfrm>
          <a:off x="0" y="58738"/>
          <a:ext cx="1754188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lipArt" r:id="rId3" imgW="1857375" imgH="3995738" progId="MS_ClipArt_Gallery.2">
                  <p:embed/>
                </p:oleObj>
              </mc:Choice>
              <mc:Fallback>
                <p:oleObj name="ClipArt" r:id="rId3" imgW="1857375" imgH="399573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8738"/>
                        <a:ext cx="1754188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405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9036050" cy="165591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6000" b="1" i="1" dirty="0" smtClean="0"/>
              <a:t>Be Prepared</a:t>
            </a:r>
            <a:r>
              <a:rPr lang="tr-TR" sz="6000" b="1" i="1" dirty="0"/>
              <a:t> </a:t>
            </a:r>
            <a:r>
              <a:rPr lang="tr-TR" sz="6000" b="1" i="1" dirty="0" smtClean="0"/>
              <a:t>-</a:t>
            </a:r>
            <a:r>
              <a:rPr lang="en-US" sz="6000" b="1" i="1" dirty="0" smtClean="0"/>
              <a:t>Be Responsible</a:t>
            </a:r>
            <a:br>
              <a:rPr lang="en-US" sz="6000" b="1" i="1" dirty="0" smtClean="0"/>
            </a:br>
            <a:r>
              <a:rPr lang="en-US" sz="5400" b="1" i="1" u="sng" dirty="0" smtClean="0"/>
              <a:t>Bring Your</a:t>
            </a:r>
            <a:r>
              <a:rPr lang="en-US" sz="5400" b="1" i="1" dirty="0" smtClean="0"/>
              <a:t>: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99592" y="1784317"/>
            <a:ext cx="7127875" cy="345757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5400" dirty="0" smtClean="0"/>
              <a:t>Book</a:t>
            </a:r>
          </a:p>
          <a:p>
            <a:r>
              <a:rPr lang="tr-TR" sz="5400" dirty="0" smtClean="0"/>
              <a:t>Notebook</a:t>
            </a:r>
            <a:endParaRPr lang="en-US" sz="5400" dirty="0" smtClean="0"/>
          </a:p>
          <a:p>
            <a:r>
              <a:rPr lang="tr-TR" sz="5400" dirty="0" smtClean="0"/>
              <a:t>Colorful </a:t>
            </a:r>
            <a:r>
              <a:rPr lang="en-US" sz="5400" dirty="0" smtClean="0"/>
              <a:t>Pen</a:t>
            </a:r>
            <a:r>
              <a:rPr lang="tr-TR" sz="5400" dirty="0" smtClean="0"/>
              <a:t>s</a:t>
            </a:r>
          </a:p>
          <a:p>
            <a:r>
              <a:rPr lang="tr-TR" sz="5400" dirty="0" smtClean="0"/>
              <a:t>Highlighters</a:t>
            </a:r>
            <a:endParaRPr lang="en-US" sz="5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650" r="825"/>
          <a:stretch/>
        </p:blipFill>
        <p:spPr bwMode="auto">
          <a:xfrm>
            <a:off x="3059832" y="5241892"/>
            <a:ext cx="3093396" cy="148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048501"/>
      </p:ext>
    </p:extLst>
  </p:cSld>
  <p:clrMapOvr>
    <a:masterClrMapping/>
  </p:clrMapOvr>
  <p:transition advClick="0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9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 autoUpdateAnimBg="0"/>
      <p:bldP spid="4100" grpId="0" build="p" autoUpdateAnimBg="0" advAuto="100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6660" y="1410760"/>
            <a:ext cx="8941296" cy="39989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l"/>
            <a:r>
              <a:rPr lang="en-US" sz="3600" b="1" dirty="0"/>
              <a:t>PROJECT / HOMEWORK: </a:t>
            </a:r>
            <a:r>
              <a:rPr lang="tr-TR" sz="3600" b="1" dirty="0" smtClean="0"/>
              <a:t>	</a:t>
            </a:r>
            <a:r>
              <a:rPr lang="en-US" sz="3600" dirty="0" smtClean="0"/>
              <a:t>20%</a:t>
            </a: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en-US" sz="3600" b="1" dirty="0" smtClean="0">
                <a:solidFill>
                  <a:srgbClr val="FF0000"/>
                </a:solidFill>
              </a:rPr>
              <a:t>QUIZ</a:t>
            </a:r>
            <a:r>
              <a:rPr lang="en-US" sz="3600" dirty="0"/>
              <a:t>: </a:t>
            </a:r>
            <a:r>
              <a:rPr lang="tr-TR" sz="3600" dirty="0" smtClean="0"/>
              <a:t>					</a:t>
            </a:r>
            <a:r>
              <a:rPr lang="en-US" sz="3600" dirty="0" smtClean="0"/>
              <a:t>10 </a:t>
            </a:r>
            <a:r>
              <a:rPr lang="en-US" sz="3600" dirty="0"/>
              <a:t>%</a:t>
            </a:r>
            <a:br>
              <a:rPr lang="en-US" sz="3600" dirty="0"/>
            </a:br>
            <a:r>
              <a:rPr lang="en-US" sz="3600" b="1" dirty="0"/>
              <a:t>POD CAST –  VOICE / VIDEO RECORDING: </a:t>
            </a:r>
            <a:r>
              <a:rPr lang="en-US" sz="3600" dirty="0"/>
              <a:t>10%</a:t>
            </a:r>
            <a:br>
              <a:rPr lang="en-US" sz="3600" dirty="0"/>
            </a:br>
            <a:r>
              <a:rPr lang="en-US" sz="3600" b="1" dirty="0">
                <a:solidFill>
                  <a:srgbClr val="FF0000"/>
                </a:solidFill>
              </a:rPr>
              <a:t>MID TERM: </a:t>
            </a:r>
            <a:r>
              <a:rPr lang="tr-TR" sz="3600" b="1" dirty="0" smtClean="0"/>
              <a:t>				</a:t>
            </a:r>
            <a:r>
              <a:rPr lang="tr-TR" sz="3600" dirty="0" smtClean="0"/>
              <a:t>1</a:t>
            </a:r>
            <a:r>
              <a:rPr lang="en-US" sz="3600" dirty="0" smtClean="0"/>
              <a:t>0</a:t>
            </a:r>
            <a:r>
              <a:rPr lang="en-US" sz="3600" dirty="0"/>
              <a:t>%</a:t>
            </a:r>
            <a:br>
              <a:rPr lang="en-US" sz="3600" dirty="0"/>
            </a:br>
            <a:r>
              <a:rPr lang="en-US" sz="3600" b="1" dirty="0" smtClean="0">
                <a:solidFill>
                  <a:srgbClr val="FF0000"/>
                </a:solidFill>
              </a:rPr>
              <a:t>FINAL</a:t>
            </a:r>
            <a:r>
              <a:rPr lang="tr-TR" sz="3600" b="1" dirty="0" smtClean="0"/>
              <a:t>: </a:t>
            </a:r>
            <a:r>
              <a:rPr lang="tr-TR" sz="3600" dirty="0" smtClean="0"/>
              <a:t>					</a:t>
            </a:r>
            <a:r>
              <a:rPr lang="en-US" sz="3600" dirty="0" smtClean="0"/>
              <a:t>40</a:t>
            </a:r>
            <a:r>
              <a:rPr lang="en-US" sz="3600" dirty="0"/>
              <a:t>%</a:t>
            </a:r>
            <a:br>
              <a:rPr lang="en-US" sz="3600" dirty="0"/>
            </a:br>
            <a:r>
              <a:rPr lang="en-US" sz="3600" b="1" dirty="0"/>
              <a:t>NOTEBOOK:  </a:t>
            </a:r>
            <a:r>
              <a:rPr lang="tr-TR" sz="3600" dirty="0" smtClean="0"/>
              <a:t>				</a:t>
            </a:r>
            <a:r>
              <a:rPr lang="en-US" sz="3600" dirty="0" smtClean="0"/>
              <a:t>10</a:t>
            </a:r>
            <a:r>
              <a:rPr lang="en-US" sz="3600" dirty="0"/>
              <a:t>%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197077"/>
            <a:ext cx="8424936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7200" b="1" i="1" dirty="0" smtClean="0"/>
              <a:t>Your</a:t>
            </a:r>
            <a:r>
              <a:rPr lang="tr-TR" sz="7200" b="1" i="1" dirty="0" smtClean="0"/>
              <a:t> </a:t>
            </a:r>
            <a:r>
              <a:rPr lang="en-US" sz="7200" b="1" i="1" dirty="0" smtClean="0"/>
              <a:t>Grade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15579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52568927"/>
              </p:ext>
            </p:extLst>
          </p:nvPr>
        </p:nvGraphicFramePr>
        <p:xfrm>
          <a:off x="1835696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33056"/>
            <a:ext cx="115212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21046"/>
            <a:ext cx="1154250" cy="912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4850097"/>
            <a:ext cx="1370274" cy="81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25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6376" y="2708919"/>
            <a:ext cx="8229600" cy="4525963"/>
          </a:xfrm>
        </p:spPr>
        <p:txBody>
          <a:bodyPr/>
          <a:lstStyle/>
          <a:p>
            <a:r>
              <a:rPr lang="en-GB" dirty="0" smtClean="0"/>
              <a:t>.</a:t>
            </a:r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268840293"/>
              </p:ext>
            </p:extLst>
          </p:nvPr>
        </p:nvGraphicFramePr>
        <p:xfrm>
          <a:off x="1835696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9" name="Picture 5" descr="Image result for Show respect for others in clas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1077614" cy="80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19"/>
            <a:ext cx="1193354" cy="79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94196"/>
            <a:ext cx="1193353" cy="79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576" y="4687788"/>
            <a:ext cx="1124893" cy="93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219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9243276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Image result for TAKE RISK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815149"/>
            <a:ext cx="1368152" cy="102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 descr="Related im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49080"/>
            <a:ext cx="1584176" cy="126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3247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98260" y="60534"/>
            <a:ext cx="8229600" cy="114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smtClean="0"/>
              <a:t>Recommended </a:t>
            </a:r>
            <a:r>
              <a:rPr lang="tr-TR" sz="6000" smtClean="0"/>
              <a:t>Be</a:t>
            </a:r>
            <a:r>
              <a:rPr lang="en-GB" sz="6000" smtClean="0"/>
              <a:t>haviour</a:t>
            </a:r>
            <a:endParaRPr lang="en-US" sz="60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164418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Image result for TAKE RISK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815149"/>
            <a:ext cx="1368152" cy="102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 descr="Related im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49080"/>
            <a:ext cx="1584176" cy="126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8444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4000" cy="1800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5400" dirty="0" smtClean="0">
                <a:solidFill>
                  <a:schemeClr val="bg1"/>
                </a:solidFill>
              </a:rPr>
              <a:t/>
            </a:r>
            <a:br>
              <a:rPr lang="tr-TR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Two easiest ways to learn </a:t>
            </a:r>
            <a:r>
              <a:rPr lang="tr-TR" sz="5400" dirty="0" smtClean="0">
                <a:solidFill>
                  <a:schemeClr val="bg1"/>
                </a:solidFill>
              </a:rPr>
              <a:t>English</a:t>
            </a:r>
            <a:r>
              <a:rPr lang="en-US" sz="5400" dirty="0" smtClean="0">
                <a:solidFill>
                  <a:schemeClr val="bg1"/>
                </a:solidFill>
              </a:rPr>
              <a:t>:</a:t>
            </a:r>
            <a:br>
              <a:rPr lang="en-US" sz="5400" dirty="0" smtClean="0">
                <a:solidFill>
                  <a:schemeClr val="bg1"/>
                </a:solidFill>
              </a:rPr>
            </a:b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6961" y="1916832"/>
            <a:ext cx="851535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8800" dirty="0"/>
              <a:t>Hard </a:t>
            </a:r>
            <a:r>
              <a:rPr lang="en-US" sz="8800" dirty="0" smtClean="0"/>
              <a:t>Work</a:t>
            </a:r>
            <a:r>
              <a:rPr lang="tr-TR" sz="8800" dirty="0" smtClean="0"/>
              <a:t> and</a:t>
            </a:r>
            <a:r>
              <a:rPr lang="en-US" sz="8800" dirty="0"/>
              <a:t/>
            </a:r>
            <a:br>
              <a:rPr lang="en-US" sz="8800" dirty="0"/>
            </a:br>
            <a:r>
              <a:rPr lang="en-US" sz="8800" dirty="0" smtClean="0"/>
              <a:t>Practice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964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2188</TotalTime>
  <Words>259</Words>
  <Application>Microsoft Office PowerPoint</Application>
  <PresentationFormat>On-screen Show (4:3)</PresentationFormat>
  <Paragraphs>56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ClipArt</vt:lpstr>
      <vt:lpstr>READING – WRITING MEHMET A.</vt:lpstr>
      <vt:lpstr>PowerPoint Presentation</vt:lpstr>
      <vt:lpstr>Materials</vt:lpstr>
      <vt:lpstr>PowerPoint Presentation</vt:lpstr>
      <vt:lpstr>INTERACTIVE NOTEBOOK</vt:lpstr>
      <vt:lpstr>TEXT ANALYZING NOTEBOOK</vt:lpstr>
      <vt:lpstr>COVER, PAGE NUMBER, DATE, GOOD HAND WRITING</vt:lpstr>
      <vt:lpstr>POD-CAST</vt:lpstr>
      <vt:lpstr>WEB-PAGE/SOCIAL MEDIA</vt:lpstr>
      <vt:lpstr>PowerPoint Presentation</vt:lpstr>
      <vt:lpstr>Attendance: 90%</vt:lpstr>
      <vt:lpstr> </vt:lpstr>
      <vt:lpstr>Be Prepared -Be Responsible Bring Your:</vt:lpstr>
      <vt:lpstr>PROJECT / HOMEWORK:  20% QUIZ:      10 % POD CAST –  VOICE / VIDEO RECORDING: 10% MID TERM:     10% FINAL:      40% NOTEBOOK:      10%    </vt:lpstr>
      <vt:lpstr>Recommended Behaviour</vt:lpstr>
      <vt:lpstr>Recommended Behaviour</vt:lpstr>
      <vt:lpstr>Recommended Behaviour</vt:lpstr>
      <vt:lpstr>Recommended Behaviour</vt:lpstr>
      <vt:lpstr> Two easiest ways to learn English: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47</cp:revision>
  <dcterms:created xsi:type="dcterms:W3CDTF">2017-01-16T10:40:34Z</dcterms:created>
  <dcterms:modified xsi:type="dcterms:W3CDTF">2017-01-24T06:04:41Z</dcterms:modified>
</cp:coreProperties>
</file>