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7" r:id="rId5"/>
    <p:sldId id="2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00" d="100"/>
          <a:sy n="100" d="100"/>
        </p:scale>
        <p:origin x="174"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C78D8-D5CB-081F-2EA0-0A582B7004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E15E87-7109-AF37-D1EA-732AF932DC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525280-192B-D9C3-BA3C-3434B97E33C6}"/>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5" name="Footer Placeholder 4">
            <a:extLst>
              <a:ext uri="{FF2B5EF4-FFF2-40B4-BE49-F238E27FC236}">
                <a16:creationId xmlns:a16="http://schemas.microsoft.com/office/drawing/2014/main" id="{FAB829C3-CCB5-0FF1-1C13-BEC856508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A7152-4D36-9B21-499C-684C6D43EF63}"/>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240749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0E39-FA5A-A99A-E89C-2B5B0B8B06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75D70A-6F82-624C-B292-34F9617C5B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34B093-5567-5C76-7288-A304C9B847BF}"/>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5" name="Footer Placeholder 4">
            <a:extLst>
              <a:ext uri="{FF2B5EF4-FFF2-40B4-BE49-F238E27FC236}">
                <a16:creationId xmlns:a16="http://schemas.microsoft.com/office/drawing/2014/main" id="{96558DA5-2D61-5FB1-6A79-CB180CFEB0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093269-3471-87EC-129C-28579A8C7A9F}"/>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2338600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FB66-5A2D-81AA-3875-EE9624882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0C829B-B046-4D6C-5BAC-FAF461F048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446DF1-6106-8E0E-2CFD-91BF0A1C99B1}"/>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5" name="Footer Placeholder 4">
            <a:extLst>
              <a:ext uri="{FF2B5EF4-FFF2-40B4-BE49-F238E27FC236}">
                <a16:creationId xmlns:a16="http://schemas.microsoft.com/office/drawing/2014/main" id="{5CDB88B9-14B2-FF5A-66CF-112B20C5AE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066C28-F724-AA19-8BF5-123B3B7A09BD}"/>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710149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06A1-F44C-5804-AD26-02F2A92563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1D2D25-0B28-C324-940E-8650BD5AA2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6DC9BB-C782-F837-8001-C0EF02942F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BF47D1-7562-B7BD-2B7D-64614394F23A}"/>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6" name="Footer Placeholder 5">
            <a:extLst>
              <a:ext uri="{FF2B5EF4-FFF2-40B4-BE49-F238E27FC236}">
                <a16:creationId xmlns:a16="http://schemas.microsoft.com/office/drawing/2014/main" id="{9D1F8283-4BFB-95E0-2B5E-736C64856F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AEBAF8-0D7E-9D32-B6B0-8184ACED6483}"/>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408245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5588F-D7C1-B829-956F-F9D7462FA4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BB7797-E7A2-AC28-57B7-068BF7C2BC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A04A5D-3C02-6BEC-1018-F8B5268A65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CBE933-03C1-7397-243A-A3B620C27E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2B940F-472F-01D4-0B87-C6FECF45E6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72BB77-CBC2-5E20-F551-2D22C33C4BE3}"/>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8" name="Footer Placeholder 7">
            <a:extLst>
              <a:ext uri="{FF2B5EF4-FFF2-40B4-BE49-F238E27FC236}">
                <a16:creationId xmlns:a16="http://schemas.microsoft.com/office/drawing/2014/main" id="{43C09D83-9556-819C-59E7-191E44D180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DEB386-7E75-B8EC-6EA9-F5822CDD51F8}"/>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200219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BE8B7-7207-1DDE-1199-77E8C9C94A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816584-2CE6-E53A-7794-124F711CBE64}"/>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4" name="Footer Placeholder 3">
            <a:extLst>
              <a:ext uri="{FF2B5EF4-FFF2-40B4-BE49-F238E27FC236}">
                <a16:creationId xmlns:a16="http://schemas.microsoft.com/office/drawing/2014/main" id="{84917C0D-4F1D-C0F2-C751-F701FA0356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F73A3E-D97A-067B-F964-59EA87C9B7DD}"/>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1333708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4BA55C-B659-B074-A7FB-1EA32A31DF14}"/>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3" name="Footer Placeholder 2">
            <a:extLst>
              <a:ext uri="{FF2B5EF4-FFF2-40B4-BE49-F238E27FC236}">
                <a16:creationId xmlns:a16="http://schemas.microsoft.com/office/drawing/2014/main" id="{9448CEC3-80D1-C620-86A7-3FDA49692C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99B072-215C-43D3-2894-371BB2A46CD0}"/>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2170402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BDD7A-8599-B6D0-B2D3-939E4736CB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F1516F-F9D4-92A0-9D1B-A59E8FBC13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DC54EE-5B9D-B908-B32A-954CBDA10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B93938-BA04-B676-7348-D6CC2E6A6240}"/>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6" name="Footer Placeholder 5">
            <a:extLst>
              <a:ext uri="{FF2B5EF4-FFF2-40B4-BE49-F238E27FC236}">
                <a16:creationId xmlns:a16="http://schemas.microsoft.com/office/drawing/2014/main" id="{7DE2D226-F7B4-50D3-8D4D-6CDE60437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44B853-66CC-92D1-4993-42D0487709E2}"/>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1447863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3294-A095-597F-A170-1399A645DC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CA15E2-5FE9-DEDB-B908-9A312847E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F92E28-87A7-C140-541D-323321C185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229450-9AD5-7E4C-D3C1-640A97ABA3B0}"/>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6" name="Footer Placeholder 5">
            <a:extLst>
              <a:ext uri="{FF2B5EF4-FFF2-40B4-BE49-F238E27FC236}">
                <a16:creationId xmlns:a16="http://schemas.microsoft.com/office/drawing/2014/main" id="{74F00897-9163-754B-3DB6-723AA73020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D6F235-EE16-E88D-1FDF-74DD5535948E}"/>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2734270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B4C6-F7C7-B59F-48CF-6A6A1396B8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4A9780-0757-D7A0-5C8E-5EE828998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D98A1E-FCBD-2436-22AD-A7685E35FFD2}"/>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5" name="Footer Placeholder 4">
            <a:extLst>
              <a:ext uri="{FF2B5EF4-FFF2-40B4-BE49-F238E27FC236}">
                <a16:creationId xmlns:a16="http://schemas.microsoft.com/office/drawing/2014/main" id="{84DBE368-6E3E-E9C0-FD3F-F4702EAA93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9AAA2-0E29-1585-B5BA-313F51B57167}"/>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388984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B80A48-7B47-E053-2C95-1D16AE1ECD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2D2D1D-547F-4FF5-E3B1-7496DE3CC4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FDCBF-8754-96C7-3E67-EC55C2B4638F}"/>
              </a:ext>
            </a:extLst>
          </p:cNvPr>
          <p:cNvSpPr>
            <a:spLocks noGrp="1"/>
          </p:cNvSpPr>
          <p:nvPr>
            <p:ph type="dt" sz="half" idx="10"/>
          </p:nvPr>
        </p:nvSpPr>
        <p:spPr/>
        <p:txBody>
          <a:bodyPr/>
          <a:lstStyle/>
          <a:p>
            <a:fld id="{3B318B30-ADC8-4AF8-A17E-8E366D79EB0A}" type="datetimeFigureOut">
              <a:rPr lang="en-US" smtClean="0"/>
              <a:t>7/12/2024</a:t>
            </a:fld>
            <a:endParaRPr lang="en-US"/>
          </a:p>
        </p:txBody>
      </p:sp>
      <p:sp>
        <p:nvSpPr>
          <p:cNvPr id="5" name="Footer Placeholder 4">
            <a:extLst>
              <a:ext uri="{FF2B5EF4-FFF2-40B4-BE49-F238E27FC236}">
                <a16:creationId xmlns:a16="http://schemas.microsoft.com/office/drawing/2014/main" id="{0BCC5AE2-EB64-A15C-0AD0-7F8D13F9CC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1EF5DE-A40E-1770-F7D5-E4D52AE8F9AE}"/>
              </a:ext>
            </a:extLst>
          </p:cNvPr>
          <p:cNvSpPr>
            <a:spLocks noGrp="1"/>
          </p:cNvSpPr>
          <p:nvPr>
            <p:ph type="sldNum" sz="quarter" idx="12"/>
          </p:nvPr>
        </p:nvSpPr>
        <p:spPr/>
        <p:txBody>
          <a:bodyPr/>
          <a:lstStyle/>
          <a:p>
            <a:fld id="{5BBDB021-6198-434D-90EB-2ADF707BCF9E}" type="slidenum">
              <a:rPr lang="en-US" smtClean="0"/>
              <a:t>‹#›</a:t>
            </a:fld>
            <a:endParaRPr lang="en-US"/>
          </a:p>
        </p:txBody>
      </p:sp>
    </p:spTree>
    <p:extLst>
      <p:ext uri="{BB962C8B-B14F-4D97-AF65-F5344CB8AC3E}">
        <p14:creationId xmlns:p14="http://schemas.microsoft.com/office/powerpoint/2010/main" val="2527993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0E3B52-9FD6-B842-1362-78E78E224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78F5C2-4ED4-DE55-F311-7B23CD489D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E4E02-7279-910A-594A-047CB0A09A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318B30-ADC8-4AF8-A17E-8E366D79EB0A}" type="datetimeFigureOut">
              <a:rPr lang="en-US" smtClean="0"/>
              <a:t>7/12/2024</a:t>
            </a:fld>
            <a:endParaRPr lang="en-US"/>
          </a:p>
        </p:txBody>
      </p:sp>
      <p:sp>
        <p:nvSpPr>
          <p:cNvPr id="5" name="Footer Placeholder 4">
            <a:extLst>
              <a:ext uri="{FF2B5EF4-FFF2-40B4-BE49-F238E27FC236}">
                <a16:creationId xmlns:a16="http://schemas.microsoft.com/office/drawing/2014/main" id="{5875211D-2EEC-8D19-41B7-2C4183DEB2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5F440BC-CAB5-60D6-9AC3-4F1FB10D1D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BDB021-6198-434D-90EB-2ADF707BCF9E}" type="slidenum">
              <a:rPr lang="en-US" smtClean="0"/>
              <a:t>‹#›</a:t>
            </a:fld>
            <a:endParaRPr lang="en-US"/>
          </a:p>
        </p:txBody>
      </p:sp>
    </p:spTree>
    <p:extLst>
      <p:ext uri="{BB962C8B-B14F-4D97-AF65-F5344CB8AC3E}">
        <p14:creationId xmlns:p14="http://schemas.microsoft.com/office/powerpoint/2010/main" val="3474538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luO4qlCR10M?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luO4qlCR10M?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kıllı Karga Masalı Oku">
            <a:extLst>
              <a:ext uri="{FF2B5EF4-FFF2-40B4-BE49-F238E27FC236}">
                <a16:creationId xmlns:a16="http://schemas.microsoft.com/office/drawing/2014/main" id="{0F653542-10C5-1036-0A80-388B90E3F3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997"/>
          <a:stretch/>
        </p:blipFill>
        <p:spPr bwMode="auto">
          <a:xfrm>
            <a:off x="198741"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usayan Karga Masalı Oku - Masaloku.ORG">
            <a:extLst>
              <a:ext uri="{FF2B5EF4-FFF2-40B4-BE49-F238E27FC236}">
                <a16:creationId xmlns:a16="http://schemas.microsoft.com/office/drawing/2014/main" id="{F8D1F65D-2D6C-04CF-CFD3-3D835E713F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77" r="17094" b="1"/>
          <a:stretch/>
        </p:blipFill>
        <p:spPr bwMode="auto">
          <a:xfrm>
            <a:off x="6313759" y="238748"/>
            <a:ext cx="5803323" cy="3890357"/>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237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6C07-B1F5-9507-52B8-B30F572F69BC}"/>
              </a:ext>
            </a:extLst>
          </p:cNvPr>
          <p:cNvSpPr>
            <a:spLocks noGrp="1"/>
          </p:cNvSpPr>
          <p:nvPr>
            <p:ph type="title"/>
          </p:nvPr>
        </p:nvSpPr>
        <p:spPr/>
        <p:txBody>
          <a:bodyPr/>
          <a:lstStyle/>
          <a:p>
            <a:endParaRPr lang="en-US"/>
          </a:p>
        </p:txBody>
      </p:sp>
      <p:pic>
        <p:nvPicPr>
          <p:cNvPr id="4" name="Online Media 3" title="Akıllı Karga | Leyla'nın Masal Kitabı">
            <a:hlinkClick r:id="" action="ppaction://media"/>
            <a:extLst>
              <a:ext uri="{FF2B5EF4-FFF2-40B4-BE49-F238E27FC236}">
                <a16:creationId xmlns:a16="http://schemas.microsoft.com/office/drawing/2014/main" id="{8E637400-E468-F476-870B-C768F1E90FF4}"/>
              </a:ext>
            </a:extLst>
          </p:cNvPr>
          <p:cNvPicPr>
            <a:picLocks noGrp="1" noRot="1" noChangeAspect="1"/>
          </p:cNvPicPr>
          <p:nvPr>
            <p:ph idx="1"/>
            <a:videoFile r:link="rId1"/>
          </p:nvPr>
        </p:nvPicPr>
        <p:blipFill>
          <a:blip r:embed="rId3"/>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329944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22BC-2E2D-A99D-7D96-5F42ECF19324}"/>
              </a:ext>
            </a:extLst>
          </p:cNvPr>
          <p:cNvSpPr>
            <a:spLocks noGrp="1"/>
          </p:cNvSpPr>
          <p:nvPr>
            <p:ph type="title"/>
          </p:nvPr>
        </p:nvSpPr>
        <p:spPr/>
        <p:txBody>
          <a:bodyPr/>
          <a:lstStyle/>
          <a:p>
            <a:endParaRPr lang="en-US"/>
          </a:p>
        </p:txBody>
      </p:sp>
      <p:pic>
        <p:nvPicPr>
          <p:cNvPr id="4" name="Online Media 3" title="Akıllı Karga | Leyla'nın Masal Kitabı">
            <a:hlinkClick r:id="" action="ppaction://media"/>
            <a:extLst>
              <a:ext uri="{FF2B5EF4-FFF2-40B4-BE49-F238E27FC236}">
                <a16:creationId xmlns:a16="http://schemas.microsoft.com/office/drawing/2014/main" id="{B5ED221F-E9FB-9955-E81A-723A93939BF4}"/>
              </a:ext>
            </a:extLst>
          </p:cNvPr>
          <p:cNvPicPr>
            <a:picLocks noGrp="1" noRot="1" noChangeAspect="1"/>
          </p:cNvPicPr>
          <p:nvPr>
            <p:ph idx="1"/>
            <a:videoFile r:link="rId1"/>
          </p:nvPr>
        </p:nvPicPr>
        <p:blipFill>
          <a:blip r:embed="rId3"/>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241440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1357AE-0B2A-C438-B887-4315A49366D2}"/>
              </a:ext>
            </a:extLst>
          </p:cNvPr>
          <p:cNvSpPr>
            <a:spLocks noGrp="1"/>
          </p:cNvSpPr>
          <p:nvPr>
            <p:ph idx="1"/>
          </p:nvPr>
        </p:nvSpPr>
        <p:spPr>
          <a:xfrm>
            <a:off x="42388" y="911352"/>
            <a:ext cx="8852146" cy="5035295"/>
          </a:xfrm>
          <a:solidFill>
            <a:schemeClr val="accent4">
              <a:lumMod val="20000"/>
              <a:lumOff val="80000"/>
            </a:schemeClr>
          </a:solidFill>
        </p:spPr>
        <p:txBody>
          <a:bodyPr>
            <a:noAutofit/>
          </a:bodyPr>
          <a:lstStyle/>
          <a:p>
            <a:r>
              <a:rPr lang="tr-TR" sz="2400" dirty="0"/>
              <a:t>Akıllı Karga </a:t>
            </a:r>
            <a:r>
              <a:rPr lang="tr-TR" sz="2400" dirty="0">
                <a:highlight>
                  <a:srgbClr val="FFFF00"/>
                </a:highlight>
              </a:rPr>
              <a:t>Masalı</a:t>
            </a:r>
          </a:p>
          <a:p>
            <a:pPr>
              <a:lnSpc>
                <a:spcPct val="160000"/>
              </a:lnSpc>
            </a:pPr>
            <a:r>
              <a:rPr lang="tr-TR" sz="2400" dirty="0"/>
              <a:t>Günlerden sıcak bir yaz </a:t>
            </a:r>
            <a:r>
              <a:rPr lang="tr-TR" sz="2400" dirty="0">
                <a:highlight>
                  <a:srgbClr val="FFFF00"/>
                </a:highlight>
              </a:rPr>
              <a:t>günüymüş. </a:t>
            </a:r>
            <a:r>
              <a:rPr lang="tr-TR" sz="2400" dirty="0"/>
              <a:t>Karganın biri dağları, </a:t>
            </a:r>
            <a:r>
              <a:rPr lang="tr-TR" sz="2400" dirty="0">
                <a:highlight>
                  <a:srgbClr val="FFFF00"/>
                </a:highlight>
              </a:rPr>
              <a:t>ovaları </a:t>
            </a:r>
            <a:r>
              <a:rPr lang="tr-TR" sz="2400" dirty="0"/>
              <a:t>gezmiş, gezmekten yorulmuş, bir yerde dinlenip su içmeye karar vermiş. </a:t>
            </a:r>
            <a:r>
              <a:rPr lang="tr-TR" sz="2400" u="sng" dirty="0"/>
              <a:t>Minik karga </a:t>
            </a:r>
            <a:r>
              <a:rPr lang="tr-TR" sz="2400" dirty="0"/>
              <a:t>su bulmak için her yere bakmış, uçmaktan yorulan minik karga artık yürümekten de </a:t>
            </a:r>
            <a:r>
              <a:rPr lang="tr-TR" sz="2400" u="sng" dirty="0"/>
              <a:t>yorulmuş. </a:t>
            </a:r>
            <a:r>
              <a:rPr lang="tr-TR" sz="2400" dirty="0"/>
              <a:t>Nihayet bir su testisi görmüş. Gagasını uzatıp testiden içmeye çalışmış. Ama testinin içindeki su dipte olduğu için karga ne kadar çabalamışsa da testiden su içememiş.</a:t>
            </a:r>
          </a:p>
        </p:txBody>
      </p:sp>
      <p:pic>
        <p:nvPicPr>
          <p:cNvPr id="1026" name="Picture 2" descr="Image result for Günlerden sıcak bir yaz günüymüş. Karganın biri dağları, ovaları gezmiş, gezmekten yorulmuş, bir yerde dinlenip su içmeye karar vermiş. Minik karga su bulmak için her yere bakmış, uçmaktan yorulan minik karga artık yürümekten de yorulmuş. Nihayet bir su testisi görmüş. Gagasını uzatıp testiden içmeye çalışmış. Ama testinin içindeki su dipte olduğu için karga ne kadar çabalamışsa da testiden su içememiş">
            <a:extLst>
              <a:ext uri="{FF2B5EF4-FFF2-40B4-BE49-F238E27FC236}">
                <a16:creationId xmlns:a16="http://schemas.microsoft.com/office/drawing/2014/main" id="{B24B7A95-2E21-AE3A-4EE4-A4EA82217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3794" y="-1955210"/>
            <a:ext cx="1949027" cy="14899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usayan Karga Masalı Oku - Masaloku.ORG">
            <a:extLst>
              <a:ext uri="{FF2B5EF4-FFF2-40B4-BE49-F238E27FC236}">
                <a16:creationId xmlns:a16="http://schemas.microsoft.com/office/drawing/2014/main" id="{CA927972-2125-568D-B4F0-B44BF486BB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3987" y="144589"/>
            <a:ext cx="2981325" cy="15335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BE2EFA6-33B1-3A44-B4F8-EA5ADBB84342}"/>
              </a:ext>
            </a:extLst>
          </p:cNvPr>
          <p:cNvSpPr txBox="1"/>
          <p:nvPr/>
        </p:nvSpPr>
        <p:spPr>
          <a:xfrm>
            <a:off x="5253038" y="6135171"/>
            <a:ext cx="6238874" cy="369332"/>
          </a:xfrm>
          <a:prstGeom prst="rect">
            <a:avLst/>
          </a:prstGeom>
          <a:noFill/>
        </p:spPr>
        <p:txBody>
          <a:bodyPr wrap="square">
            <a:spAutoFit/>
          </a:bodyPr>
          <a:lstStyle/>
          <a:p>
            <a:r>
              <a:rPr lang="en-US" dirty="0"/>
              <a:t>https://www.youtube.com/watch?v=luO4qlCR10M</a:t>
            </a:r>
          </a:p>
        </p:txBody>
      </p:sp>
    </p:spTree>
    <p:extLst>
      <p:ext uri="{BB962C8B-B14F-4D97-AF65-F5344CB8AC3E}">
        <p14:creationId xmlns:p14="http://schemas.microsoft.com/office/powerpoint/2010/main" val="417326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1357AE-0B2A-C438-B887-4315A49366D2}"/>
              </a:ext>
            </a:extLst>
          </p:cNvPr>
          <p:cNvSpPr>
            <a:spLocks noGrp="1"/>
          </p:cNvSpPr>
          <p:nvPr>
            <p:ph idx="1"/>
          </p:nvPr>
        </p:nvSpPr>
        <p:spPr>
          <a:xfrm>
            <a:off x="78867" y="193930"/>
            <a:ext cx="7417308" cy="6159245"/>
          </a:xfrm>
          <a:solidFill>
            <a:schemeClr val="accent4">
              <a:lumMod val="20000"/>
              <a:lumOff val="80000"/>
            </a:schemeClr>
          </a:solidFill>
        </p:spPr>
        <p:txBody>
          <a:bodyPr>
            <a:noAutofit/>
          </a:bodyPr>
          <a:lstStyle/>
          <a:p>
            <a:pPr>
              <a:lnSpc>
                <a:spcPct val="160000"/>
              </a:lnSpc>
            </a:pPr>
            <a:r>
              <a:rPr lang="tr-TR" sz="2400" dirty="0"/>
              <a:t>Minik karga, düşünmüş, düşünmüş sonunda bir çözüm yolu bulmuş. Etrafta bulduğu küçük çakıl taşlarını gagasıyla alıp testiye doldurmaya başlamış. Biraz çabanın ardından testinin içine giren çakıl taşları sayesinde, testinin dibindeki suyu yukarı doğru çıkarmayı başarmış. Böylece nihayet doya doya su içebilmiş ve susuzluğunu gidermiş. Minik karga, artık tekrar uçmaya hazırmış. Karga, aklını kullanarak susuzluğunu gidermiş ve tekrar gökyüzüne doğru uçup dağları, ovaları gezmeye devam etmiş..</a:t>
            </a:r>
          </a:p>
        </p:txBody>
      </p:sp>
      <p:pic>
        <p:nvPicPr>
          <p:cNvPr id="1026" name="Picture 2" descr="Image result for Günlerden sıcak bir yaz günüymüş. Karganın biri dağları, ovaları gezmiş, gezmekten yorulmuş, bir yerde dinlenip su içmeye karar vermiş. Minik karga su bulmak için her yere bakmış, uçmaktan yorulan minik karga artık yürümekten de yorulmuş. Nihayet bir su testisi görmüş. Gagasını uzatıp testiden içmeye çalışmış. Ama testinin içindeki su dipte olduğu için karga ne kadar çabalamışsa da testiden su içememiş">
            <a:extLst>
              <a:ext uri="{FF2B5EF4-FFF2-40B4-BE49-F238E27FC236}">
                <a16:creationId xmlns:a16="http://schemas.microsoft.com/office/drawing/2014/main" id="{B24B7A95-2E21-AE3A-4EE4-A4EA82217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3794" y="-1955210"/>
            <a:ext cx="1949027" cy="14899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usayan Karga Masalı Oku - Masaloku.ORG">
            <a:extLst>
              <a:ext uri="{FF2B5EF4-FFF2-40B4-BE49-F238E27FC236}">
                <a16:creationId xmlns:a16="http://schemas.microsoft.com/office/drawing/2014/main" id="{CA927972-2125-568D-B4F0-B44BF486BB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0675" y="95250"/>
            <a:ext cx="2981325"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179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1289</TotalTime>
  <Words>163</Words>
  <Application>Microsoft Office PowerPoint</Application>
  <PresentationFormat>Widescreen</PresentationFormat>
  <Paragraphs>4</Paragraphs>
  <Slides>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mehmet agpak</dc:creator>
  <cp:lastModifiedBy>mehmet agpak</cp:lastModifiedBy>
  <cp:revision>2</cp:revision>
  <dcterms:created xsi:type="dcterms:W3CDTF">2024-07-05T14:53:05Z</dcterms:created>
  <dcterms:modified xsi:type="dcterms:W3CDTF">2024-07-13T03:04:31Z</dcterms:modified>
</cp:coreProperties>
</file>