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-475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Whole Brain Teaching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dirty="0"/>
              <a:t>BY: </a:t>
            </a:r>
            <a:r>
              <a:rPr lang="en-US" dirty="0" smtClean="0"/>
              <a:t>Muhammad Ahmad</a:t>
            </a:r>
          </a:p>
          <a:p>
            <a:pPr algn="l"/>
            <a:r>
              <a:rPr lang="en-US" dirty="0" smtClean="0"/>
              <a:t>Supervisor ; Mr. Mehmet </a:t>
            </a:r>
            <a:r>
              <a:rPr lang="en-US" dirty="0" err="1" smtClean="0"/>
              <a:t>Agpak</a:t>
            </a:r>
            <a:endParaRPr lang="en-US" dirty="0" smtClean="0"/>
          </a:p>
          <a:p>
            <a:pPr algn="l"/>
            <a:r>
              <a:rPr lang="en-US" dirty="0" smtClean="0"/>
              <a:t>Department; Biology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763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</a:t>
            </a:r>
            <a:r>
              <a:rPr lang="en-US" dirty="0"/>
              <a:t>is whole brain teaching method</a:t>
            </a:r>
            <a:r>
              <a:rPr lang="en-US" dirty="0" smtClean="0"/>
              <a:t>?</a:t>
            </a:r>
            <a:endParaRPr lang="tr-TR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seven major techniques.</a:t>
            </a:r>
          </a:p>
        </p:txBody>
      </p:sp>
    </p:spTree>
    <p:extLst>
      <p:ext uri="{BB962C8B-B14F-4D97-AF65-F5344CB8AC3E}">
        <p14:creationId xmlns:p14="http://schemas.microsoft.com/office/powerpoint/2010/main" val="639096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WBT method?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Whole brain teaching is a philosophy of teaching and learning that aims to </a:t>
            </a:r>
            <a:r>
              <a:rPr lang="en-US" dirty="0">
                <a:solidFill>
                  <a:srgbClr val="FF0000"/>
                </a:solidFill>
              </a:rPr>
              <a:t>activate students’ brains </a:t>
            </a:r>
            <a:r>
              <a:rPr lang="en-US" dirty="0"/>
              <a:t>for maximal involvement in the learning process.</a:t>
            </a:r>
          </a:p>
        </p:txBody>
      </p:sp>
    </p:spTree>
    <p:extLst>
      <p:ext uri="{BB962C8B-B14F-4D97-AF65-F5344CB8AC3E}">
        <p14:creationId xmlns:p14="http://schemas.microsoft.com/office/powerpoint/2010/main" val="4070044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seven major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Attention-getting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Rules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Activating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Motivation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Unify the class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Getting students more involved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Focusing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438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65" y="531743"/>
            <a:ext cx="10469217" cy="58889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4586859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200</TotalTime>
  <Words>75</Words>
  <Application>Microsoft Office PowerPoint</Application>
  <PresentationFormat>Custom</PresentationFormat>
  <Paragraphs>18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Berlin</vt:lpstr>
      <vt:lpstr>Whole Brain Teaching</vt:lpstr>
      <vt:lpstr>Outline</vt:lpstr>
      <vt:lpstr>What is WBT method?</vt:lpstr>
      <vt:lpstr>the seven major techniques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Whole Brain Teaching</dc:title>
  <dc:creator>hiwa fuad</dc:creator>
  <cp:lastModifiedBy>Sony</cp:lastModifiedBy>
  <cp:revision>12</cp:revision>
  <dcterms:created xsi:type="dcterms:W3CDTF">2016-12-16T19:11:42Z</dcterms:created>
  <dcterms:modified xsi:type="dcterms:W3CDTF">2016-12-21T11:15:02Z</dcterms:modified>
</cp:coreProperties>
</file>