
<file path=[Content_Types].xml><?xml version="1.0" encoding="utf-8"?>
<Types xmlns="http://schemas.openxmlformats.org/package/2006/content-types">
  <Default Extension="gif" ContentType="image/gi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2" r:id="rId2"/>
    <p:sldId id="268" r:id="rId3"/>
    <p:sldId id="323" r:id="rId4"/>
    <p:sldId id="322" r:id="rId5"/>
    <p:sldId id="320" r:id="rId6"/>
    <p:sldId id="276" r:id="rId7"/>
    <p:sldId id="321" r:id="rId8"/>
    <p:sldId id="316" r:id="rId9"/>
    <p:sldId id="317" r:id="rId10"/>
    <p:sldId id="318" r:id="rId11"/>
    <p:sldId id="269" r:id="rId12"/>
    <p:sldId id="308" r:id="rId13"/>
    <p:sldId id="319" r:id="rId14"/>
    <p:sldId id="311" r:id="rId15"/>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55AE64-9E0E-4068-9224-BF426A34AD21}" v="7" dt="2021-07-07T17:49:41.6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09" autoAdjust="0"/>
    <p:restoredTop sz="94484" autoAdjust="0"/>
  </p:normalViewPr>
  <p:slideViewPr>
    <p:cSldViewPr snapToGrid="0">
      <p:cViewPr varScale="1">
        <p:scale>
          <a:sx n="68" d="100"/>
          <a:sy n="68" d="100"/>
        </p:scale>
        <p:origin x="84" y="7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A22FFD-39E3-4222-ABB8-4D5D2732AA42}"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7FD1273A-D585-4BBB-8273-1E5890B42BFE}">
      <dgm:prSet/>
      <dgm:spPr/>
      <dgm:t>
        <a:bodyPr/>
        <a:lstStyle/>
        <a:p>
          <a:r>
            <a:rPr lang="tr-TR" dirty="0"/>
            <a:t>A</a:t>
          </a:r>
          <a:r>
            <a:rPr lang="tr-TR" dirty="0">
              <a:highlight>
                <a:srgbClr val="FF00FF"/>
              </a:highlight>
            </a:rPr>
            <a:t>ğ</a:t>
          </a:r>
          <a:r>
            <a:rPr lang="tr-TR" dirty="0"/>
            <a:t>lıyorum.	(I am </a:t>
          </a:r>
          <a:r>
            <a:rPr lang="tr-TR" dirty="0" err="1"/>
            <a:t>crying</a:t>
          </a:r>
          <a:r>
            <a:rPr lang="tr-TR" dirty="0"/>
            <a:t>.)</a:t>
          </a:r>
          <a:endParaRPr lang="en-US" dirty="0"/>
        </a:p>
      </dgm:t>
    </dgm:pt>
    <dgm:pt modelId="{4323152D-5001-4E59-B39D-F72C79DC8624}" type="parTrans" cxnId="{A2FC340C-5230-4E71-98DA-03DB9FDB7A0F}">
      <dgm:prSet/>
      <dgm:spPr/>
      <dgm:t>
        <a:bodyPr/>
        <a:lstStyle/>
        <a:p>
          <a:endParaRPr lang="en-US"/>
        </a:p>
      </dgm:t>
    </dgm:pt>
    <dgm:pt modelId="{8271ABC2-B978-4935-9A7E-77C3596F7387}" type="sibTrans" cxnId="{A2FC340C-5230-4E71-98DA-03DB9FDB7A0F}">
      <dgm:prSet/>
      <dgm:spPr/>
      <dgm:t>
        <a:bodyPr/>
        <a:lstStyle/>
        <a:p>
          <a:endParaRPr lang="en-US"/>
        </a:p>
      </dgm:t>
    </dgm:pt>
    <dgm:pt modelId="{0D16AA1D-C553-4D48-80B7-8F4354A49BB0}">
      <dgm:prSet/>
      <dgm:spPr/>
      <dgm:t>
        <a:bodyPr/>
        <a:lstStyle/>
        <a:p>
          <a:r>
            <a:rPr lang="tr-TR" dirty="0"/>
            <a:t>Ö</a:t>
          </a:r>
          <a:r>
            <a:rPr lang="tr-TR" dirty="0">
              <a:highlight>
                <a:srgbClr val="FF00FF"/>
              </a:highlight>
            </a:rPr>
            <a:t>ğ</a:t>
          </a:r>
          <a:r>
            <a:rPr lang="tr-TR" dirty="0"/>
            <a:t>retmen 	(teacher)</a:t>
          </a:r>
          <a:endParaRPr lang="en-US" dirty="0"/>
        </a:p>
      </dgm:t>
    </dgm:pt>
    <dgm:pt modelId="{9B867137-5AEA-49EF-A90A-A2F25A619061}" type="parTrans" cxnId="{772900B6-7444-4A40-A70A-D6A44D6D3A07}">
      <dgm:prSet/>
      <dgm:spPr/>
      <dgm:t>
        <a:bodyPr/>
        <a:lstStyle/>
        <a:p>
          <a:endParaRPr lang="en-US"/>
        </a:p>
      </dgm:t>
    </dgm:pt>
    <dgm:pt modelId="{67DD669E-A5BE-4D1F-9AA6-E2EBADBF3138}" type="sibTrans" cxnId="{772900B6-7444-4A40-A70A-D6A44D6D3A07}">
      <dgm:prSet/>
      <dgm:spPr/>
      <dgm:t>
        <a:bodyPr/>
        <a:lstStyle/>
        <a:p>
          <a:endParaRPr lang="en-US"/>
        </a:p>
      </dgm:t>
    </dgm:pt>
    <dgm:pt modelId="{5B78BF85-0F78-4C85-9776-CEFED031A24A}">
      <dgm:prSet/>
      <dgm:spPr/>
      <dgm:t>
        <a:bodyPr/>
        <a:lstStyle/>
        <a:p>
          <a:r>
            <a:rPr lang="tr-TR" dirty="0"/>
            <a:t>Ö</a:t>
          </a:r>
          <a:r>
            <a:rPr lang="tr-TR" dirty="0">
              <a:highlight>
                <a:srgbClr val="FF00FF"/>
              </a:highlight>
            </a:rPr>
            <a:t>ğ</a:t>
          </a:r>
          <a:r>
            <a:rPr lang="tr-TR" dirty="0"/>
            <a:t>renmek 	(</a:t>
          </a:r>
          <a:r>
            <a:rPr lang="tr-TR" dirty="0" err="1"/>
            <a:t>to</a:t>
          </a:r>
          <a:r>
            <a:rPr lang="tr-TR" dirty="0"/>
            <a:t> </a:t>
          </a:r>
          <a:r>
            <a:rPr lang="tr-TR" dirty="0" err="1"/>
            <a:t>learn</a:t>
          </a:r>
          <a:r>
            <a:rPr lang="tr-TR" dirty="0"/>
            <a:t>)</a:t>
          </a:r>
          <a:endParaRPr lang="en-US" dirty="0"/>
        </a:p>
      </dgm:t>
    </dgm:pt>
    <dgm:pt modelId="{A5319822-CA50-406E-B343-3370BA210C26}" type="parTrans" cxnId="{9CBD5CAA-6DD5-4E9D-9439-4C95594B0090}">
      <dgm:prSet/>
      <dgm:spPr/>
      <dgm:t>
        <a:bodyPr/>
        <a:lstStyle/>
        <a:p>
          <a:endParaRPr lang="en-US"/>
        </a:p>
      </dgm:t>
    </dgm:pt>
    <dgm:pt modelId="{F7285EDC-330E-4DA5-A119-CC31B862FD46}" type="sibTrans" cxnId="{9CBD5CAA-6DD5-4E9D-9439-4C95594B0090}">
      <dgm:prSet/>
      <dgm:spPr/>
      <dgm:t>
        <a:bodyPr/>
        <a:lstStyle/>
        <a:p>
          <a:endParaRPr lang="en-US"/>
        </a:p>
      </dgm:t>
    </dgm:pt>
    <dgm:pt modelId="{A7A4BFD5-C45E-4D11-A396-D2DAF06A2CF2}">
      <dgm:prSet/>
      <dgm:spPr/>
      <dgm:t>
        <a:bodyPr/>
        <a:lstStyle/>
        <a:p>
          <a:r>
            <a:rPr lang="tr-TR" dirty="0"/>
            <a:t>Ö</a:t>
          </a:r>
          <a:r>
            <a:rPr lang="tr-TR" dirty="0">
              <a:highlight>
                <a:srgbClr val="FF00FF"/>
              </a:highlight>
            </a:rPr>
            <a:t>ğ</a:t>
          </a:r>
          <a:r>
            <a:rPr lang="tr-TR" dirty="0"/>
            <a:t>retmenim. 	(My teacher.)</a:t>
          </a:r>
          <a:endParaRPr lang="en-US" dirty="0"/>
        </a:p>
      </dgm:t>
    </dgm:pt>
    <dgm:pt modelId="{9CF2E611-E524-42E0-B5CB-94E448097F35}" type="parTrans" cxnId="{16A52CC2-CF86-441E-BD24-208DA53A49A4}">
      <dgm:prSet/>
      <dgm:spPr/>
      <dgm:t>
        <a:bodyPr/>
        <a:lstStyle/>
        <a:p>
          <a:endParaRPr lang="en-US"/>
        </a:p>
      </dgm:t>
    </dgm:pt>
    <dgm:pt modelId="{8D96DB35-A509-45B9-B739-8EEA429089BB}" type="sibTrans" cxnId="{16A52CC2-CF86-441E-BD24-208DA53A49A4}">
      <dgm:prSet/>
      <dgm:spPr/>
      <dgm:t>
        <a:bodyPr/>
        <a:lstStyle/>
        <a:p>
          <a:endParaRPr lang="en-US"/>
        </a:p>
      </dgm:t>
    </dgm:pt>
    <dgm:pt modelId="{4F40BD9C-7502-4FD4-8455-F54A2F543363}">
      <dgm:prSet/>
      <dgm:spPr/>
      <dgm:t>
        <a:bodyPr/>
        <a:lstStyle/>
        <a:p>
          <a:r>
            <a:rPr lang="tr-TR" dirty="0"/>
            <a:t>Mesle</a:t>
          </a:r>
          <a:r>
            <a:rPr lang="tr-TR" dirty="0">
              <a:highlight>
                <a:srgbClr val="FF00FF"/>
              </a:highlight>
            </a:rPr>
            <a:t>ğ</a:t>
          </a:r>
          <a:r>
            <a:rPr lang="tr-TR" dirty="0"/>
            <a:t>iniz ne?(</a:t>
          </a:r>
          <a:r>
            <a:rPr lang="tr-TR" dirty="0" err="1"/>
            <a:t>What</a:t>
          </a:r>
          <a:r>
            <a:rPr lang="tr-TR" dirty="0"/>
            <a:t> is </a:t>
          </a:r>
          <a:r>
            <a:rPr lang="tr-TR" dirty="0" err="1"/>
            <a:t>your</a:t>
          </a:r>
          <a:r>
            <a:rPr lang="tr-TR" dirty="0"/>
            <a:t> </a:t>
          </a:r>
          <a:r>
            <a:rPr lang="tr-TR" dirty="0" err="1"/>
            <a:t>job</a:t>
          </a:r>
          <a:r>
            <a:rPr lang="tr-TR" dirty="0"/>
            <a:t>?)</a:t>
          </a:r>
          <a:endParaRPr lang="en-US" dirty="0"/>
        </a:p>
      </dgm:t>
    </dgm:pt>
    <dgm:pt modelId="{BFFDBEBD-55F0-4447-8E60-09A225326D86}" type="parTrans" cxnId="{9D798909-0F68-44A0-93EC-1A04903CFFCC}">
      <dgm:prSet/>
      <dgm:spPr/>
      <dgm:t>
        <a:bodyPr/>
        <a:lstStyle/>
        <a:p>
          <a:endParaRPr lang="en-US"/>
        </a:p>
      </dgm:t>
    </dgm:pt>
    <dgm:pt modelId="{F45B247D-09AE-4328-A535-C7B62473B62E}" type="sibTrans" cxnId="{9D798909-0F68-44A0-93EC-1A04903CFFCC}">
      <dgm:prSet/>
      <dgm:spPr/>
      <dgm:t>
        <a:bodyPr/>
        <a:lstStyle/>
        <a:p>
          <a:endParaRPr lang="en-US"/>
        </a:p>
      </dgm:t>
    </dgm:pt>
    <dgm:pt modelId="{9CFC3787-3974-4BF2-96E7-8BD89AA13FD8}" type="pres">
      <dgm:prSet presAssocID="{6CA22FFD-39E3-4222-ABB8-4D5D2732AA42}" presName="linear" presStyleCnt="0">
        <dgm:presLayoutVars>
          <dgm:animLvl val="lvl"/>
          <dgm:resizeHandles val="exact"/>
        </dgm:presLayoutVars>
      </dgm:prSet>
      <dgm:spPr/>
    </dgm:pt>
    <dgm:pt modelId="{6CC3C8DA-217B-4549-99D5-2B131781585C}" type="pres">
      <dgm:prSet presAssocID="{7FD1273A-D585-4BBB-8273-1E5890B42BFE}" presName="parentText" presStyleLbl="node1" presStyleIdx="0" presStyleCnt="5">
        <dgm:presLayoutVars>
          <dgm:chMax val="0"/>
          <dgm:bulletEnabled val="1"/>
        </dgm:presLayoutVars>
      </dgm:prSet>
      <dgm:spPr/>
    </dgm:pt>
    <dgm:pt modelId="{75D84C15-BF7E-4622-8107-78D7AE7C6F3C}" type="pres">
      <dgm:prSet presAssocID="{8271ABC2-B978-4935-9A7E-77C3596F7387}" presName="spacer" presStyleCnt="0"/>
      <dgm:spPr/>
    </dgm:pt>
    <dgm:pt modelId="{8188CA6B-F1DC-440E-9DB1-3C238BC50E53}" type="pres">
      <dgm:prSet presAssocID="{0D16AA1D-C553-4D48-80B7-8F4354A49BB0}" presName="parentText" presStyleLbl="node1" presStyleIdx="1" presStyleCnt="5">
        <dgm:presLayoutVars>
          <dgm:chMax val="0"/>
          <dgm:bulletEnabled val="1"/>
        </dgm:presLayoutVars>
      </dgm:prSet>
      <dgm:spPr/>
    </dgm:pt>
    <dgm:pt modelId="{E3121A6E-ED55-4FBF-82E0-CB307E603AF3}" type="pres">
      <dgm:prSet presAssocID="{67DD669E-A5BE-4D1F-9AA6-E2EBADBF3138}" presName="spacer" presStyleCnt="0"/>
      <dgm:spPr/>
    </dgm:pt>
    <dgm:pt modelId="{33848146-53A1-45CD-922D-966D579F3E41}" type="pres">
      <dgm:prSet presAssocID="{5B78BF85-0F78-4C85-9776-CEFED031A24A}" presName="parentText" presStyleLbl="node1" presStyleIdx="2" presStyleCnt="5">
        <dgm:presLayoutVars>
          <dgm:chMax val="0"/>
          <dgm:bulletEnabled val="1"/>
        </dgm:presLayoutVars>
      </dgm:prSet>
      <dgm:spPr/>
    </dgm:pt>
    <dgm:pt modelId="{24A73AC4-62F7-4EFC-97C8-0356C0C9F985}" type="pres">
      <dgm:prSet presAssocID="{F7285EDC-330E-4DA5-A119-CC31B862FD46}" presName="spacer" presStyleCnt="0"/>
      <dgm:spPr/>
    </dgm:pt>
    <dgm:pt modelId="{98C41972-BCFE-45A2-9A16-6E0B9096D6F2}" type="pres">
      <dgm:prSet presAssocID="{A7A4BFD5-C45E-4D11-A396-D2DAF06A2CF2}" presName="parentText" presStyleLbl="node1" presStyleIdx="3" presStyleCnt="5">
        <dgm:presLayoutVars>
          <dgm:chMax val="0"/>
          <dgm:bulletEnabled val="1"/>
        </dgm:presLayoutVars>
      </dgm:prSet>
      <dgm:spPr/>
    </dgm:pt>
    <dgm:pt modelId="{6F1582BD-E8D4-4293-B1EA-FEFF609BCD96}" type="pres">
      <dgm:prSet presAssocID="{8D96DB35-A509-45B9-B739-8EEA429089BB}" presName="spacer" presStyleCnt="0"/>
      <dgm:spPr/>
    </dgm:pt>
    <dgm:pt modelId="{4846D06B-FCB2-499D-8059-446E94418C7E}" type="pres">
      <dgm:prSet presAssocID="{4F40BD9C-7502-4FD4-8455-F54A2F543363}" presName="parentText" presStyleLbl="node1" presStyleIdx="4" presStyleCnt="5">
        <dgm:presLayoutVars>
          <dgm:chMax val="0"/>
          <dgm:bulletEnabled val="1"/>
        </dgm:presLayoutVars>
      </dgm:prSet>
      <dgm:spPr/>
    </dgm:pt>
  </dgm:ptLst>
  <dgm:cxnLst>
    <dgm:cxn modelId="{C7341604-91CD-48B8-81EE-E643EB3FA3EC}" type="presOf" srcId="{6CA22FFD-39E3-4222-ABB8-4D5D2732AA42}" destId="{9CFC3787-3974-4BF2-96E7-8BD89AA13FD8}" srcOrd="0" destOrd="0" presId="urn:microsoft.com/office/officeart/2005/8/layout/vList2"/>
    <dgm:cxn modelId="{9D798909-0F68-44A0-93EC-1A04903CFFCC}" srcId="{6CA22FFD-39E3-4222-ABB8-4D5D2732AA42}" destId="{4F40BD9C-7502-4FD4-8455-F54A2F543363}" srcOrd="4" destOrd="0" parTransId="{BFFDBEBD-55F0-4447-8E60-09A225326D86}" sibTransId="{F45B247D-09AE-4328-A535-C7B62473B62E}"/>
    <dgm:cxn modelId="{A2FC340C-5230-4E71-98DA-03DB9FDB7A0F}" srcId="{6CA22FFD-39E3-4222-ABB8-4D5D2732AA42}" destId="{7FD1273A-D585-4BBB-8273-1E5890B42BFE}" srcOrd="0" destOrd="0" parTransId="{4323152D-5001-4E59-B39D-F72C79DC8624}" sibTransId="{8271ABC2-B978-4935-9A7E-77C3596F7387}"/>
    <dgm:cxn modelId="{BC0A9067-0ED7-4274-AFF7-9BC81E7D05E9}" type="presOf" srcId="{7FD1273A-D585-4BBB-8273-1E5890B42BFE}" destId="{6CC3C8DA-217B-4549-99D5-2B131781585C}" srcOrd="0" destOrd="0" presId="urn:microsoft.com/office/officeart/2005/8/layout/vList2"/>
    <dgm:cxn modelId="{ACD18952-F6DE-4C3B-A32A-A9D170B672F7}" type="presOf" srcId="{0D16AA1D-C553-4D48-80B7-8F4354A49BB0}" destId="{8188CA6B-F1DC-440E-9DB1-3C238BC50E53}" srcOrd="0" destOrd="0" presId="urn:microsoft.com/office/officeart/2005/8/layout/vList2"/>
    <dgm:cxn modelId="{8B727E7D-3428-40C3-9C10-7C103E2CCBB2}" type="presOf" srcId="{5B78BF85-0F78-4C85-9776-CEFED031A24A}" destId="{33848146-53A1-45CD-922D-966D579F3E41}" srcOrd="0" destOrd="0" presId="urn:microsoft.com/office/officeart/2005/8/layout/vList2"/>
    <dgm:cxn modelId="{F29D1FA2-E2BC-4620-ADF7-8F9E6851648E}" type="presOf" srcId="{A7A4BFD5-C45E-4D11-A396-D2DAF06A2CF2}" destId="{98C41972-BCFE-45A2-9A16-6E0B9096D6F2}" srcOrd="0" destOrd="0" presId="urn:microsoft.com/office/officeart/2005/8/layout/vList2"/>
    <dgm:cxn modelId="{9CBD5CAA-6DD5-4E9D-9439-4C95594B0090}" srcId="{6CA22FFD-39E3-4222-ABB8-4D5D2732AA42}" destId="{5B78BF85-0F78-4C85-9776-CEFED031A24A}" srcOrd="2" destOrd="0" parTransId="{A5319822-CA50-406E-B343-3370BA210C26}" sibTransId="{F7285EDC-330E-4DA5-A119-CC31B862FD46}"/>
    <dgm:cxn modelId="{772900B6-7444-4A40-A70A-D6A44D6D3A07}" srcId="{6CA22FFD-39E3-4222-ABB8-4D5D2732AA42}" destId="{0D16AA1D-C553-4D48-80B7-8F4354A49BB0}" srcOrd="1" destOrd="0" parTransId="{9B867137-5AEA-49EF-A90A-A2F25A619061}" sibTransId="{67DD669E-A5BE-4D1F-9AA6-E2EBADBF3138}"/>
    <dgm:cxn modelId="{16A52CC2-CF86-441E-BD24-208DA53A49A4}" srcId="{6CA22FFD-39E3-4222-ABB8-4D5D2732AA42}" destId="{A7A4BFD5-C45E-4D11-A396-D2DAF06A2CF2}" srcOrd="3" destOrd="0" parTransId="{9CF2E611-E524-42E0-B5CB-94E448097F35}" sibTransId="{8D96DB35-A509-45B9-B739-8EEA429089BB}"/>
    <dgm:cxn modelId="{D03844F2-2765-475E-9980-484335AB9812}" type="presOf" srcId="{4F40BD9C-7502-4FD4-8455-F54A2F543363}" destId="{4846D06B-FCB2-499D-8059-446E94418C7E}" srcOrd="0" destOrd="0" presId="urn:microsoft.com/office/officeart/2005/8/layout/vList2"/>
    <dgm:cxn modelId="{CEB4E3D9-8793-4A7D-A59A-A78C37BDADB2}" type="presParOf" srcId="{9CFC3787-3974-4BF2-96E7-8BD89AA13FD8}" destId="{6CC3C8DA-217B-4549-99D5-2B131781585C}" srcOrd="0" destOrd="0" presId="urn:microsoft.com/office/officeart/2005/8/layout/vList2"/>
    <dgm:cxn modelId="{8ABA2F71-B2E9-4F7E-B2AF-4C98004B64AF}" type="presParOf" srcId="{9CFC3787-3974-4BF2-96E7-8BD89AA13FD8}" destId="{75D84C15-BF7E-4622-8107-78D7AE7C6F3C}" srcOrd="1" destOrd="0" presId="urn:microsoft.com/office/officeart/2005/8/layout/vList2"/>
    <dgm:cxn modelId="{FF9000FF-6C00-49D9-BC9E-A537B978250F}" type="presParOf" srcId="{9CFC3787-3974-4BF2-96E7-8BD89AA13FD8}" destId="{8188CA6B-F1DC-440E-9DB1-3C238BC50E53}" srcOrd="2" destOrd="0" presId="urn:microsoft.com/office/officeart/2005/8/layout/vList2"/>
    <dgm:cxn modelId="{93F814CB-DC11-42F6-9CC9-99B06DD21F6D}" type="presParOf" srcId="{9CFC3787-3974-4BF2-96E7-8BD89AA13FD8}" destId="{E3121A6E-ED55-4FBF-82E0-CB307E603AF3}" srcOrd="3" destOrd="0" presId="urn:microsoft.com/office/officeart/2005/8/layout/vList2"/>
    <dgm:cxn modelId="{B90A6F68-9426-424E-BF43-AFF4F180E2FE}" type="presParOf" srcId="{9CFC3787-3974-4BF2-96E7-8BD89AA13FD8}" destId="{33848146-53A1-45CD-922D-966D579F3E41}" srcOrd="4" destOrd="0" presId="urn:microsoft.com/office/officeart/2005/8/layout/vList2"/>
    <dgm:cxn modelId="{CDBD0FBB-6A47-41E4-8457-80E3CF48EB4E}" type="presParOf" srcId="{9CFC3787-3974-4BF2-96E7-8BD89AA13FD8}" destId="{24A73AC4-62F7-4EFC-97C8-0356C0C9F985}" srcOrd="5" destOrd="0" presId="urn:microsoft.com/office/officeart/2005/8/layout/vList2"/>
    <dgm:cxn modelId="{9E86B719-E5D2-453E-AE70-BC8BF0F44BB3}" type="presParOf" srcId="{9CFC3787-3974-4BF2-96E7-8BD89AA13FD8}" destId="{98C41972-BCFE-45A2-9A16-6E0B9096D6F2}" srcOrd="6" destOrd="0" presId="urn:microsoft.com/office/officeart/2005/8/layout/vList2"/>
    <dgm:cxn modelId="{AA764C34-4301-431E-9D3B-34CDC71C8212}" type="presParOf" srcId="{9CFC3787-3974-4BF2-96E7-8BD89AA13FD8}" destId="{6F1582BD-E8D4-4293-B1EA-FEFF609BCD96}" srcOrd="7" destOrd="0" presId="urn:microsoft.com/office/officeart/2005/8/layout/vList2"/>
    <dgm:cxn modelId="{3D1505B9-B676-4967-9FB4-449B92B51D88}" type="presParOf" srcId="{9CFC3787-3974-4BF2-96E7-8BD89AA13FD8}" destId="{4846D06B-FCB2-499D-8059-446E94418C7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C3C8DA-217B-4549-99D5-2B131781585C}">
      <dsp:nvSpPr>
        <dsp:cNvPr id="0" name=""/>
        <dsp:cNvSpPr/>
      </dsp:nvSpPr>
      <dsp:spPr>
        <a:xfrm>
          <a:off x="0" y="625831"/>
          <a:ext cx="6245265" cy="79150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tr-TR" sz="3300" kern="1200" dirty="0"/>
            <a:t>A</a:t>
          </a:r>
          <a:r>
            <a:rPr lang="tr-TR" sz="3300" kern="1200" dirty="0">
              <a:highlight>
                <a:srgbClr val="FF00FF"/>
              </a:highlight>
            </a:rPr>
            <a:t>ğ</a:t>
          </a:r>
          <a:r>
            <a:rPr lang="tr-TR" sz="3300" kern="1200" dirty="0"/>
            <a:t>lıyorum.	(I am </a:t>
          </a:r>
          <a:r>
            <a:rPr lang="tr-TR" sz="3300" kern="1200" dirty="0" err="1"/>
            <a:t>crying</a:t>
          </a:r>
          <a:r>
            <a:rPr lang="tr-TR" sz="3300" kern="1200" dirty="0"/>
            <a:t>.)</a:t>
          </a:r>
          <a:endParaRPr lang="en-US" sz="3300" kern="1200" dirty="0"/>
        </a:p>
      </dsp:txBody>
      <dsp:txXfrm>
        <a:off x="38638" y="664469"/>
        <a:ext cx="6167989" cy="714229"/>
      </dsp:txXfrm>
    </dsp:sp>
    <dsp:sp modelId="{8188CA6B-F1DC-440E-9DB1-3C238BC50E53}">
      <dsp:nvSpPr>
        <dsp:cNvPr id="0" name=""/>
        <dsp:cNvSpPr/>
      </dsp:nvSpPr>
      <dsp:spPr>
        <a:xfrm>
          <a:off x="0" y="1512376"/>
          <a:ext cx="6245265" cy="79150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tr-TR" sz="3300" kern="1200" dirty="0"/>
            <a:t>Ö</a:t>
          </a:r>
          <a:r>
            <a:rPr lang="tr-TR" sz="3300" kern="1200" dirty="0">
              <a:highlight>
                <a:srgbClr val="FF00FF"/>
              </a:highlight>
            </a:rPr>
            <a:t>ğ</a:t>
          </a:r>
          <a:r>
            <a:rPr lang="tr-TR" sz="3300" kern="1200" dirty="0"/>
            <a:t>retmen 	(teacher)</a:t>
          </a:r>
          <a:endParaRPr lang="en-US" sz="3300" kern="1200" dirty="0"/>
        </a:p>
      </dsp:txBody>
      <dsp:txXfrm>
        <a:off x="38638" y="1551014"/>
        <a:ext cx="6167989" cy="714229"/>
      </dsp:txXfrm>
    </dsp:sp>
    <dsp:sp modelId="{33848146-53A1-45CD-922D-966D579F3E41}">
      <dsp:nvSpPr>
        <dsp:cNvPr id="0" name=""/>
        <dsp:cNvSpPr/>
      </dsp:nvSpPr>
      <dsp:spPr>
        <a:xfrm>
          <a:off x="0" y="2398921"/>
          <a:ext cx="6245265" cy="79150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tr-TR" sz="3300" kern="1200" dirty="0"/>
            <a:t>Ö</a:t>
          </a:r>
          <a:r>
            <a:rPr lang="tr-TR" sz="3300" kern="1200" dirty="0">
              <a:highlight>
                <a:srgbClr val="FF00FF"/>
              </a:highlight>
            </a:rPr>
            <a:t>ğ</a:t>
          </a:r>
          <a:r>
            <a:rPr lang="tr-TR" sz="3300" kern="1200" dirty="0"/>
            <a:t>renmek 	(</a:t>
          </a:r>
          <a:r>
            <a:rPr lang="tr-TR" sz="3300" kern="1200" dirty="0" err="1"/>
            <a:t>to</a:t>
          </a:r>
          <a:r>
            <a:rPr lang="tr-TR" sz="3300" kern="1200" dirty="0"/>
            <a:t> </a:t>
          </a:r>
          <a:r>
            <a:rPr lang="tr-TR" sz="3300" kern="1200" dirty="0" err="1"/>
            <a:t>learn</a:t>
          </a:r>
          <a:r>
            <a:rPr lang="tr-TR" sz="3300" kern="1200" dirty="0"/>
            <a:t>)</a:t>
          </a:r>
          <a:endParaRPr lang="en-US" sz="3300" kern="1200" dirty="0"/>
        </a:p>
      </dsp:txBody>
      <dsp:txXfrm>
        <a:off x="38638" y="2437559"/>
        <a:ext cx="6167989" cy="714229"/>
      </dsp:txXfrm>
    </dsp:sp>
    <dsp:sp modelId="{98C41972-BCFE-45A2-9A16-6E0B9096D6F2}">
      <dsp:nvSpPr>
        <dsp:cNvPr id="0" name=""/>
        <dsp:cNvSpPr/>
      </dsp:nvSpPr>
      <dsp:spPr>
        <a:xfrm>
          <a:off x="0" y="3285466"/>
          <a:ext cx="6245265" cy="79150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tr-TR" sz="3300" kern="1200" dirty="0"/>
            <a:t>Ö</a:t>
          </a:r>
          <a:r>
            <a:rPr lang="tr-TR" sz="3300" kern="1200" dirty="0">
              <a:highlight>
                <a:srgbClr val="FF00FF"/>
              </a:highlight>
            </a:rPr>
            <a:t>ğ</a:t>
          </a:r>
          <a:r>
            <a:rPr lang="tr-TR" sz="3300" kern="1200" dirty="0"/>
            <a:t>retmenim. 	(My teacher.)</a:t>
          </a:r>
          <a:endParaRPr lang="en-US" sz="3300" kern="1200" dirty="0"/>
        </a:p>
      </dsp:txBody>
      <dsp:txXfrm>
        <a:off x="38638" y="3324104"/>
        <a:ext cx="6167989" cy="714229"/>
      </dsp:txXfrm>
    </dsp:sp>
    <dsp:sp modelId="{4846D06B-FCB2-499D-8059-446E94418C7E}">
      <dsp:nvSpPr>
        <dsp:cNvPr id="0" name=""/>
        <dsp:cNvSpPr/>
      </dsp:nvSpPr>
      <dsp:spPr>
        <a:xfrm>
          <a:off x="0" y="4172011"/>
          <a:ext cx="6245265" cy="79150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tr-TR" sz="3300" kern="1200" dirty="0"/>
            <a:t>Mesle</a:t>
          </a:r>
          <a:r>
            <a:rPr lang="tr-TR" sz="3300" kern="1200" dirty="0">
              <a:highlight>
                <a:srgbClr val="FF00FF"/>
              </a:highlight>
            </a:rPr>
            <a:t>ğ</a:t>
          </a:r>
          <a:r>
            <a:rPr lang="tr-TR" sz="3300" kern="1200" dirty="0"/>
            <a:t>iniz ne?(</a:t>
          </a:r>
          <a:r>
            <a:rPr lang="tr-TR" sz="3300" kern="1200" dirty="0" err="1"/>
            <a:t>What</a:t>
          </a:r>
          <a:r>
            <a:rPr lang="tr-TR" sz="3300" kern="1200" dirty="0"/>
            <a:t> is </a:t>
          </a:r>
          <a:r>
            <a:rPr lang="tr-TR" sz="3300" kern="1200" dirty="0" err="1"/>
            <a:t>your</a:t>
          </a:r>
          <a:r>
            <a:rPr lang="tr-TR" sz="3300" kern="1200" dirty="0"/>
            <a:t> </a:t>
          </a:r>
          <a:r>
            <a:rPr lang="tr-TR" sz="3300" kern="1200" dirty="0" err="1"/>
            <a:t>job</a:t>
          </a:r>
          <a:r>
            <a:rPr lang="tr-TR" sz="3300" kern="1200" dirty="0"/>
            <a:t>?)</a:t>
          </a:r>
          <a:endParaRPr lang="en-US" sz="3300" kern="1200" dirty="0"/>
        </a:p>
      </dsp:txBody>
      <dsp:txXfrm>
        <a:off x="38638" y="4210649"/>
        <a:ext cx="6167989" cy="71422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CB1FF-9D2E-43FD-A605-64AB52E30C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D0070-77A0-4DA8-AF51-3A5998CEBE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2D7F8F-57D3-45B9-A108-55798ECAD2BC}"/>
              </a:ext>
            </a:extLst>
          </p:cNvPr>
          <p:cNvSpPr>
            <a:spLocks noGrp="1"/>
          </p:cNvSpPr>
          <p:nvPr>
            <p:ph type="dt" sz="half" idx="10"/>
          </p:nvPr>
        </p:nvSpPr>
        <p:spPr/>
        <p:txBody>
          <a:bodyPr/>
          <a:lstStyle/>
          <a:p>
            <a:fld id="{13416E81-C01C-48BC-BED5-EAF6C108DBA8}" type="datetimeFigureOut">
              <a:rPr lang="en-US" smtClean="0"/>
              <a:t>7/10/2024</a:t>
            </a:fld>
            <a:endParaRPr lang="en-US"/>
          </a:p>
        </p:txBody>
      </p:sp>
      <p:sp>
        <p:nvSpPr>
          <p:cNvPr id="5" name="Footer Placeholder 4">
            <a:extLst>
              <a:ext uri="{FF2B5EF4-FFF2-40B4-BE49-F238E27FC236}">
                <a16:creationId xmlns:a16="http://schemas.microsoft.com/office/drawing/2014/main" id="{1C7BBE4C-F9EB-4743-8573-A3A19CB167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CE52DE-0C81-4E32-9AB4-FA5335AA481A}"/>
              </a:ext>
            </a:extLst>
          </p:cNvPr>
          <p:cNvSpPr>
            <a:spLocks noGrp="1"/>
          </p:cNvSpPr>
          <p:nvPr>
            <p:ph type="sldNum" sz="quarter" idx="12"/>
          </p:nvPr>
        </p:nvSpPr>
        <p:spPr/>
        <p:txBody>
          <a:bodyPr/>
          <a:lstStyle/>
          <a:p>
            <a:fld id="{70E9ECFC-8D21-4DB6-9E7C-E29EFFD1F6F2}" type="slidenum">
              <a:rPr lang="en-US" smtClean="0"/>
              <a:t>‹#›</a:t>
            </a:fld>
            <a:endParaRPr lang="en-US"/>
          </a:p>
        </p:txBody>
      </p:sp>
    </p:spTree>
    <p:extLst>
      <p:ext uri="{BB962C8B-B14F-4D97-AF65-F5344CB8AC3E}">
        <p14:creationId xmlns:p14="http://schemas.microsoft.com/office/powerpoint/2010/main" val="2440320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BB003-A33E-4EFB-BDB3-0D81ACA165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E84F69-6ED7-48ED-87B7-707DD658FE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9ACD67-615E-497D-9949-D97428670F38}"/>
              </a:ext>
            </a:extLst>
          </p:cNvPr>
          <p:cNvSpPr>
            <a:spLocks noGrp="1"/>
          </p:cNvSpPr>
          <p:nvPr>
            <p:ph type="dt" sz="half" idx="10"/>
          </p:nvPr>
        </p:nvSpPr>
        <p:spPr/>
        <p:txBody>
          <a:bodyPr/>
          <a:lstStyle/>
          <a:p>
            <a:fld id="{13416E81-C01C-48BC-BED5-EAF6C108DBA8}" type="datetimeFigureOut">
              <a:rPr lang="en-US" smtClean="0"/>
              <a:t>7/10/2024</a:t>
            </a:fld>
            <a:endParaRPr lang="en-US"/>
          </a:p>
        </p:txBody>
      </p:sp>
      <p:sp>
        <p:nvSpPr>
          <p:cNvPr id="5" name="Footer Placeholder 4">
            <a:extLst>
              <a:ext uri="{FF2B5EF4-FFF2-40B4-BE49-F238E27FC236}">
                <a16:creationId xmlns:a16="http://schemas.microsoft.com/office/drawing/2014/main" id="{2EEB7417-90CD-4306-AB74-683D153984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F90248-2EFE-4F30-B022-0670B7182DDA}"/>
              </a:ext>
            </a:extLst>
          </p:cNvPr>
          <p:cNvSpPr>
            <a:spLocks noGrp="1"/>
          </p:cNvSpPr>
          <p:nvPr>
            <p:ph type="sldNum" sz="quarter" idx="12"/>
          </p:nvPr>
        </p:nvSpPr>
        <p:spPr/>
        <p:txBody>
          <a:bodyPr/>
          <a:lstStyle/>
          <a:p>
            <a:fld id="{70E9ECFC-8D21-4DB6-9E7C-E29EFFD1F6F2}" type="slidenum">
              <a:rPr lang="en-US" smtClean="0"/>
              <a:t>‹#›</a:t>
            </a:fld>
            <a:endParaRPr lang="en-US"/>
          </a:p>
        </p:txBody>
      </p:sp>
    </p:spTree>
    <p:extLst>
      <p:ext uri="{BB962C8B-B14F-4D97-AF65-F5344CB8AC3E}">
        <p14:creationId xmlns:p14="http://schemas.microsoft.com/office/powerpoint/2010/main" val="2976702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B10C-21AA-45BE-9AE3-4BCB7DC6E5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5BD700-C5C0-43E7-B4D8-A5C85B90A2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9E15BF-ACE4-423F-8675-1B94B2BF5177}"/>
              </a:ext>
            </a:extLst>
          </p:cNvPr>
          <p:cNvSpPr>
            <a:spLocks noGrp="1"/>
          </p:cNvSpPr>
          <p:nvPr>
            <p:ph type="dt" sz="half" idx="10"/>
          </p:nvPr>
        </p:nvSpPr>
        <p:spPr/>
        <p:txBody>
          <a:bodyPr/>
          <a:lstStyle/>
          <a:p>
            <a:fld id="{13416E81-C01C-48BC-BED5-EAF6C108DBA8}" type="datetimeFigureOut">
              <a:rPr lang="en-US" smtClean="0"/>
              <a:t>7/10/2024</a:t>
            </a:fld>
            <a:endParaRPr lang="en-US"/>
          </a:p>
        </p:txBody>
      </p:sp>
      <p:sp>
        <p:nvSpPr>
          <p:cNvPr id="5" name="Footer Placeholder 4">
            <a:extLst>
              <a:ext uri="{FF2B5EF4-FFF2-40B4-BE49-F238E27FC236}">
                <a16:creationId xmlns:a16="http://schemas.microsoft.com/office/drawing/2014/main" id="{C7A0B561-A706-46D9-ABDA-55A00CAB51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067C6B-3CC2-4EE9-B798-4C7D6FB08344}"/>
              </a:ext>
            </a:extLst>
          </p:cNvPr>
          <p:cNvSpPr>
            <a:spLocks noGrp="1"/>
          </p:cNvSpPr>
          <p:nvPr>
            <p:ph type="sldNum" sz="quarter" idx="12"/>
          </p:nvPr>
        </p:nvSpPr>
        <p:spPr/>
        <p:txBody>
          <a:bodyPr/>
          <a:lstStyle/>
          <a:p>
            <a:fld id="{70E9ECFC-8D21-4DB6-9E7C-E29EFFD1F6F2}" type="slidenum">
              <a:rPr lang="en-US" smtClean="0"/>
              <a:t>‹#›</a:t>
            </a:fld>
            <a:endParaRPr lang="en-US"/>
          </a:p>
        </p:txBody>
      </p:sp>
    </p:spTree>
    <p:extLst>
      <p:ext uri="{BB962C8B-B14F-4D97-AF65-F5344CB8AC3E}">
        <p14:creationId xmlns:p14="http://schemas.microsoft.com/office/powerpoint/2010/main" val="259663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E8002-65DA-45D9-BDA1-8210EC63C3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CAFC74-82C5-43A2-85C8-D8CB1DF2489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EAC5485-6816-43B4-8CB2-9C10B6CF51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93B2CC-D3C0-4869-96CA-958D3131614D}"/>
              </a:ext>
            </a:extLst>
          </p:cNvPr>
          <p:cNvSpPr>
            <a:spLocks noGrp="1"/>
          </p:cNvSpPr>
          <p:nvPr>
            <p:ph type="dt" sz="half" idx="10"/>
          </p:nvPr>
        </p:nvSpPr>
        <p:spPr/>
        <p:txBody>
          <a:bodyPr/>
          <a:lstStyle/>
          <a:p>
            <a:fld id="{13416E81-C01C-48BC-BED5-EAF6C108DBA8}" type="datetimeFigureOut">
              <a:rPr lang="en-US" smtClean="0"/>
              <a:t>7/10/2024</a:t>
            </a:fld>
            <a:endParaRPr lang="en-US"/>
          </a:p>
        </p:txBody>
      </p:sp>
      <p:sp>
        <p:nvSpPr>
          <p:cNvPr id="6" name="Footer Placeholder 5">
            <a:extLst>
              <a:ext uri="{FF2B5EF4-FFF2-40B4-BE49-F238E27FC236}">
                <a16:creationId xmlns:a16="http://schemas.microsoft.com/office/drawing/2014/main" id="{5A3C7440-8BEC-4F14-A81F-303D658194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0743A8-1F28-498C-8070-01AD184D7C36}"/>
              </a:ext>
            </a:extLst>
          </p:cNvPr>
          <p:cNvSpPr>
            <a:spLocks noGrp="1"/>
          </p:cNvSpPr>
          <p:nvPr>
            <p:ph type="sldNum" sz="quarter" idx="12"/>
          </p:nvPr>
        </p:nvSpPr>
        <p:spPr/>
        <p:txBody>
          <a:bodyPr/>
          <a:lstStyle/>
          <a:p>
            <a:fld id="{70E9ECFC-8D21-4DB6-9E7C-E29EFFD1F6F2}" type="slidenum">
              <a:rPr lang="en-US" smtClean="0"/>
              <a:t>‹#›</a:t>
            </a:fld>
            <a:endParaRPr lang="en-US"/>
          </a:p>
        </p:txBody>
      </p:sp>
    </p:spTree>
    <p:extLst>
      <p:ext uri="{BB962C8B-B14F-4D97-AF65-F5344CB8AC3E}">
        <p14:creationId xmlns:p14="http://schemas.microsoft.com/office/powerpoint/2010/main" val="3186438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FCAF8-9F80-4EF2-8E23-B023B761119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3BD05A-63E0-4D4B-86CE-6AB7A7A847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08F7A1-DB99-4F0F-B3C1-71FFF49112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4484826-3907-4089-BE4A-DE4F3ACF88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F5BC89-4676-4172-8BD3-D10D8A3E3D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0B876E-351D-4DEE-B373-4EABD2CCF232}"/>
              </a:ext>
            </a:extLst>
          </p:cNvPr>
          <p:cNvSpPr>
            <a:spLocks noGrp="1"/>
          </p:cNvSpPr>
          <p:nvPr>
            <p:ph type="dt" sz="half" idx="10"/>
          </p:nvPr>
        </p:nvSpPr>
        <p:spPr/>
        <p:txBody>
          <a:bodyPr/>
          <a:lstStyle/>
          <a:p>
            <a:fld id="{13416E81-C01C-48BC-BED5-EAF6C108DBA8}" type="datetimeFigureOut">
              <a:rPr lang="en-US" smtClean="0"/>
              <a:t>7/10/2024</a:t>
            </a:fld>
            <a:endParaRPr lang="en-US"/>
          </a:p>
        </p:txBody>
      </p:sp>
      <p:sp>
        <p:nvSpPr>
          <p:cNvPr id="8" name="Footer Placeholder 7">
            <a:extLst>
              <a:ext uri="{FF2B5EF4-FFF2-40B4-BE49-F238E27FC236}">
                <a16:creationId xmlns:a16="http://schemas.microsoft.com/office/drawing/2014/main" id="{85B3181F-144B-4ED4-BF07-8C902D80D8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EFFA43-6728-42A1-9B9D-539F2B8D6919}"/>
              </a:ext>
            </a:extLst>
          </p:cNvPr>
          <p:cNvSpPr>
            <a:spLocks noGrp="1"/>
          </p:cNvSpPr>
          <p:nvPr>
            <p:ph type="sldNum" sz="quarter" idx="12"/>
          </p:nvPr>
        </p:nvSpPr>
        <p:spPr/>
        <p:txBody>
          <a:bodyPr/>
          <a:lstStyle/>
          <a:p>
            <a:fld id="{70E9ECFC-8D21-4DB6-9E7C-E29EFFD1F6F2}" type="slidenum">
              <a:rPr lang="en-US" smtClean="0"/>
              <a:t>‹#›</a:t>
            </a:fld>
            <a:endParaRPr lang="en-US"/>
          </a:p>
        </p:txBody>
      </p:sp>
    </p:spTree>
    <p:extLst>
      <p:ext uri="{BB962C8B-B14F-4D97-AF65-F5344CB8AC3E}">
        <p14:creationId xmlns:p14="http://schemas.microsoft.com/office/powerpoint/2010/main" val="4165767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77C8E-1474-4A86-A1CA-C07BB3FC87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39742D-AFBF-4950-9E88-EF90809F91B0}"/>
              </a:ext>
            </a:extLst>
          </p:cNvPr>
          <p:cNvSpPr>
            <a:spLocks noGrp="1"/>
          </p:cNvSpPr>
          <p:nvPr>
            <p:ph type="dt" sz="half" idx="10"/>
          </p:nvPr>
        </p:nvSpPr>
        <p:spPr/>
        <p:txBody>
          <a:bodyPr/>
          <a:lstStyle/>
          <a:p>
            <a:fld id="{13416E81-C01C-48BC-BED5-EAF6C108DBA8}" type="datetimeFigureOut">
              <a:rPr lang="en-US" smtClean="0"/>
              <a:t>7/10/2024</a:t>
            </a:fld>
            <a:endParaRPr lang="en-US"/>
          </a:p>
        </p:txBody>
      </p:sp>
      <p:sp>
        <p:nvSpPr>
          <p:cNvPr id="4" name="Footer Placeholder 3">
            <a:extLst>
              <a:ext uri="{FF2B5EF4-FFF2-40B4-BE49-F238E27FC236}">
                <a16:creationId xmlns:a16="http://schemas.microsoft.com/office/drawing/2014/main" id="{2DED5721-17C0-4FA7-81E1-DFD158EACF1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4A61E0-1065-4C21-8789-7A31BD50E34D}"/>
              </a:ext>
            </a:extLst>
          </p:cNvPr>
          <p:cNvSpPr>
            <a:spLocks noGrp="1"/>
          </p:cNvSpPr>
          <p:nvPr>
            <p:ph type="sldNum" sz="quarter" idx="12"/>
          </p:nvPr>
        </p:nvSpPr>
        <p:spPr/>
        <p:txBody>
          <a:bodyPr/>
          <a:lstStyle/>
          <a:p>
            <a:fld id="{70E9ECFC-8D21-4DB6-9E7C-E29EFFD1F6F2}" type="slidenum">
              <a:rPr lang="en-US" smtClean="0"/>
              <a:t>‹#›</a:t>
            </a:fld>
            <a:endParaRPr lang="en-US"/>
          </a:p>
        </p:txBody>
      </p:sp>
    </p:spTree>
    <p:extLst>
      <p:ext uri="{BB962C8B-B14F-4D97-AF65-F5344CB8AC3E}">
        <p14:creationId xmlns:p14="http://schemas.microsoft.com/office/powerpoint/2010/main" val="879365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92E456-4B0D-4703-B058-1D01074B8695}"/>
              </a:ext>
            </a:extLst>
          </p:cNvPr>
          <p:cNvSpPr>
            <a:spLocks noGrp="1"/>
          </p:cNvSpPr>
          <p:nvPr>
            <p:ph type="dt" sz="half" idx="10"/>
          </p:nvPr>
        </p:nvSpPr>
        <p:spPr/>
        <p:txBody>
          <a:bodyPr/>
          <a:lstStyle/>
          <a:p>
            <a:fld id="{13416E81-C01C-48BC-BED5-EAF6C108DBA8}" type="datetimeFigureOut">
              <a:rPr lang="en-US" smtClean="0"/>
              <a:t>7/10/2024</a:t>
            </a:fld>
            <a:endParaRPr lang="en-US"/>
          </a:p>
        </p:txBody>
      </p:sp>
      <p:sp>
        <p:nvSpPr>
          <p:cNvPr id="3" name="Footer Placeholder 2">
            <a:extLst>
              <a:ext uri="{FF2B5EF4-FFF2-40B4-BE49-F238E27FC236}">
                <a16:creationId xmlns:a16="http://schemas.microsoft.com/office/drawing/2014/main" id="{E8571F81-1733-4DBC-AE66-BEA9A47ED51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A8E672A-E2A6-41C7-8671-5C90C37EE47F}"/>
              </a:ext>
            </a:extLst>
          </p:cNvPr>
          <p:cNvSpPr>
            <a:spLocks noGrp="1"/>
          </p:cNvSpPr>
          <p:nvPr>
            <p:ph type="sldNum" sz="quarter" idx="12"/>
          </p:nvPr>
        </p:nvSpPr>
        <p:spPr/>
        <p:txBody>
          <a:bodyPr/>
          <a:lstStyle/>
          <a:p>
            <a:fld id="{70E9ECFC-8D21-4DB6-9E7C-E29EFFD1F6F2}" type="slidenum">
              <a:rPr lang="en-US" smtClean="0"/>
              <a:t>‹#›</a:t>
            </a:fld>
            <a:endParaRPr lang="en-US"/>
          </a:p>
        </p:txBody>
      </p:sp>
    </p:spTree>
    <p:extLst>
      <p:ext uri="{BB962C8B-B14F-4D97-AF65-F5344CB8AC3E}">
        <p14:creationId xmlns:p14="http://schemas.microsoft.com/office/powerpoint/2010/main" val="557969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2E673-F675-4B96-BD47-617EC95B68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D7F7FB-3E18-4937-976E-4ABFF23473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653AAC2-0213-434A-A3EF-DB0E9D6971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6F398C-2C55-47E0-B599-6A1A9AD48626}"/>
              </a:ext>
            </a:extLst>
          </p:cNvPr>
          <p:cNvSpPr>
            <a:spLocks noGrp="1"/>
          </p:cNvSpPr>
          <p:nvPr>
            <p:ph type="dt" sz="half" idx="10"/>
          </p:nvPr>
        </p:nvSpPr>
        <p:spPr/>
        <p:txBody>
          <a:bodyPr/>
          <a:lstStyle/>
          <a:p>
            <a:fld id="{13416E81-C01C-48BC-BED5-EAF6C108DBA8}" type="datetimeFigureOut">
              <a:rPr lang="en-US" smtClean="0"/>
              <a:t>7/10/2024</a:t>
            </a:fld>
            <a:endParaRPr lang="en-US"/>
          </a:p>
        </p:txBody>
      </p:sp>
      <p:sp>
        <p:nvSpPr>
          <p:cNvPr id="6" name="Footer Placeholder 5">
            <a:extLst>
              <a:ext uri="{FF2B5EF4-FFF2-40B4-BE49-F238E27FC236}">
                <a16:creationId xmlns:a16="http://schemas.microsoft.com/office/drawing/2014/main" id="{1BCECFDA-04A0-4A81-986A-35B7EAE8B7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D2A8FA-1175-4F17-9720-8853AA37BA99}"/>
              </a:ext>
            </a:extLst>
          </p:cNvPr>
          <p:cNvSpPr>
            <a:spLocks noGrp="1"/>
          </p:cNvSpPr>
          <p:nvPr>
            <p:ph type="sldNum" sz="quarter" idx="12"/>
          </p:nvPr>
        </p:nvSpPr>
        <p:spPr/>
        <p:txBody>
          <a:bodyPr/>
          <a:lstStyle/>
          <a:p>
            <a:fld id="{70E9ECFC-8D21-4DB6-9E7C-E29EFFD1F6F2}" type="slidenum">
              <a:rPr lang="en-US" smtClean="0"/>
              <a:t>‹#›</a:t>
            </a:fld>
            <a:endParaRPr lang="en-US"/>
          </a:p>
        </p:txBody>
      </p:sp>
    </p:spTree>
    <p:extLst>
      <p:ext uri="{BB962C8B-B14F-4D97-AF65-F5344CB8AC3E}">
        <p14:creationId xmlns:p14="http://schemas.microsoft.com/office/powerpoint/2010/main" val="2096109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33372-F4C7-4F58-BD71-0F04FDF568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51FD46-F8EC-4CE3-9DF1-CF6DFD5A21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95552B0-832E-4003-8E4B-672506AA90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2E2B9D-EF64-489F-AF12-97C014144D06}"/>
              </a:ext>
            </a:extLst>
          </p:cNvPr>
          <p:cNvSpPr>
            <a:spLocks noGrp="1"/>
          </p:cNvSpPr>
          <p:nvPr>
            <p:ph type="dt" sz="half" idx="10"/>
          </p:nvPr>
        </p:nvSpPr>
        <p:spPr/>
        <p:txBody>
          <a:bodyPr/>
          <a:lstStyle/>
          <a:p>
            <a:fld id="{13416E81-C01C-48BC-BED5-EAF6C108DBA8}" type="datetimeFigureOut">
              <a:rPr lang="en-US" smtClean="0"/>
              <a:t>7/10/2024</a:t>
            </a:fld>
            <a:endParaRPr lang="en-US"/>
          </a:p>
        </p:txBody>
      </p:sp>
      <p:sp>
        <p:nvSpPr>
          <p:cNvPr id="6" name="Footer Placeholder 5">
            <a:extLst>
              <a:ext uri="{FF2B5EF4-FFF2-40B4-BE49-F238E27FC236}">
                <a16:creationId xmlns:a16="http://schemas.microsoft.com/office/drawing/2014/main" id="{763D0D57-BC31-4B67-9D54-28DA689B0C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FF7DA2-DA1D-4FEA-8EA0-42CC112F9B07}"/>
              </a:ext>
            </a:extLst>
          </p:cNvPr>
          <p:cNvSpPr>
            <a:spLocks noGrp="1"/>
          </p:cNvSpPr>
          <p:nvPr>
            <p:ph type="sldNum" sz="quarter" idx="12"/>
          </p:nvPr>
        </p:nvSpPr>
        <p:spPr/>
        <p:txBody>
          <a:bodyPr/>
          <a:lstStyle/>
          <a:p>
            <a:fld id="{70E9ECFC-8D21-4DB6-9E7C-E29EFFD1F6F2}" type="slidenum">
              <a:rPr lang="en-US" smtClean="0"/>
              <a:t>‹#›</a:t>
            </a:fld>
            <a:endParaRPr lang="en-US"/>
          </a:p>
        </p:txBody>
      </p:sp>
    </p:spTree>
    <p:extLst>
      <p:ext uri="{BB962C8B-B14F-4D97-AF65-F5344CB8AC3E}">
        <p14:creationId xmlns:p14="http://schemas.microsoft.com/office/powerpoint/2010/main" val="214365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13452-5E69-4AA6-A517-2E12E2A090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77FFA5-ACA9-4EFB-9507-D209A0DC8D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83582B-6165-4750-A627-7B96DB4EADCB}"/>
              </a:ext>
            </a:extLst>
          </p:cNvPr>
          <p:cNvSpPr>
            <a:spLocks noGrp="1"/>
          </p:cNvSpPr>
          <p:nvPr>
            <p:ph type="dt" sz="half" idx="10"/>
          </p:nvPr>
        </p:nvSpPr>
        <p:spPr/>
        <p:txBody>
          <a:bodyPr/>
          <a:lstStyle/>
          <a:p>
            <a:fld id="{13416E81-C01C-48BC-BED5-EAF6C108DBA8}" type="datetimeFigureOut">
              <a:rPr lang="en-US" smtClean="0"/>
              <a:t>7/10/2024</a:t>
            </a:fld>
            <a:endParaRPr lang="en-US"/>
          </a:p>
        </p:txBody>
      </p:sp>
      <p:sp>
        <p:nvSpPr>
          <p:cNvPr id="5" name="Footer Placeholder 4">
            <a:extLst>
              <a:ext uri="{FF2B5EF4-FFF2-40B4-BE49-F238E27FC236}">
                <a16:creationId xmlns:a16="http://schemas.microsoft.com/office/drawing/2014/main" id="{B5831B21-BECA-465D-98E9-8FB1A561AD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2DB3E2-A74B-4FF1-A001-3881834709C1}"/>
              </a:ext>
            </a:extLst>
          </p:cNvPr>
          <p:cNvSpPr>
            <a:spLocks noGrp="1"/>
          </p:cNvSpPr>
          <p:nvPr>
            <p:ph type="sldNum" sz="quarter" idx="12"/>
          </p:nvPr>
        </p:nvSpPr>
        <p:spPr/>
        <p:txBody>
          <a:bodyPr/>
          <a:lstStyle/>
          <a:p>
            <a:fld id="{70E9ECFC-8D21-4DB6-9E7C-E29EFFD1F6F2}" type="slidenum">
              <a:rPr lang="en-US" smtClean="0"/>
              <a:t>‹#›</a:t>
            </a:fld>
            <a:endParaRPr lang="en-US"/>
          </a:p>
        </p:txBody>
      </p:sp>
    </p:spTree>
    <p:extLst>
      <p:ext uri="{BB962C8B-B14F-4D97-AF65-F5344CB8AC3E}">
        <p14:creationId xmlns:p14="http://schemas.microsoft.com/office/powerpoint/2010/main" val="3486986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2F1C9C-49DD-4CD4-8FC7-CF248DCF14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0E4774F-1E5F-48A6-BF0E-37D9E721C4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3E637F-0688-4ABA-950E-B56479E047E9}"/>
              </a:ext>
            </a:extLst>
          </p:cNvPr>
          <p:cNvSpPr>
            <a:spLocks noGrp="1"/>
          </p:cNvSpPr>
          <p:nvPr>
            <p:ph type="dt" sz="half" idx="10"/>
          </p:nvPr>
        </p:nvSpPr>
        <p:spPr/>
        <p:txBody>
          <a:bodyPr/>
          <a:lstStyle/>
          <a:p>
            <a:fld id="{13416E81-C01C-48BC-BED5-EAF6C108DBA8}" type="datetimeFigureOut">
              <a:rPr lang="en-US" smtClean="0"/>
              <a:t>7/10/2024</a:t>
            </a:fld>
            <a:endParaRPr lang="en-US"/>
          </a:p>
        </p:txBody>
      </p:sp>
      <p:sp>
        <p:nvSpPr>
          <p:cNvPr id="5" name="Footer Placeholder 4">
            <a:extLst>
              <a:ext uri="{FF2B5EF4-FFF2-40B4-BE49-F238E27FC236}">
                <a16:creationId xmlns:a16="http://schemas.microsoft.com/office/drawing/2014/main" id="{9AAAEBF9-92A0-4C52-A492-738C37D5D6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600916-CB82-4217-97F3-D3D678A26D57}"/>
              </a:ext>
            </a:extLst>
          </p:cNvPr>
          <p:cNvSpPr>
            <a:spLocks noGrp="1"/>
          </p:cNvSpPr>
          <p:nvPr>
            <p:ph type="sldNum" sz="quarter" idx="12"/>
          </p:nvPr>
        </p:nvSpPr>
        <p:spPr/>
        <p:txBody>
          <a:bodyPr/>
          <a:lstStyle/>
          <a:p>
            <a:fld id="{70E9ECFC-8D21-4DB6-9E7C-E29EFFD1F6F2}" type="slidenum">
              <a:rPr lang="en-US" smtClean="0"/>
              <a:t>‹#›</a:t>
            </a:fld>
            <a:endParaRPr lang="en-US"/>
          </a:p>
        </p:txBody>
      </p:sp>
    </p:spTree>
    <p:extLst>
      <p:ext uri="{BB962C8B-B14F-4D97-AF65-F5344CB8AC3E}">
        <p14:creationId xmlns:p14="http://schemas.microsoft.com/office/powerpoint/2010/main" val="644117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178670-9444-400D-80A7-03A03889BE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E4121D-9992-4B1E-AB00-E97F48F9EE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7F3DE4-4174-4891-9C9F-641F2B28C4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416E81-C01C-48BC-BED5-EAF6C108DBA8}" type="datetimeFigureOut">
              <a:rPr lang="en-US" smtClean="0"/>
              <a:t>7/10/2024</a:t>
            </a:fld>
            <a:endParaRPr lang="en-US"/>
          </a:p>
        </p:txBody>
      </p:sp>
      <p:sp>
        <p:nvSpPr>
          <p:cNvPr id="5" name="Footer Placeholder 4">
            <a:extLst>
              <a:ext uri="{FF2B5EF4-FFF2-40B4-BE49-F238E27FC236}">
                <a16:creationId xmlns:a16="http://schemas.microsoft.com/office/drawing/2014/main" id="{8168B84F-99D0-467D-A3EC-66E89299C5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B9FE124-088C-427F-95A9-86D4943FEB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E9ECFC-8D21-4DB6-9E7C-E29EFFD1F6F2}" type="slidenum">
              <a:rPr lang="en-US" smtClean="0"/>
              <a:t>‹#›</a:t>
            </a:fld>
            <a:endParaRPr lang="en-US"/>
          </a:p>
        </p:txBody>
      </p:sp>
    </p:spTree>
    <p:extLst>
      <p:ext uri="{BB962C8B-B14F-4D97-AF65-F5344CB8AC3E}">
        <p14:creationId xmlns:p14="http://schemas.microsoft.com/office/powerpoint/2010/main" val="23602581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2" Type="http://schemas.microsoft.com/office/2007/relationships/media" Target="../media/media1.m4a"/><Relationship Id="rId1" Type="http://schemas.openxmlformats.org/officeDocument/2006/relationships/tags" Target="../tags/tag1.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gif"/><Relationship Id="rId7" Type="http://schemas.openxmlformats.org/officeDocument/2006/relationships/image" Target="../media/image7.png"/><Relationship Id="rId2" Type="http://schemas.openxmlformats.org/officeDocument/2006/relationships/image" Target="../media/image2.gif"/><Relationship Id="rId1" Type="http://schemas.openxmlformats.org/officeDocument/2006/relationships/slideLayout" Target="../slideLayouts/slideLayout10.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gif"/><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gif"/><Relationship Id="rId7" Type="http://schemas.openxmlformats.org/officeDocument/2006/relationships/image" Target="../media/image7.png"/><Relationship Id="rId2" Type="http://schemas.openxmlformats.org/officeDocument/2006/relationships/image" Target="../media/image2.gif"/><Relationship Id="rId1" Type="http://schemas.openxmlformats.org/officeDocument/2006/relationships/slideLayout" Target="../slideLayouts/slideLayout10.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gif"/><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gif"/><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1.gif"/><Relationship Id="rId3" Type="http://schemas.openxmlformats.org/officeDocument/2006/relationships/image" Target="../media/image16.gif"/><Relationship Id="rId7" Type="http://schemas.openxmlformats.org/officeDocument/2006/relationships/image" Target="../media/image20.gif"/><Relationship Id="rId2" Type="http://schemas.openxmlformats.org/officeDocument/2006/relationships/image" Target="../media/image15.gif"/><Relationship Id="rId1" Type="http://schemas.openxmlformats.org/officeDocument/2006/relationships/slideLayout" Target="../slideLayouts/slideLayout10.xml"/><Relationship Id="rId6" Type="http://schemas.openxmlformats.org/officeDocument/2006/relationships/image" Target="../media/image19.gif"/><Relationship Id="rId5" Type="http://schemas.openxmlformats.org/officeDocument/2006/relationships/image" Target="../media/image18.gif"/><Relationship Id="rId4" Type="http://schemas.openxmlformats.org/officeDocument/2006/relationships/image" Target="../media/image17.gif"/><Relationship Id="rId9" Type="http://schemas.openxmlformats.org/officeDocument/2006/relationships/image" Target="../media/image22.gif"/></Relationships>
</file>

<file path=ppt/slides/_rels/slide7.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gif"/><Relationship Id="rId1" Type="http://schemas.openxmlformats.org/officeDocument/2006/relationships/slideLayout" Target="../slideLayouts/slideLayout10.xml"/><Relationship Id="rId4" Type="http://schemas.openxmlformats.org/officeDocument/2006/relationships/image" Target="../media/image28.gif"/></Relationships>
</file>

<file path=ppt/slides/_rels/slide12.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gif"/><Relationship Id="rId1" Type="http://schemas.openxmlformats.org/officeDocument/2006/relationships/slideLayout" Target="../slideLayouts/slideLayout10.xml"/><Relationship Id="rId4" Type="http://schemas.openxmlformats.org/officeDocument/2006/relationships/image" Target="../media/image28.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F08C79D7-E823-492E-9B09-6C975D3244A6}"/>
              </a:ext>
            </a:extLst>
          </p:cNvPr>
          <p:cNvSpPr txBox="1">
            <a:spLocks/>
          </p:cNvSpPr>
          <p:nvPr/>
        </p:nvSpPr>
        <p:spPr>
          <a:xfrm>
            <a:off x="982961" y="754743"/>
            <a:ext cx="11100182" cy="17090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8800" b="1" dirty="0">
                <a:solidFill>
                  <a:srgbClr val="7030A0"/>
                </a:solidFill>
                <a:latin typeface="Biome Light" panose="020B0303030204020804" pitchFamily="34" charset="0"/>
                <a:cs typeface="Biome Light" panose="020B0303030204020804" pitchFamily="34" charset="0"/>
              </a:rPr>
              <a:t>W</a:t>
            </a:r>
            <a:r>
              <a:rPr lang="en-US" sz="6000" b="1" dirty="0">
                <a:solidFill>
                  <a:srgbClr val="FF0000"/>
                </a:solidFill>
                <a:latin typeface="Biome Light" panose="020B0303030204020804" pitchFamily="34" charset="0"/>
                <a:cs typeface="Biome Light" panose="020B0303030204020804" pitchFamily="34" charset="0"/>
              </a:rPr>
              <a:t>e are </a:t>
            </a:r>
            <a:r>
              <a:rPr lang="tr-TR" sz="6000" b="1" dirty="0">
                <a:solidFill>
                  <a:srgbClr val="FF0000"/>
                </a:solidFill>
                <a:latin typeface="Biome Light" panose="020B0303030204020804" pitchFamily="34" charset="0"/>
                <a:cs typeface="Biome Light" panose="020B0303030204020804" pitchFamily="34" charset="0"/>
              </a:rPr>
              <a:t> </a:t>
            </a:r>
            <a:r>
              <a:rPr lang="en-US" sz="8800" b="1" dirty="0">
                <a:solidFill>
                  <a:srgbClr val="7030A0"/>
                </a:solidFill>
                <a:latin typeface="Biome Light" panose="020B0303030204020804" pitchFamily="34" charset="0"/>
                <a:cs typeface="Biome Light" panose="020B0303030204020804" pitchFamily="34" charset="0"/>
              </a:rPr>
              <a:t>L</a:t>
            </a:r>
            <a:r>
              <a:rPr lang="en-US" sz="6000" b="1" dirty="0">
                <a:solidFill>
                  <a:srgbClr val="FF0000"/>
                </a:solidFill>
                <a:latin typeface="Biome Light" panose="020B0303030204020804" pitchFamily="34" charset="0"/>
                <a:cs typeface="Biome Light" panose="020B0303030204020804" pitchFamily="34" charset="0"/>
              </a:rPr>
              <a:t>earning </a:t>
            </a:r>
            <a:r>
              <a:rPr lang="en-US" sz="8800" b="1" dirty="0">
                <a:solidFill>
                  <a:srgbClr val="7030A0"/>
                </a:solidFill>
                <a:latin typeface="Biome Light" panose="020B0303030204020804" pitchFamily="34" charset="0"/>
                <a:cs typeface="Biome Light" panose="020B0303030204020804" pitchFamily="34" charset="0"/>
              </a:rPr>
              <a:t>T</a:t>
            </a:r>
            <a:r>
              <a:rPr lang="en-US" sz="6000" b="1" dirty="0">
                <a:solidFill>
                  <a:srgbClr val="FF0000"/>
                </a:solidFill>
                <a:latin typeface="Biome Light" panose="020B0303030204020804" pitchFamily="34" charset="0"/>
                <a:cs typeface="Biome Light" panose="020B0303030204020804" pitchFamily="34" charset="0"/>
              </a:rPr>
              <a:t>urkish</a:t>
            </a:r>
            <a:r>
              <a:rPr lang="tr-TR" sz="6000" b="1" dirty="0">
                <a:solidFill>
                  <a:srgbClr val="FF0000"/>
                </a:solidFill>
                <a:latin typeface="Biome Light" panose="020B0303030204020804" pitchFamily="34" charset="0"/>
                <a:cs typeface="Biome Light" panose="020B0303030204020804" pitchFamily="34" charset="0"/>
              </a:rPr>
              <a:t>.</a:t>
            </a:r>
          </a:p>
        </p:txBody>
      </p:sp>
      <p:sp>
        <p:nvSpPr>
          <p:cNvPr id="21" name="TextBox 20">
            <a:extLst>
              <a:ext uri="{FF2B5EF4-FFF2-40B4-BE49-F238E27FC236}">
                <a16:creationId xmlns:a16="http://schemas.microsoft.com/office/drawing/2014/main" id="{CFCCA3E9-46AA-4903-A799-30EC763F43DB}"/>
              </a:ext>
            </a:extLst>
          </p:cNvPr>
          <p:cNvSpPr txBox="1"/>
          <p:nvPr/>
        </p:nvSpPr>
        <p:spPr>
          <a:xfrm>
            <a:off x="3592286" y="2452914"/>
            <a:ext cx="6477000" cy="584775"/>
          </a:xfrm>
          <a:prstGeom prst="rect">
            <a:avLst/>
          </a:prstGeom>
          <a:noFill/>
        </p:spPr>
        <p:txBody>
          <a:bodyPr wrap="square">
            <a:spAutoFit/>
          </a:bodyPr>
          <a:lstStyle/>
          <a:p>
            <a:r>
              <a:rPr lang="tr-TR" sz="3200" b="1" dirty="0">
                <a:solidFill>
                  <a:srgbClr val="7030A0"/>
                </a:solidFill>
                <a:latin typeface="Biome Light" panose="020B0303030204020804" pitchFamily="34" charset="0"/>
                <a:cs typeface="Biome Light" panose="020B0303030204020804" pitchFamily="34" charset="0"/>
              </a:rPr>
              <a:t>(Biz Türkçe Öğreniyoruz.)</a:t>
            </a:r>
            <a:endParaRPr lang="en-US" sz="3200" b="1" dirty="0">
              <a:solidFill>
                <a:srgbClr val="7030A0"/>
              </a:solidFill>
              <a:latin typeface="Bembo" panose="02020502050201020203" pitchFamily="18" charset="0"/>
            </a:endParaRPr>
          </a:p>
        </p:txBody>
      </p:sp>
      <p:pic>
        <p:nvPicPr>
          <p:cNvPr id="6" name="Audio 5">
            <a:hlinkClick r:id="" action="ppaction://media"/>
            <a:extLst>
              <a:ext uri="{FF2B5EF4-FFF2-40B4-BE49-F238E27FC236}">
                <a16:creationId xmlns:a16="http://schemas.microsoft.com/office/drawing/2014/main" id="{DA8D259E-288A-40FE-A285-61A03B5FAA9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569700" y="6235700"/>
            <a:ext cx="406400" cy="406400"/>
          </a:xfrm>
          <a:prstGeom prst="rect">
            <a:avLst/>
          </a:prstGeom>
        </p:spPr>
      </p:pic>
    </p:spTree>
    <p:custDataLst>
      <p:tags r:id="rId1"/>
    </p:custDataLst>
    <p:extLst>
      <p:ext uri="{BB962C8B-B14F-4D97-AF65-F5344CB8AC3E}">
        <p14:creationId xmlns:p14="http://schemas.microsoft.com/office/powerpoint/2010/main" val="3033981459"/>
      </p:ext>
    </p:extLst>
  </p:cSld>
  <p:clrMapOvr>
    <a:masterClrMapping/>
  </p:clrMapOvr>
  <mc:AlternateContent xmlns:mc="http://schemas.openxmlformats.org/markup-compatibility/2006" xmlns:p14="http://schemas.microsoft.com/office/powerpoint/2010/main">
    <mc:Choice Requires="p14">
      <p:transition spd="slow" p14:dur="2000" advTm="10857"/>
    </mc:Choice>
    <mc:Fallback xmlns="">
      <p:transition spd="slow" advTm="108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34" presetClass="emph" presetSubtype="0" fill="hold" grpId="0" nodeType="clickEffect">
                                  <p:stCondLst>
                                    <p:cond delay="0"/>
                                  </p:stCondLst>
                                  <p:iterate type="lt">
                                    <p:tmPct val="10000"/>
                                  </p:iterate>
                                  <p:childTnLst>
                                    <p:animMotion origin="layout" path="M 0.0 0.0 L 0.0 -0.07213" pathEditMode="relative" ptsTypes="">
                                      <p:cBhvr>
                                        <p:cTn id="10" dur="250" accel="50000" decel="50000" autoRev="1" fill="hold">
                                          <p:stCondLst>
                                            <p:cond delay="0"/>
                                          </p:stCondLst>
                                        </p:cTn>
                                        <p:tgtEl>
                                          <p:spTgt spid="21"/>
                                        </p:tgtEl>
                                        <p:attrNameLst>
                                          <p:attrName>ppt_x</p:attrName>
                                          <p:attrName>ppt_y</p:attrName>
                                        </p:attrNameLst>
                                      </p:cBhvr>
                                    </p:animMotion>
                                    <p:animRot by="1500000">
                                      <p:cBhvr>
                                        <p:cTn id="11" dur="125" fill="hold">
                                          <p:stCondLst>
                                            <p:cond delay="0"/>
                                          </p:stCondLst>
                                        </p:cTn>
                                        <p:tgtEl>
                                          <p:spTgt spid="21"/>
                                        </p:tgtEl>
                                        <p:attrNameLst>
                                          <p:attrName>r</p:attrName>
                                        </p:attrNameLst>
                                      </p:cBhvr>
                                    </p:animRot>
                                    <p:animRot by="-1500000">
                                      <p:cBhvr>
                                        <p:cTn id="12" dur="125" fill="hold">
                                          <p:stCondLst>
                                            <p:cond delay="125"/>
                                          </p:stCondLst>
                                        </p:cTn>
                                        <p:tgtEl>
                                          <p:spTgt spid="21"/>
                                        </p:tgtEl>
                                        <p:attrNameLst>
                                          <p:attrName>r</p:attrName>
                                        </p:attrNameLst>
                                      </p:cBhvr>
                                    </p:animRot>
                                    <p:animRot by="-1500000">
                                      <p:cBhvr>
                                        <p:cTn id="13" dur="125" fill="hold">
                                          <p:stCondLst>
                                            <p:cond delay="250"/>
                                          </p:stCondLst>
                                        </p:cTn>
                                        <p:tgtEl>
                                          <p:spTgt spid="21"/>
                                        </p:tgtEl>
                                        <p:attrNameLst>
                                          <p:attrName>r</p:attrName>
                                        </p:attrNameLst>
                                      </p:cBhvr>
                                    </p:animRot>
                                    <p:animRot by="1500000">
                                      <p:cBhvr>
                                        <p:cTn id="14" dur="125" fill="hold">
                                          <p:stCondLst>
                                            <p:cond delay="375"/>
                                          </p:stCondLst>
                                        </p:cTn>
                                        <p:tgtEl>
                                          <p:spTgt spid="21"/>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mute="1" showWhenStopped="0">
                <p:cTn id="21" fill="hold" display="0">
                  <p:stCondLst>
                    <p:cond delay="indefinite"/>
                  </p:stCondLst>
                  <p:endCondLst>
                    <p:cond evt="onStopAudio" delay="0">
                      <p:tgtEl>
                        <p:sldTgt/>
                      </p:tgtEl>
                    </p:cond>
                  </p:endCondLst>
                </p:cTn>
                <p:tgtEl>
                  <p:spTgt spid="6"/>
                </p:tgtEl>
              </p:cMediaNode>
            </p:audio>
          </p:childTnLst>
        </p:cTn>
      </p:par>
    </p:tnLst>
    <p:bldLst>
      <p:bldP spid="20" grpId="0"/>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E7707440-B2A4-406C-A023-E05F7F695AD6}"/>
              </a:ext>
            </a:extLst>
          </p:cNvPr>
          <p:cNvSpPr txBox="1">
            <a:spLocks/>
          </p:cNvSpPr>
          <p:nvPr/>
        </p:nvSpPr>
        <p:spPr>
          <a:xfrm>
            <a:off x="0" y="292085"/>
            <a:ext cx="1196747" cy="537208"/>
          </a:xfrm>
          <a:prstGeom prst="rect">
            <a:avLst/>
          </a:prstGeom>
          <a:solidFill>
            <a:schemeClr val="accent4">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b="1" dirty="0">
                <a:solidFill>
                  <a:srgbClr val="FF0000"/>
                </a:solidFill>
              </a:rPr>
              <a:t>f/F</a:t>
            </a:r>
            <a:endParaRPr lang="en-US" sz="4800" b="1" dirty="0">
              <a:solidFill>
                <a:srgbClr val="FF0000"/>
              </a:solidFill>
            </a:endParaRPr>
          </a:p>
        </p:txBody>
      </p:sp>
      <p:pic>
        <p:nvPicPr>
          <p:cNvPr id="5" name="Picture 2" descr="hamster chewing GIF by Demic">
            <a:extLst>
              <a:ext uri="{FF2B5EF4-FFF2-40B4-BE49-F238E27FC236}">
                <a16:creationId xmlns:a16="http://schemas.microsoft.com/office/drawing/2014/main" id="{11C4CB00-EEDA-412B-AE1A-ED66ACC10E75}"/>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294588" y="203465"/>
            <a:ext cx="1905000" cy="23717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4" descr="Hypnosis Satisfying GIF by TRT">
            <a:extLst>
              <a:ext uri="{FF2B5EF4-FFF2-40B4-BE49-F238E27FC236}">
                <a16:creationId xmlns:a16="http://schemas.microsoft.com/office/drawing/2014/main" id="{0B98FF53-C82D-41D1-8A42-9215970D4CDF}"/>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498134" y="302479"/>
            <a:ext cx="1959522" cy="195952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6" descr="Elephant Converse GIF">
            <a:extLst>
              <a:ext uri="{FF2B5EF4-FFF2-40B4-BE49-F238E27FC236}">
                <a16:creationId xmlns:a16="http://schemas.microsoft.com/office/drawing/2014/main" id="{A78A54EC-D1A6-4735-B1BB-9C03AD583EB2}"/>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127521" y="356400"/>
            <a:ext cx="2683091" cy="21368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6" name="Title 1">
            <a:extLst>
              <a:ext uri="{FF2B5EF4-FFF2-40B4-BE49-F238E27FC236}">
                <a16:creationId xmlns:a16="http://schemas.microsoft.com/office/drawing/2014/main" id="{B09E3D58-F78A-48BA-9454-1E2E01BEE403}"/>
              </a:ext>
            </a:extLst>
          </p:cNvPr>
          <p:cNvSpPr txBox="1">
            <a:spLocks/>
          </p:cNvSpPr>
          <p:nvPr/>
        </p:nvSpPr>
        <p:spPr>
          <a:xfrm>
            <a:off x="1362053" y="2981454"/>
            <a:ext cx="1807266" cy="55698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solidFill>
                  <a:srgbClr val="FF0000"/>
                </a:solidFill>
              </a:rPr>
              <a:t>f</a:t>
            </a:r>
            <a:r>
              <a:rPr lang="tr-TR" sz="4800" dirty="0"/>
              <a:t>are</a:t>
            </a:r>
            <a:endParaRPr lang="en-US" sz="4800" dirty="0"/>
          </a:p>
        </p:txBody>
      </p:sp>
      <p:sp>
        <p:nvSpPr>
          <p:cNvPr id="27" name="Title 1">
            <a:extLst>
              <a:ext uri="{FF2B5EF4-FFF2-40B4-BE49-F238E27FC236}">
                <a16:creationId xmlns:a16="http://schemas.microsoft.com/office/drawing/2014/main" id="{984648A2-00E0-4A16-99CB-27F637B486ED}"/>
              </a:ext>
            </a:extLst>
          </p:cNvPr>
          <p:cNvSpPr txBox="1">
            <a:spLocks/>
          </p:cNvSpPr>
          <p:nvPr/>
        </p:nvSpPr>
        <p:spPr>
          <a:xfrm>
            <a:off x="3794027" y="2811252"/>
            <a:ext cx="1989620" cy="5372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solidFill>
                  <a:srgbClr val="FF0000"/>
                </a:solidFill>
              </a:rPr>
              <a:t>f</a:t>
            </a:r>
            <a:r>
              <a:rPr lang="tr-TR" sz="4800" dirty="0"/>
              <a:t>ındık</a:t>
            </a:r>
            <a:endParaRPr lang="en-US" sz="4800" dirty="0"/>
          </a:p>
        </p:txBody>
      </p:sp>
      <p:sp>
        <p:nvSpPr>
          <p:cNvPr id="28" name="Title 1">
            <a:extLst>
              <a:ext uri="{FF2B5EF4-FFF2-40B4-BE49-F238E27FC236}">
                <a16:creationId xmlns:a16="http://schemas.microsoft.com/office/drawing/2014/main" id="{F860FFE7-47D5-43DF-9C23-815401F515F2}"/>
              </a:ext>
            </a:extLst>
          </p:cNvPr>
          <p:cNvSpPr txBox="1">
            <a:spLocks/>
          </p:cNvSpPr>
          <p:nvPr/>
        </p:nvSpPr>
        <p:spPr>
          <a:xfrm>
            <a:off x="6408355" y="2728727"/>
            <a:ext cx="1989620" cy="5372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solidFill>
                  <a:srgbClr val="FF0000"/>
                </a:solidFill>
              </a:rPr>
              <a:t>f</a:t>
            </a:r>
            <a:r>
              <a:rPr lang="tr-TR" sz="4800" dirty="0"/>
              <a:t>il</a:t>
            </a:r>
            <a:endParaRPr lang="en-US" sz="4800" dirty="0"/>
          </a:p>
        </p:txBody>
      </p:sp>
      <p:sp>
        <p:nvSpPr>
          <p:cNvPr id="29" name="Title 1">
            <a:extLst>
              <a:ext uri="{FF2B5EF4-FFF2-40B4-BE49-F238E27FC236}">
                <a16:creationId xmlns:a16="http://schemas.microsoft.com/office/drawing/2014/main" id="{C9487E83-F0EB-4B99-BA9D-A8F10FAE2959}"/>
              </a:ext>
            </a:extLst>
          </p:cNvPr>
          <p:cNvSpPr txBox="1">
            <a:spLocks/>
          </p:cNvSpPr>
          <p:nvPr/>
        </p:nvSpPr>
        <p:spPr>
          <a:xfrm>
            <a:off x="9201009" y="2722739"/>
            <a:ext cx="1989620" cy="5372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solidFill>
                  <a:srgbClr val="FF0000"/>
                </a:solidFill>
              </a:rPr>
              <a:t>f</a:t>
            </a:r>
            <a:r>
              <a:rPr lang="tr-TR" sz="4800" dirty="0"/>
              <a:t>ener</a:t>
            </a:r>
            <a:endParaRPr lang="en-US" sz="4800" dirty="0"/>
          </a:p>
        </p:txBody>
      </p:sp>
      <p:sp>
        <p:nvSpPr>
          <p:cNvPr id="33" name="TextBox 32">
            <a:extLst>
              <a:ext uri="{FF2B5EF4-FFF2-40B4-BE49-F238E27FC236}">
                <a16:creationId xmlns:a16="http://schemas.microsoft.com/office/drawing/2014/main" id="{D492BD95-8D8C-43C5-9EBC-F8A6C6EAA78A}"/>
              </a:ext>
            </a:extLst>
          </p:cNvPr>
          <p:cNvSpPr txBox="1"/>
          <p:nvPr/>
        </p:nvSpPr>
        <p:spPr>
          <a:xfrm>
            <a:off x="286322" y="5522011"/>
            <a:ext cx="5710089" cy="1200329"/>
          </a:xfrm>
          <a:prstGeom prst="rect">
            <a:avLst/>
          </a:prstGeom>
          <a:solidFill>
            <a:schemeClr val="accent2">
              <a:lumMod val="20000"/>
              <a:lumOff val="80000"/>
            </a:schemeClr>
          </a:solidFill>
        </p:spPr>
        <p:txBody>
          <a:bodyPr wrap="square" rtlCol="0">
            <a:spAutoFit/>
          </a:bodyPr>
          <a:lstStyle/>
          <a:p>
            <a:r>
              <a:rPr lang="tr-TR" sz="2400" dirty="0"/>
              <a:t>Bu bir </a:t>
            </a:r>
            <a:r>
              <a:rPr lang="tr-TR" sz="2400" b="1" dirty="0"/>
              <a:t>fil</a:t>
            </a:r>
            <a:r>
              <a:rPr lang="tr-TR" sz="2400" dirty="0"/>
              <a:t> mi? 		(Is </a:t>
            </a:r>
            <a:r>
              <a:rPr lang="tr-TR" sz="2400" dirty="0" err="1"/>
              <a:t>this</a:t>
            </a:r>
            <a:r>
              <a:rPr lang="tr-TR" sz="2400" dirty="0"/>
              <a:t> an </a:t>
            </a:r>
            <a:r>
              <a:rPr lang="tr-TR" sz="2400" dirty="0" err="1"/>
              <a:t>elephant</a:t>
            </a:r>
            <a:r>
              <a:rPr lang="tr-TR" sz="2400" dirty="0"/>
              <a:t>?)</a:t>
            </a:r>
          </a:p>
          <a:p>
            <a:r>
              <a:rPr lang="tr-TR" sz="2400" dirty="0"/>
              <a:t>Bu bir </a:t>
            </a:r>
            <a:r>
              <a:rPr lang="tr-TR" sz="2400" b="1" dirty="0"/>
              <a:t>fare</a:t>
            </a:r>
            <a:r>
              <a:rPr lang="tr-TR" sz="2400" dirty="0"/>
              <a:t> mi? 	(Is </a:t>
            </a:r>
            <a:r>
              <a:rPr lang="tr-TR" sz="2400" dirty="0" err="1"/>
              <a:t>this</a:t>
            </a:r>
            <a:r>
              <a:rPr lang="tr-TR" sz="2400" dirty="0"/>
              <a:t> a Mouse?)</a:t>
            </a:r>
          </a:p>
          <a:p>
            <a:endParaRPr lang="en-US" sz="2400" dirty="0"/>
          </a:p>
        </p:txBody>
      </p:sp>
      <p:pic>
        <p:nvPicPr>
          <p:cNvPr id="1026" name="Picture 2" descr="Nitecore Ea8 Fener Fiyatı, Taksit Seçenekleri ile Satın Al">
            <a:extLst>
              <a:ext uri="{FF2B5EF4-FFF2-40B4-BE49-F238E27FC236}">
                <a16:creationId xmlns:a16="http://schemas.microsoft.com/office/drawing/2014/main" id="{C30CFFDD-38FA-2045-D1DB-5ECE6FBAE2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40545" y="6081291"/>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ener, metalik dhe xham, blu, 12x16xH24.5 cm | Megatek">
            <a:extLst>
              <a:ext uri="{FF2B5EF4-FFF2-40B4-BE49-F238E27FC236}">
                <a16:creationId xmlns:a16="http://schemas.microsoft.com/office/drawing/2014/main" id="{AF3B25D1-36B8-2906-1866-DF9B604F1E9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94119" y="370272"/>
            <a:ext cx="26670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itecore Ea8 Fener Fiyatı, Taksit Seçenekleri ile Satın Al">
            <a:extLst>
              <a:ext uri="{FF2B5EF4-FFF2-40B4-BE49-F238E27FC236}">
                <a16:creationId xmlns:a16="http://schemas.microsoft.com/office/drawing/2014/main" id="{6FDDD47C-DA8B-BC44-6C5B-EC1889F3E0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39756" y="3259947"/>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artoon Mouse designs, themes, templates and downloadable graphic elements  on Dribbble">
            <a:extLst>
              <a:ext uri="{FF2B5EF4-FFF2-40B4-BE49-F238E27FC236}">
                <a16:creationId xmlns:a16="http://schemas.microsoft.com/office/drawing/2014/main" id="{5984648F-8DB4-0C0D-106C-4F8AC106842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154" y="1002996"/>
            <a:ext cx="1680837" cy="125900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lephant stick figure tutorial illustration image_picture free download  401697367_lovepik.com">
            <a:extLst>
              <a:ext uri="{FF2B5EF4-FFF2-40B4-BE49-F238E27FC236}">
                <a16:creationId xmlns:a16="http://schemas.microsoft.com/office/drawing/2014/main" id="{1FF6FD75-A6C1-AB33-DE8F-F79E8313326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27521" y="3320408"/>
            <a:ext cx="2576433" cy="171449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tick Figure Dog Clipart Hd PNG, Chestnut Nut Food Stick Figure,  Decoration, Png Graphics, Chestnut PNG Image For Free Download">
            <a:extLst>
              <a:ext uri="{FF2B5EF4-FFF2-40B4-BE49-F238E27FC236}">
                <a16:creationId xmlns:a16="http://schemas.microsoft.com/office/drawing/2014/main" id="{68527131-8AD3-BDAA-4163-9711D72602C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46987" y="143823"/>
            <a:ext cx="1083699" cy="1083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3577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E7707440-B2A4-406C-A023-E05F7F695AD6}"/>
              </a:ext>
            </a:extLst>
          </p:cNvPr>
          <p:cNvSpPr txBox="1">
            <a:spLocks/>
          </p:cNvSpPr>
          <p:nvPr/>
        </p:nvSpPr>
        <p:spPr>
          <a:xfrm>
            <a:off x="0" y="292085"/>
            <a:ext cx="1196747" cy="537208"/>
          </a:xfrm>
          <a:prstGeom prst="rect">
            <a:avLst/>
          </a:prstGeom>
          <a:solidFill>
            <a:schemeClr val="accent4">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b="1" dirty="0">
                <a:solidFill>
                  <a:srgbClr val="FF0000"/>
                </a:solidFill>
              </a:rPr>
              <a:t>f/F</a:t>
            </a:r>
            <a:endParaRPr lang="en-US" sz="4800" b="1" dirty="0">
              <a:solidFill>
                <a:srgbClr val="FF0000"/>
              </a:solidFill>
            </a:endParaRPr>
          </a:p>
        </p:txBody>
      </p:sp>
      <p:pic>
        <p:nvPicPr>
          <p:cNvPr id="5" name="Picture 2" descr="hamster chewing GIF by Demic">
            <a:extLst>
              <a:ext uri="{FF2B5EF4-FFF2-40B4-BE49-F238E27FC236}">
                <a16:creationId xmlns:a16="http://schemas.microsoft.com/office/drawing/2014/main" id="{11C4CB00-EEDA-412B-AE1A-ED66ACC10E75}"/>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294588" y="203465"/>
            <a:ext cx="1905000" cy="23717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4" descr="Hypnosis Satisfying GIF by TRT">
            <a:extLst>
              <a:ext uri="{FF2B5EF4-FFF2-40B4-BE49-F238E27FC236}">
                <a16:creationId xmlns:a16="http://schemas.microsoft.com/office/drawing/2014/main" id="{0B98FF53-C82D-41D1-8A42-9215970D4CDF}"/>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566459" y="194119"/>
            <a:ext cx="2564874" cy="238107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6" descr="Elephant Converse GIF">
            <a:extLst>
              <a:ext uri="{FF2B5EF4-FFF2-40B4-BE49-F238E27FC236}">
                <a16:creationId xmlns:a16="http://schemas.microsoft.com/office/drawing/2014/main" id="{A78A54EC-D1A6-4735-B1BB-9C03AD583EB2}"/>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347301" y="113327"/>
            <a:ext cx="2960172" cy="23575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6" name="Title 1">
            <a:extLst>
              <a:ext uri="{FF2B5EF4-FFF2-40B4-BE49-F238E27FC236}">
                <a16:creationId xmlns:a16="http://schemas.microsoft.com/office/drawing/2014/main" id="{B09E3D58-F78A-48BA-9454-1E2E01BEE403}"/>
              </a:ext>
            </a:extLst>
          </p:cNvPr>
          <p:cNvSpPr txBox="1">
            <a:spLocks/>
          </p:cNvSpPr>
          <p:nvPr/>
        </p:nvSpPr>
        <p:spPr>
          <a:xfrm>
            <a:off x="1585244" y="2725919"/>
            <a:ext cx="1807266" cy="55698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solidFill>
                  <a:srgbClr val="FF0000"/>
                </a:solidFill>
              </a:rPr>
              <a:t>f</a:t>
            </a:r>
            <a:r>
              <a:rPr lang="tr-TR" sz="4800" dirty="0"/>
              <a:t>are</a:t>
            </a:r>
            <a:endParaRPr lang="en-US" sz="4800" dirty="0"/>
          </a:p>
        </p:txBody>
      </p:sp>
      <p:sp>
        <p:nvSpPr>
          <p:cNvPr id="27" name="Title 1">
            <a:extLst>
              <a:ext uri="{FF2B5EF4-FFF2-40B4-BE49-F238E27FC236}">
                <a16:creationId xmlns:a16="http://schemas.microsoft.com/office/drawing/2014/main" id="{984648A2-00E0-4A16-99CB-27F637B486ED}"/>
              </a:ext>
            </a:extLst>
          </p:cNvPr>
          <p:cNvSpPr txBox="1">
            <a:spLocks/>
          </p:cNvSpPr>
          <p:nvPr/>
        </p:nvSpPr>
        <p:spPr>
          <a:xfrm>
            <a:off x="3794027" y="2811252"/>
            <a:ext cx="1989620" cy="5372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solidFill>
                  <a:srgbClr val="FF0000"/>
                </a:solidFill>
              </a:rPr>
              <a:t>f</a:t>
            </a:r>
            <a:r>
              <a:rPr lang="tr-TR" sz="4800" dirty="0"/>
              <a:t>ındık</a:t>
            </a:r>
            <a:endParaRPr lang="en-US" sz="4800" dirty="0"/>
          </a:p>
        </p:txBody>
      </p:sp>
      <p:sp>
        <p:nvSpPr>
          <p:cNvPr id="28" name="Title 1">
            <a:extLst>
              <a:ext uri="{FF2B5EF4-FFF2-40B4-BE49-F238E27FC236}">
                <a16:creationId xmlns:a16="http://schemas.microsoft.com/office/drawing/2014/main" id="{F860FFE7-47D5-43DF-9C23-815401F515F2}"/>
              </a:ext>
            </a:extLst>
          </p:cNvPr>
          <p:cNvSpPr txBox="1">
            <a:spLocks/>
          </p:cNvSpPr>
          <p:nvPr/>
        </p:nvSpPr>
        <p:spPr>
          <a:xfrm>
            <a:off x="6559304" y="2745697"/>
            <a:ext cx="1989620" cy="5372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solidFill>
                  <a:srgbClr val="FF0000"/>
                </a:solidFill>
              </a:rPr>
              <a:t>f</a:t>
            </a:r>
            <a:r>
              <a:rPr lang="tr-TR" sz="4800" dirty="0"/>
              <a:t>il</a:t>
            </a:r>
            <a:endParaRPr lang="en-US" sz="4800" dirty="0"/>
          </a:p>
        </p:txBody>
      </p:sp>
      <p:sp>
        <p:nvSpPr>
          <p:cNvPr id="29" name="Title 1">
            <a:extLst>
              <a:ext uri="{FF2B5EF4-FFF2-40B4-BE49-F238E27FC236}">
                <a16:creationId xmlns:a16="http://schemas.microsoft.com/office/drawing/2014/main" id="{C9487E83-F0EB-4B99-BA9D-A8F10FAE2959}"/>
              </a:ext>
            </a:extLst>
          </p:cNvPr>
          <p:cNvSpPr txBox="1">
            <a:spLocks/>
          </p:cNvSpPr>
          <p:nvPr/>
        </p:nvSpPr>
        <p:spPr>
          <a:xfrm>
            <a:off x="9523442" y="2575190"/>
            <a:ext cx="1989620" cy="5372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solidFill>
                  <a:srgbClr val="FF0000"/>
                </a:solidFill>
              </a:rPr>
              <a:t>f</a:t>
            </a:r>
            <a:r>
              <a:rPr lang="tr-TR" sz="4800" dirty="0"/>
              <a:t>ener</a:t>
            </a:r>
            <a:endParaRPr lang="en-US" sz="4800" dirty="0"/>
          </a:p>
        </p:txBody>
      </p:sp>
      <p:pic>
        <p:nvPicPr>
          <p:cNvPr id="1026" name="Picture 2" descr="Nitecore Ea8 Fener Fiyatı, Taksit Seçenekleri ile Satın Al">
            <a:extLst>
              <a:ext uri="{FF2B5EF4-FFF2-40B4-BE49-F238E27FC236}">
                <a16:creationId xmlns:a16="http://schemas.microsoft.com/office/drawing/2014/main" id="{C30CFFDD-38FA-2045-D1DB-5ECE6FBAE2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40545" y="6081291"/>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ener, metalik dhe xham, blu, 12x16xH24.5 cm | Megatek">
            <a:extLst>
              <a:ext uri="{FF2B5EF4-FFF2-40B4-BE49-F238E27FC236}">
                <a16:creationId xmlns:a16="http://schemas.microsoft.com/office/drawing/2014/main" id="{AF3B25D1-36B8-2906-1866-DF9B604F1E9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94119" y="370272"/>
            <a:ext cx="26670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itecore Ea8 Fener Fiyatı, Taksit Seçenekleri ile Satın Al">
            <a:extLst>
              <a:ext uri="{FF2B5EF4-FFF2-40B4-BE49-F238E27FC236}">
                <a16:creationId xmlns:a16="http://schemas.microsoft.com/office/drawing/2014/main" id="{6FDDD47C-DA8B-BC44-6C5B-EC1889F3E0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39756" y="3259947"/>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artoon Mouse designs, themes, templates and downloadable graphic elements  on Dribbble">
            <a:extLst>
              <a:ext uri="{FF2B5EF4-FFF2-40B4-BE49-F238E27FC236}">
                <a16:creationId xmlns:a16="http://schemas.microsoft.com/office/drawing/2014/main" id="{5984648F-8DB4-0C0D-106C-4F8AC106842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8522" y="3586361"/>
            <a:ext cx="1989620" cy="149029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lephant stick figure tutorial illustration image_picture free download  401697367_lovepik.com">
            <a:extLst>
              <a:ext uri="{FF2B5EF4-FFF2-40B4-BE49-F238E27FC236}">
                <a16:creationId xmlns:a16="http://schemas.microsoft.com/office/drawing/2014/main" id="{1FF6FD75-A6C1-AB33-DE8F-F79E8313326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0" y="3429000"/>
            <a:ext cx="3211175" cy="213689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tick Figure Dog Clipart Hd PNG, Chestnut Nut Food Stick Figure,  Decoration, Png Graphics, Chestnut PNG Image For Free Download">
            <a:extLst>
              <a:ext uri="{FF2B5EF4-FFF2-40B4-BE49-F238E27FC236}">
                <a16:creationId xmlns:a16="http://schemas.microsoft.com/office/drawing/2014/main" id="{68527131-8AD3-BDAA-4163-9711D72602C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94027" y="3388966"/>
            <a:ext cx="1674445" cy="1674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455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57" name="Rectangle 4156">
            <a:extLst>
              <a:ext uri="{FF2B5EF4-FFF2-40B4-BE49-F238E27FC236}">
                <a16:creationId xmlns:a16="http://schemas.microsoft.com/office/drawing/2014/main" id="{20D5D19D-0789-4518-B5DC-D47ADF69D2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9D3CA38-30E1-F33F-3A98-2F966EB1E1CA}"/>
              </a:ext>
            </a:extLst>
          </p:cNvPr>
          <p:cNvSpPr txBox="1"/>
          <p:nvPr/>
        </p:nvSpPr>
        <p:spPr>
          <a:xfrm>
            <a:off x="1113810" y="3130041"/>
            <a:ext cx="4036334" cy="2387600"/>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5400">
                <a:latin typeface="+mj-lt"/>
                <a:ea typeface="+mj-ea"/>
                <a:cs typeface="+mj-cs"/>
              </a:rPr>
              <a:t>FAKiR</a:t>
            </a:r>
          </a:p>
        </p:txBody>
      </p:sp>
      <p:grpSp>
        <p:nvGrpSpPr>
          <p:cNvPr id="4159" name="Group 4158">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4160" name="Rectangle 4159">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1" name="Rectangle 4160">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2" name="Rectangle 4161">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64" name="Rectangle 4163">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6" name="Rectangle 4165">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Person Giving Money Gift or Charity Donation to Poor Man, Vector Cartoon Stick  Figure Illustration Stock Vector Image &amp; Art - Alamy">
            <a:extLst>
              <a:ext uri="{FF2B5EF4-FFF2-40B4-BE49-F238E27FC236}">
                <a16:creationId xmlns:a16="http://schemas.microsoft.com/office/drawing/2014/main" id="{5D5CC10C-96ED-246A-8FC7-8563DADCAA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73" r="12848" b="1"/>
          <a:stretch/>
        </p:blipFill>
        <p:spPr bwMode="auto">
          <a:xfrm>
            <a:off x="5922492" y="666728"/>
            <a:ext cx="5536001" cy="5465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54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6" descr="walter matthau cooking GIF by Laff">
            <a:extLst>
              <a:ext uri="{FF2B5EF4-FFF2-40B4-BE49-F238E27FC236}">
                <a16:creationId xmlns:a16="http://schemas.microsoft.com/office/drawing/2014/main" id="{7770D282-490E-4FA1-B710-32247AC8F4D1}"/>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782342" y="402421"/>
            <a:ext cx="3431645" cy="2573734"/>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333A8D92-E516-446C-AB3B-27ECB19542CB}"/>
              </a:ext>
            </a:extLst>
          </p:cNvPr>
          <p:cNvSpPr txBox="1">
            <a:spLocks/>
          </p:cNvSpPr>
          <p:nvPr/>
        </p:nvSpPr>
        <p:spPr>
          <a:xfrm>
            <a:off x="1232342" y="2976155"/>
            <a:ext cx="3226016" cy="11041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solidFill>
                  <a:srgbClr val="FF0000"/>
                </a:solidFill>
              </a:rPr>
              <a:t>f</a:t>
            </a:r>
            <a:r>
              <a:rPr lang="tr-TR" sz="4800" dirty="0"/>
              <a:t>ırça</a:t>
            </a:r>
            <a:endParaRPr lang="en-US" sz="4800" dirty="0"/>
          </a:p>
        </p:txBody>
      </p:sp>
      <p:sp>
        <p:nvSpPr>
          <p:cNvPr id="9" name="Title 1">
            <a:extLst>
              <a:ext uri="{FF2B5EF4-FFF2-40B4-BE49-F238E27FC236}">
                <a16:creationId xmlns:a16="http://schemas.microsoft.com/office/drawing/2014/main" id="{27E271A4-D6CC-4654-8019-79B726204EC5}"/>
              </a:ext>
            </a:extLst>
          </p:cNvPr>
          <p:cNvSpPr txBox="1">
            <a:spLocks/>
          </p:cNvSpPr>
          <p:nvPr/>
        </p:nvSpPr>
        <p:spPr>
          <a:xfrm>
            <a:off x="6096000" y="3279885"/>
            <a:ext cx="5298304" cy="6320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solidFill>
                  <a:srgbClr val="FF0000"/>
                </a:solidFill>
              </a:rPr>
              <a:t>F</a:t>
            </a:r>
            <a:r>
              <a:rPr lang="tr-TR" sz="4800" dirty="0"/>
              <a:t>ırın </a:t>
            </a:r>
            <a:r>
              <a:rPr lang="tr-TR" sz="3200" dirty="0"/>
              <a:t>(</a:t>
            </a:r>
            <a:r>
              <a:rPr lang="tr-TR" sz="3200" dirty="0" err="1"/>
              <a:t>oven</a:t>
            </a:r>
            <a:r>
              <a:rPr lang="tr-TR" sz="3200" dirty="0"/>
              <a:t>)</a:t>
            </a:r>
          </a:p>
        </p:txBody>
      </p:sp>
      <p:sp>
        <p:nvSpPr>
          <p:cNvPr id="11" name="TextBox 10">
            <a:extLst>
              <a:ext uri="{FF2B5EF4-FFF2-40B4-BE49-F238E27FC236}">
                <a16:creationId xmlns:a16="http://schemas.microsoft.com/office/drawing/2014/main" id="{B5011CD9-0711-4F29-A25B-D006BD6BF6C5}"/>
              </a:ext>
            </a:extLst>
          </p:cNvPr>
          <p:cNvSpPr txBox="1"/>
          <p:nvPr/>
        </p:nvSpPr>
        <p:spPr>
          <a:xfrm>
            <a:off x="616583" y="4356173"/>
            <a:ext cx="6261410" cy="1754326"/>
          </a:xfrm>
          <a:prstGeom prst="rect">
            <a:avLst/>
          </a:prstGeom>
          <a:noFill/>
        </p:spPr>
        <p:txBody>
          <a:bodyPr wrap="square">
            <a:spAutoFit/>
          </a:bodyPr>
          <a:lstStyle/>
          <a:p>
            <a:r>
              <a:rPr lang="tr-TR" sz="1800" dirty="0"/>
              <a:t>Fırın çok sıcak.	(The </a:t>
            </a:r>
            <a:r>
              <a:rPr lang="tr-TR" sz="1800" dirty="0" err="1"/>
              <a:t>oven</a:t>
            </a:r>
            <a:r>
              <a:rPr lang="tr-TR" sz="1800" dirty="0"/>
              <a:t> is </a:t>
            </a:r>
            <a:r>
              <a:rPr lang="tr-TR" sz="1800" dirty="0" err="1"/>
              <a:t>very</a:t>
            </a:r>
            <a:r>
              <a:rPr lang="tr-TR" sz="1800" dirty="0"/>
              <a:t> hot.)</a:t>
            </a:r>
          </a:p>
          <a:p>
            <a:r>
              <a:rPr lang="tr-TR" sz="1800" dirty="0"/>
              <a:t>Fırın geniş ve güzel.	(The </a:t>
            </a:r>
            <a:r>
              <a:rPr lang="tr-TR" sz="1800" dirty="0" err="1"/>
              <a:t>oven</a:t>
            </a:r>
            <a:r>
              <a:rPr lang="tr-TR" sz="1800" dirty="0"/>
              <a:t> is </a:t>
            </a:r>
            <a:r>
              <a:rPr lang="tr-TR" sz="1800" dirty="0" err="1"/>
              <a:t>big</a:t>
            </a:r>
            <a:r>
              <a:rPr lang="tr-TR" sz="1800" dirty="0"/>
              <a:t> </a:t>
            </a:r>
            <a:r>
              <a:rPr lang="tr-TR" sz="1800" dirty="0" err="1"/>
              <a:t>and</a:t>
            </a:r>
            <a:r>
              <a:rPr lang="tr-TR" sz="1800" dirty="0"/>
              <a:t> nice.)</a:t>
            </a:r>
          </a:p>
          <a:p>
            <a:r>
              <a:rPr lang="tr-TR" sz="1800" dirty="0"/>
              <a:t>Fırında sıcak şeyler var. (</a:t>
            </a:r>
            <a:r>
              <a:rPr lang="tr-TR" sz="1800" dirty="0" err="1"/>
              <a:t>There</a:t>
            </a:r>
            <a:r>
              <a:rPr lang="tr-TR" sz="1800" dirty="0"/>
              <a:t> </a:t>
            </a:r>
            <a:r>
              <a:rPr lang="tr-TR" sz="1800" dirty="0" err="1"/>
              <a:t>are</a:t>
            </a:r>
            <a:r>
              <a:rPr lang="tr-TR" sz="1800" dirty="0"/>
              <a:t> hot </a:t>
            </a:r>
            <a:r>
              <a:rPr lang="tr-TR" sz="1800" dirty="0" err="1"/>
              <a:t>things</a:t>
            </a:r>
            <a:r>
              <a:rPr lang="tr-TR" sz="1800" dirty="0"/>
              <a:t> in the </a:t>
            </a:r>
            <a:r>
              <a:rPr lang="tr-TR" sz="1800" dirty="0" err="1"/>
              <a:t>oven</a:t>
            </a:r>
            <a:r>
              <a:rPr lang="tr-TR" sz="1800" dirty="0"/>
              <a:t>.)</a:t>
            </a:r>
          </a:p>
          <a:p>
            <a:r>
              <a:rPr lang="tr-TR" sz="1800" dirty="0"/>
              <a:t>Fırın kapalı.	</a:t>
            </a:r>
            <a:r>
              <a:rPr lang="tr-TR" dirty="0"/>
              <a:t>(The </a:t>
            </a:r>
            <a:r>
              <a:rPr lang="tr-TR" dirty="0" err="1"/>
              <a:t>oven</a:t>
            </a:r>
            <a:r>
              <a:rPr lang="tr-TR" dirty="0"/>
              <a:t> is </a:t>
            </a:r>
            <a:r>
              <a:rPr lang="tr-TR" dirty="0" err="1"/>
              <a:t>off</a:t>
            </a:r>
            <a:r>
              <a:rPr lang="tr-TR" dirty="0"/>
              <a:t>.)</a:t>
            </a:r>
            <a:endParaRPr lang="tr-TR" sz="1800" dirty="0"/>
          </a:p>
          <a:p>
            <a:r>
              <a:rPr lang="tr-TR" sz="1800" dirty="0"/>
              <a:t>Fırını çok seviyorum çünkü ben fırında pide pişiririm.</a:t>
            </a:r>
          </a:p>
          <a:p>
            <a:r>
              <a:rPr lang="tr-TR" sz="1800" dirty="0"/>
              <a:t>(I </a:t>
            </a:r>
            <a:r>
              <a:rPr lang="tr-TR" sz="1800" dirty="0" err="1"/>
              <a:t>love</a:t>
            </a:r>
            <a:r>
              <a:rPr lang="tr-TR" sz="1800" dirty="0"/>
              <a:t> the </a:t>
            </a:r>
            <a:r>
              <a:rPr lang="tr-TR" sz="1800" dirty="0" err="1"/>
              <a:t>oven</a:t>
            </a:r>
            <a:r>
              <a:rPr lang="tr-TR" sz="1800" dirty="0"/>
              <a:t> </a:t>
            </a:r>
            <a:r>
              <a:rPr lang="tr-TR" sz="1800" dirty="0" err="1"/>
              <a:t>because</a:t>
            </a:r>
            <a:r>
              <a:rPr lang="tr-TR" sz="1800" dirty="0"/>
              <a:t> I </a:t>
            </a:r>
            <a:r>
              <a:rPr lang="tr-TR" sz="1800" dirty="0" err="1"/>
              <a:t>cook</a:t>
            </a:r>
            <a:r>
              <a:rPr lang="tr-TR" sz="1800" dirty="0"/>
              <a:t> pide in it.) </a:t>
            </a:r>
            <a:endParaRPr lang="en-US" sz="3200" dirty="0"/>
          </a:p>
        </p:txBody>
      </p:sp>
      <p:pic>
        <p:nvPicPr>
          <p:cNvPr id="2050" name="Picture 2" descr="Rich Profesyonel Karma Fırça Seti 6'lı Fiyatı - Taksit Seçenekleri">
            <a:extLst>
              <a:ext uri="{FF2B5EF4-FFF2-40B4-BE49-F238E27FC236}">
                <a16:creationId xmlns:a16="http://schemas.microsoft.com/office/drawing/2014/main" id="{5776BAF4-A374-8F1D-44BB-6FD5A734C2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4335" y="662234"/>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artoon Sticker Stick Icon Decal Label Oven Cooker Cooking Food Kitchen  Cute Illustration Retro Freehand Free Hand Drawing Clipart Clip Art Artwork  Quirky Vector Stock Illustrations – 2 Cartoon Sticker Stick Icon">
            <a:extLst>
              <a:ext uri="{FF2B5EF4-FFF2-40B4-BE49-F238E27FC236}">
                <a16:creationId xmlns:a16="http://schemas.microsoft.com/office/drawing/2014/main" id="{BA80AAB2-C961-9C9D-995F-B9CDCAA1C2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39596" y="96971"/>
            <a:ext cx="2879184" cy="287918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amilton Beach Air Fryer Toaster Oven w/ 4 Functions, Stainless Steel,  6-Slices | Canadian Tire">
            <a:extLst>
              <a:ext uri="{FF2B5EF4-FFF2-40B4-BE49-F238E27FC236}">
                <a16:creationId xmlns:a16="http://schemas.microsoft.com/office/drawing/2014/main" id="{A6F9F924-937E-3171-54C5-95AB4BF932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57584" y="3429000"/>
            <a:ext cx="2317833" cy="2317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103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un GIF">
            <a:extLst>
              <a:ext uri="{FF2B5EF4-FFF2-40B4-BE49-F238E27FC236}">
                <a16:creationId xmlns:a16="http://schemas.microsoft.com/office/drawing/2014/main" id="{3602BE35-5EA7-4B44-B7E2-5363FFFFDAF7}"/>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17179" y="1207212"/>
            <a:ext cx="1905000" cy="1905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903B0602-F245-4E8A-A092-383FF8D451CD}"/>
              </a:ext>
            </a:extLst>
          </p:cNvPr>
          <p:cNvSpPr txBox="1">
            <a:spLocks/>
          </p:cNvSpPr>
          <p:nvPr/>
        </p:nvSpPr>
        <p:spPr>
          <a:xfrm>
            <a:off x="566738" y="318139"/>
            <a:ext cx="1989620" cy="5372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b="1" dirty="0">
                <a:solidFill>
                  <a:srgbClr val="FF0000"/>
                </a:solidFill>
              </a:rPr>
              <a:t>g/G</a:t>
            </a:r>
            <a:endParaRPr lang="en-US" sz="4800" b="1" dirty="0">
              <a:solidFill>
                <a:srgbClr val="FF0000"/>
              </a:solidFill>
            </a:endParaRPr>
          </a:p>
        </p:txBody>
      </p:sp>
      <p:sp>
        <p:nvSpPr>
          <p:cNvPr id="6" name="Title 1">
            <a:extLst>
              <a:ext uri="{FF2B5EF4-FFF2-40B4-BE49-F238E27FC236}">
                <a16:creationId xmlns:a16="http://schemas.microsoft.com/office/drawing/2014/main" id="{211F57C2-00F7-4ED2-9702-7999DD6A2707}"/>
              </a:ext>
            </a:extLst>
          </p:cNvPr>
          <p:cNvSpPr txBox="1">
            <a:spLocks/>
          </p:cNvSpPr>
          <p:nvPr/>
        </p:nvSpPr>
        <p:spPr>
          <a:xfrm>
            <a:off x="732559" y="3208581"/>
            <a:ext cx="1989620" cy="5372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solidFill>
                  <a:srgbClr val="FF0000"/>
                </a:solidFill>
              </a:rPr>
              <a:t>g</a:t>
            </a:r>
            <a:r>
              <a:rPr lang="tr-TR" sz="4800" dirty="0"/>
              <a:t>üneş</a:t>
            </a:r>
            <a:endParaRPr lang="en-US" sz="4800" dirty="0"/>
          </a:p>
        </p:txBody>
      </p:sp>
      <p:pic>
        <p:nvPicPr>
          <p:cNvPr id="1028" name="Picture 4" descr="Loop Ship GIF">
            <a:extLst>
              <a:ext uri="{FF2B5EF4-FFF2-40B4-BE49-F238E27FC236}">
                <a16:creationId xmlns:a16="http://schemas.microsoft.com/office/drawing/2014/main" id="{C717F3BD-F3F3-403A-9DD7-1B22018343CE}"/>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678621" y="1527908"/>
            <a:ext cx="2197155" cy="165130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sky clouds GIF">
            <a:extLst>
              <a:ext uri="{FF2B5EF4-FFF2-40B4-BE49-F238E27FC236}">
                <a16:creationId xmlns:a16="http://schemas.microsoft.com/office/drawing/2014/main" id="{80112D6E-F74D-40B3-A493-12F6CB351C1F}"/>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316225" y="1527907"/>
            <a:ext cx="2639377" cy="16806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853A5816-CD97-46E4-8FFE-66706ECE153B}"/>
              </a:ext>
            </a:extLst>
          </p:cNvPr>
          <p:cNvSpPr txBox="1">
            <a:spLocks/>
          </p:cNvSpPr>
          <p:nvPr/>
        </p:nvSpPr>
        <p:spPr>
          <a:xfrm>
            <a:off x="3782388" y="3208581"/>
            <a:ext cx="1989620" cy="5372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solidFill>
                  <a:srgbClr val="FF0000"/>
                </a:solidFill>
              </a:rPr>
              <a:t>g</a:t>
            </a:r>
            <a:r>
              <a:rPr lang="tr-TR" sz="4800" dirty="0"/>
              <a:t>emi</a:t>
            </a:r>
            <a:endParaRPr lang="en-US" sz="4800" dirty="0"/>
          </a:p>
        </p:txBody>
      </p:sp>
      <p:sp>
        <p:nvSpPr>
          <p:cNvPr id="10" name="Title 1">
            <a:extLst>
              <a:ext uri="{FF2B5EF4-FFF2-40B4-BE49-F238E27FC236}">
                <a16:creationId xmlns:a16="http://schemas.microsoft.com/office/drawing/2014/main" id="{BC9095D2-609C-42A8-A48C-1CB947D23705}"/>
              </a:ext>
            </a:extLst>
          </p:cNvPr>
          <p:cNvSpPr txBox="1">
            <a:spLocks/>
          </p:cNvSpPr>
          <p:nvPr/>
        </p:nvSpPr>
        <p:spPr>
          <a:xfrm>
            <a:off x="6557023" y="3359796"/>
            <a:ext cx="2397794" cy="5372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solidFill>
                  <a:srgbClr val="FF0000"/>
                </a:solidFill>
              </a:rPr>
              <a:t>g</a:t>
            </a:r>
            <a:r>
              <a:rPr lang="tr-TR" sz="4800" dirty="0"/>
              <a:t>ökyüzü</a:t>
            </a:r>
            <a:endParaRPr lang="en-US" sz="4800" dirty="0"/>
          </a:p>
        </p:txBody>
      </p:sp>
      <p:pic>
        <p:nvPicPr>
          <p:cNvPr id="1032" name="Picture 8" descr="gorilla hurrying GIF">
            <a:extLst>
              <a:ext uri="{FF2B5EF4-FFF2-40B4-BE49-F238E27FC236}">
                <a16:creationId xmlns:a16="http://schemas.microsoft.com/office/drawing/2014/main" id="{3BE4CCC4-6031-4870-A652-C286FDD4833F}"/>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9595849" y="1454962"/>
            <a:ext cx="1914525" cy="17536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Title 1">
            <a:extLst>
              <a:ext uri="{FF2B5EF4-FFF2-40B4-BE49-F238E27FC236}">
                <a16:creationId xmlns:a16="http://schemas.microsoft.com/office/drawing/2014/main" id="{61F3B385-BF5A-4D08-8653-0E3CC8E1B69E}"/>
              </a:ext>
            </a:extLst>
          </p:cNvPr>
          <p:cNvSpPr txBox="1">
            <a:spLocks/>
          </p:cNvSpPr>
          <p:nvPr/>
        </p:nvSpPr>
        <p:spPr>
          <a:xfrm>
            <a:off x="9273947" y="3298470"/>
            <a:ext cx="2397794" cy="5372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4800" dirty="0">
                <a:solidFill>
                  <a:srgbClr val="FF0000"/>
                </a:solidFill>
              </a:rPr>
              <a:t>g</a:t>
            </a:r>
            <a:r>
              <a:rPr lang="tr-TR" sz="4800" dirty="0"/>
              <a:t>oril</a:t>
            </a:r>
            <a:endParaRPr lang="en-US" sz="4800" dirty="0"/>
          </a:p>
        </p:txBody>
      </p:sp>
      <p:pic>
        <p:nvPicPr>
          <p:cNvPr id="1034" name="Picture 10" descr="Pigeon Ecards GIF by sheepfilms">
            <a:extLst>
              <a:ext uri="{FF2B5EF4-FFF2-40B4-BE49-F238E27FC236}">
                <a16:creationId xmlns:a16="http://schemas.microsoft.com/office/drawing/2014/main" id="{37B4A471-82B3-4FD1-B459-6E5392FF9F27}"/>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817178" y="4274821"/>
            <a:ext cx="2201547" cy="13759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Title 1">
            <a:extLst>
              <a:ext uri="{FF2B5EF4-FFF2-40B4-BE49-F238E27FC236}">
                <a16:creationId xmlns:a16="http://schemas.microsoft.com/office/drawing/2014/main" id="{E6775AB4-A651-472F-8DED-1E9CF719C8E1}"/>
              </a:ext>
            </a:extLst>
          </p:cNvPr>
          <p:cNvSpPr txBox="1">
            <a:spLocks/>
          </p:cNvSpPr>
          <p:nvPr/>
        </p:nvSpPr>
        <p:spPr>
          <a:xfrm>
            <a:off x="817178" y="5650788"/>
            <a:ext cx="2483070" cy="5372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solidFill>
                  <a:srgbClr val="FF0000"/>
                </a:solidFill>
              </a:rPr>
              <a:t>g</a:t>
            </a:r>
            <a:r>
              <a:rPr lang="tr-TR" sz="4800" dirty="0"/>
              <a:t>üvercin</a:t>
            </a:r>
            <a:endParaRPr lang="en-US" sz="4800" dirty="0"/>
          </a:p>
        </p:txBody>
      </p:sp>
      <p:pic>
        <p:nvPicPr>
          <p:cNvPr id="1036" name="Picture 12" descr="nhl sports hockey nhl ice hockey GIF">
            <a:extLst>
              <a:ext uri="{FF2B5EF4-FFF2-40B4-BE49-F238E27FC236}">
                <a16:creationId xmlns:a16="http://schemas.microsoft.com/office/drawing/2014/main" id="{847542EB-33EF-484A-8B83-54F8AAB01F05}"/>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3482866" y="4273043"/>
            <a:ext cx="2501756" cy="137596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Title 1">
            <a:extLst>
              <a:ext uri="{FF2B5EF4-FFF2-40B4-BE49-F238E27FC236}">
                <a16:creationId xmlns:a16="http://schemas.microsoft.com/office/drawing/2014/main" id="{8D613F69-B48F-4BE1-AB43-95E516B42124}"/>
              </a:ext>
            </a:extLst>
          </p:cNvPr>
          <p:cNvSpPr txBox="1">
            <a:spLocks/>
          </p:cNvSpPr>
          <p:nvPr/>
        </p:nvSpPr>
        <p:spPr>
          <a:xfrm>
            <a:off x="3300248" y="5740126"/>
            <a:ext cx="2483070" cy="5372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solidFill>
                  <a:srgbClr val="FF0000"/>
                </a:solidFill>
              </a:rPr>
              <a:t>g</a:t>
            </a:r>
            <a:r>
              <a:rPr lang="tr-TR" sz="4800" dirty="0"/>
              <a:t>azete</a:t>
            </a:r>
            <a:endParaRPr lang="en-US" sz="4800" dirty="0"/>
          </a:p>
        </p:txBody>
      </p:sp>
      <p:pic>
        <p:nvPicPr>
          <p:cNvPr id="1038" name="Picture 14" descr="aware busch beer GIF by Busch">
            <a:extLst>
              <a:ext uri="{FF2B5EF4-FFF2-40B4-BE49-F238E27FC236}">
                <a16:creationId xmlns:a16="http://schemas.microsoft.com/office/drawing/2014/main" id="{148714B0-9ABD-4A18-8DD6-49160A010D06}"/>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6448763" y="4038503"/>
            <a:ext cx="1476037" cy="18450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8" name="Title 1">
            <a:extLst>
              <a:ext uri="{FF2B5EF4-FFF2-40B4-BE49-F238E27FC236}">
                <a16:creationId xmlns:a16="http://schemas.microsoft.com/office/drawing/2014/main" id="{DCF49AC3-31E7-498C-A71B-1B2D27F29DBA}"/>
              </a:ext>
            </a:extLst>
          </p:cNvPr>
          <p:cNvSpPr txBox="1">
            <a:spLocks/>
          </p:cNvSpPr>
          <p:nvPr/>
        </p:nvSpPr>
        <p:spPr>
          <a:xfrm>
            <a:off x="6316225" y="5883549"/>
            <a:ext cx="1476037" cy="5372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solidFill>
                  <a:srgbClr val="FF0000"/>
                </a:solidFill>
              </a:rPr>
              <a:t>g</a:t>
            </a:r>
            <a:r>
              <a:rPr lang="tr-TR" sz="4800" dirty="0"/>
              <a:t>eyik</a:t>
            </a:r>
            <a:endParaRPr lang="en-US" sz="4800" dirty="0"/>
          </a:p>
        </p:txBody>
      </p:sp>
      <p:pic>
        <p:nvPicPr>
          <p:cNvPr id="1040" name="Picture 16" descr="music video guitar GIF by Interscope Records">
            <a:extLst>
              <a:ext uri="{FF2B5EF4-FFF2-40B4-BE49-F238E27FC236}">
                <a16:creationId xmlns:a16="http://schemas.microsoft.com/office/drawing/2014/main" id="{6BC79E36-FB3A-47D0-8E04-2C46DED26510}"/>
              </a:ext>
            </a:extLst>
          </p:cNvPr>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8501565" y="4103730"/>
            <a:ext cx="2571750" cy="1905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0" name="Title 1">
            <a:extLst>
              <a:ext uri="{FF2B5EF4-FFF2-40B4-BE49-F238E27FC236}">
                <a16:creationId xmlns:a16="http://schemas.microsoft.com/office/drawing/2014/main" id="{C534B820-5F1A-448C-9A4E-9E2F2A052454}"/>
              </a:ext>
            </a:extLst>
          </p:cNvPr>
          <p:cNvSpPr txBox="1">
            <a:spLocks/>
          </p:cNvSpPr>
          <p:nvPr/>
        </p:nvSpPr>
        <p:spPr>
          <a:xfrm>
            <a:off x="8857830" y="6008730"/>
            <a:ext cx="1476037" cy="5372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solidFill>
                  <a:srgbClr val="FF0000"/>
                </a:solidFill>
              </a:rPr>
              <a:t>g</a:t>
            </a:r>
            <a:r>
              <a:rPr lang="tr-TR" sz="4800" dirty="0"/>
              <a:t>itar</a:t>
            </a:r>
            <a:endParaRPr lang="en-US" sz="4800" dirty="0"/>
          </a:p>
        </p:txBody>
      </p:sp>
    </p:spTree>
    <p:extLst>
      <p:ext uri="{BB962C8B-B14F-4D97-AF65-F5344CB8AC3E}">
        <p14:creationId xmlns:p14="http://schemas.microsoft.com/office/powerpoint/2010/main" val="3742465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F9A12-7DF5-4390-AD1C-ED615A9F3FF5}"/>
              </a:ext>
            </a:extLst>
          </p:cNvPr>
          <p:cNvSpPr>
            <a:spLocks noGrp="1"/>
          </p:cNvSpPr>
          <p:nvPr>
            <p:ph type="title"/>
          </p:nvPr>
        </p:nvSpPr>
        <p:spPr>
          <a:xfrm>
            <a:off x="750271" y="2065564"/>
            <a:ext cx="10515600" cy="3437562"/>
          </a:xfrm>
          <a:custGeom>
            <a:avLst/>
            <a:gdLst>
              <a:gd name="connsiteX0" fmla="*/ 0 w 10515600"/>
              <a:gd name="connsiteY0" fmla="*/ 0 h 3437562"/>
              <a:gd name="connsiteX1" fmla="*/ 10515600 w 10515600"/>
              <a:gd name="connsiteY1" fmla="*/ 0 h 3437562"/>
              <a:gd name="connsiteX2" fmla="*/ 10515600 w 10515600"/>
              <a:gd name="connsiteY2" fmla="*/ 3437562 h 3437562"/>
              <a:gd name="connsiteX3" fmla="*/ 0 w 10515600"/>
              <a:gd name="connsiteY3" fmla="*/ 3437562 h 3437562"/>
              <a:gd name="connsiteX4" fmla="*/ 0 w 10515600"/>
              <a:gd name="connsiteY4" fmla="*/ 0 h 343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3437562" fill="none" extrusionOk="0">
                <a:moveTo>
                  <a:pt x="0" y="0"/>
                </a:moveTo>
                <a:cubicBezTo>
                  <a:pt x="2370257" y="-15953"/>
                  <a:pt x="6565036" y="-19722"/>
                  <a:pt x="10515600" y="0"/>
                </a:cubicBezTo>
                <a:cubicBezTo>
                  <a:pt x="10511274" y="1640585"/>
                  <a:pt x="10646874" y="1865166"/>
                  <a:pt x="10515600" y="3437562"/>
                </a:cubicBezTo>
                <a:cubicBezTo>
                  <a:pt x="6146127" y="3560176"/>
                  <a:pt x="5158324" y="3448227"/>
                  <a:pt x="0" y="3437562"/>
                </a:cubicBezTo>
                <a:cubicBezTo>
                  <a:pt x="-9853" y="2473307"/>
                  <a:pt x="169029" y="1358528"/>
                  <a:pt x="0" y="0"/>
                </a:cubicBezTo>
                <a:close/>
              </a:path>
              <a:path w="10515600" h="3437562" stroke="0" extrusionOk="0">
                <a:moveTo>
                  <a:pt x="0" y="0"/>
                </a:moveTo>
                <a:cubicBezTo>
                  <a:pt x="2294056" y="-42764"/>
                  <a:pt x="6378441" y="-68894"/>
                  <a:pt x="10515600" y="0"/>
                </a:cubicBezTo>
                <a:cubicBezTo>
                  <a:pt x="10543898" y="701753"/>
                  <a:pt x="10519514" y="2207781"/>
                  <a:pt x="10515600" y="3437562"/>
                </a:cubicBezTo>
                <a:cubicBezTo>
                  <a:pt x="8382340" y="3532765"/>
                  <a:pt x="3317460" y="3305255"/>
                  <a:pt x="0" y="3437562"/>
                </a:cubicBezTo>
                <a:cubicBezTo>
                  <a:pt x="-93838" y="2842857"/>
                  <a:pt x="-92483" y="455081"/>
                  <a:pt x="0" y="0"/>
                </a:cubicBezTo>
                <a:close/>
              </a:path>
            </a:pathLst>
          </a:custGeom>
          <a:solidFill>
            <a:schemeClr val="accent5">
              <a:lumMod val="20000"/>
              <a:lumOff val="80000"/>
            </a:schemeClr>
          </a:solidFill>
          <a:ln>
            <a:solidFill>
              <a:schemeClr val="tx1"/>
            </a:solidFill>
            <a:extLst>
              <a:ext uri="{C807C97D-BFC1-408E-A445-0C87EB9F89A2}">
                <ask:lineSketchStyleProps xmlns:ask="http://schemas.microsoft.com/office/drawing/2018/sketchyshapes" sd="1201658982">
                  <ask:type>
                    <ask:lineSketchCurved/>
                  </ask:type>
                </ask:lineSketchStyleProps>
              </a:ext>
            </a:extLst>
          </a:ln>
        </p:spPr>
        <p:txBody>
          <a:bodyPr>
            <a:noAutofit/>
          </a:bodyPr>
          <a:lstStyle/>
          <a:p>
            <a:r>
              <a:rPr lang="tr-TR" sz="3200" b="1" dirty="0"/>
              <a:t>Güvercin</a:t>
            </a:r>
            <a:r>
              <a:rPr lang="tr-TR" sz="3200" dirty="0"/>
              <a:t> ne renk? 		(</a:t>
            </a:r>
            <a:r>
              <a:rPr lang="tr-TR" sz="3200" dirty="0" err="1"/>
              <a:t>What</a:t>
            </a:r>
            <a:r>
              <a:rPr lang="tr-TR" sz="3200" dirty="0"/>
              <a:t> </a:t>
            </a:r>
            <a:r>
              <a:rPr lang="tr-TR" sz="3200" dirty="0" err="1"/>
              <a:t>color</a:t>
            </a:r>
            <a:r>
              <a:rPr lang="tr-TR" sz="3200" dirty="0"/>
              <a:t> is the </a:t>
            </a:r>
            <a:r>
              <a:rPr lang="tr-TR" sz="3200" dirty="0" err="1"/>
              <a:t>pigeon</a:t>
            </a:r>
            <a:r>
              <a:rPr lang="tr-TR" sz="3200" dirty="0"/>
              <a:t>?=</a:t>
            </a:r>
            <a:br>
              <a:rPr lang="tr-TR" sz="3200" dirty="0"/>
            </a:br>
            <a:r>
              <a:rPr lang="tr-TR" sz="3200" dirty="0"/>
              <a:t>Mutlu bir </a:t>
            </a:r>
            <a:r>
              <a:rPr lang="tr-TR" sz="3200" b="1" dirty="0"/>
              <a:t>güvercin</a:t>
            </a:r>
            <a:r>
              <a:rPr lang="tr-TR" sz="3200" dirty="0"/>
              <a:t> misin? 	(</a:t>
            </a:r>
            <a:r>
              <a:rPr lang="tr-TR" sz="3200" dirty="0" err="1"/>
              <a:t>Are</a:t>
            </a:r>
            <a:r>
              <a:rPr lang="tr-TR" sz="3200" dirty="0"/>
              <a:t> </a:t>
            </a:r>
            <a:r>
              <a:rPr lang="tr-TR" sz="3200" dirty="0" err="1"/>
              <a:t>you</a:t>
            </a:r>
            <a:r>
              <a:rPr lang="tr-TR" sz="3200" dirty="0"/>
              <a:t> a </a:t>
            </a:r>
            <a:r>
              <a:rPr lang="tr-TR" sz="3200" dirty="0" err="1"/>
              <a:t>happy</a:t>
            </a:r>
            <a:r>
              <a:rPr lang="tr-TR" sz="3200" dirty="0"/>
              <a:t> </a:t>
            </a:r>
            <a:r>
              <a:rPr lang="tr-TR" sz="3200" dirty="0" err="1"/>
              <a:t>pigeon</a:t>
            </a:r>
            <a:r>
              <a:rPr lang="tr-TR" sz="3200" dirty="0"/>
              <a:t>?)</a:t>
            </a:r>
            <a:br>
              <a:rPr lang="tr-TR" sz="3200" dirty="0"/>
            </a:br>
            <a:r>
              <a:rPr lang="tr-TR" sz="3200" dirty="0"/>
              <a:t>Kur’an dinliyor musun?	(</a:t>
            </a:r>
            <a:r>
              <a:rPr lang="tr-TR" sz="3200" dirty="0" err="1"/>
              <a:t>Are</a:t>
            </a:r>
            <a:r>
              <a:rPr lang="tr-TR" sz="3200" dirty="0"/>
              <a:t> </a:t>
            </a:r>
            <a:r>
              <a:rPr lang="tr-TR" sz="3200" dirty="0" err="1"/>
              <a:t>you</a:t>
            </a:r>
            <a:r>
              <a:rPr lang="tr-TR" sz="3200" dirty="0"/>
              <a:t> </a:t>
            </a:r>
            <a:r>
              <a:rPr lang="tr-TR" sz="3200" dirty="0" err="1"/>
              <a:t>listening</a:t>
            </a:r>
            <a:r>
              <a:rPr lang="tr-TR" sz="3200" dirty="0"/>
              <a:t> </a:t>
            </a:r>
            <a:r>
              <a:rPr lang="tr-TR" sz="3200" dirty="0" err="1"/>
              <a:t>to</a:t>
            </a:r>
            <a:r>
              <a:rPr lang="tr-TR" sz="3200" dirty="0"/>
              <a:t> </a:t>
            </a:r>
            <a:r>
              <a:rPr lang="tr-TR" sz="3200" dirty="0" err="1"/>
              <a:t>Quran</a:t>
            </a:r>
            <a:r>
              <a:rPr lang="tr-TR" sz="3200" dirty="0"/>
              <a:t>?)</a:t>
            </a:r>
            <a:br>
              <a:rPr lang="tr-TR" sz="3200" dirty="0"/>
            </a:br>
            <a:r>
              <a:rPr lang="tr-TR" sz="3200" dirty="0"/>
              <a:t>Ne dinliyorsun?			(</a:t>
            </a:r>
            <a:r>
              <a:rPr lang="tr-TR" sz="3200" dirty="0" err="1"/>
              <a:t>What</a:t>
            </a:r>
            <a:r>
              <a:rPr lang="tr-TR" sz="3200" dirty="0"/>
              <a:t> </a:t>
            </a:r>
            <a:r>
              <a:rPr lang="tr-TR" sz="3200" dirty="0" err="1"/>
              <a:t>are</a:t>
            </a:r>
            <a:r>
              <a:rPr lang="tr-TR" sz="3200" dirty="0"/>
              <a:t> </a:t>
            </a:r>
            <a:r>
              <a:rPr lang="tr-TR" sz="3200" dirty="0" err="1"/>
              <a:t>you</a:t>
            </a:r>
            <a:r>
              <a:rPr lang="tr-TR" sz="3200" dirty="0"/>
              <a:t> </a:t>
            </a:r>
            <a:r>
              <a:rPr lang="tr-TR" sz="3200" dirty="0" err="1"/>
              <a:t>listening</a:t>
            </a:r>
            <a:r>
              <a:rPr lang="tr-TR" sz="3200" dirty="0"/>
              <a:t> </a:t>
            </a:r>
            <a:r>
              <a:rPr lang="tr-TR" sz="3200" dirty="0" err="1"/>
              <a:t>to</a:t>
            </a:r>
            <a:r>
              <a:rPr lang="tr-TR" sz="3200" dirty="0"/>
              <a:t>?)</a:t>
            </a:r>
            <a:br>
              <a:rPr lang="tr-TR" sz="3200" dirty="0"/>
            </a:br>
            <a:r>
              <a:rPr lang="tr-TR" sz="3200" dirty="0"/>
              <a:t>Nerelisin?				(</a:t>
            </a:r>
            <a:r>
              <a:rPr lang="tr-TR" sz="3200" dirty="0" err="1"/>
              <a:t>Where</a:t>
            </a:r>
            <a:r>
              <a:rPr lang="tr-TR" sz="3200" dirty="0"/>
              <a:t> </a:t>
            </a:r>
            <a:r>
              <a:rPr lang="tr-TR" sz="3200" dirty="0" err="1"/>
              <a:t>are</a:t>
            </a:r>
            <a:r>
              <a:rPr lang="tr-TR" sz="3200" dirty="0"/>
              <a:t> </a:t>
            </a:r>
            <a:r>
              <a:rPr lang="tr-TR" sz="3200" dirty="0" err="1"/>
              <a:t>you</a:t>
            </a:r>
            <a:r>
              <a:rPr lang="tr-TR" sz="3200" dirty="0"/>
              <a:t> </a:t>
            </a:r>
            <a:r>
              <a:rPr lang="tr-TR" sz="3200" dirty="0" err="1"/>
              <a:t>from</a:t>
            </a:r>
            <a:r>
              <a:rPr lang="tr-TR" sz="3200" dirty="0"/>
              <a:t>?)</a:t>
            </a:r>
            <a:br>
              <a:rPr lang="tr-TR" sz="3200" dirty="0"/>
            </a:br>
            <a:r>
              <a:rPr lang="tr-TR" sz="3200" b="1" dirty="0"/>
              <a:t>Güvercinim</a:t>
            </a:r>
            <a:r>
              <a:rPr lang="tr-TR" sz="3200" dirty="0"/>
              <a:t> uyur mu?  	(Is </a:t>
            </a:r>
            <a:r>
              <a:rPr lang="tr-TR" sz="3200" dirty="0" err="1"/>
              <a:t>my</a:t>
            </a:r>
            <a:r>
              <a:rPr lang="tr-TR" sz="3200" dirty="0"/>
              <a:t> </a:t>
            </a:r>
            <a:r>
              <a:rPr lang="tr-TR" sz="3200" dirty="0" err="1"/>
              <a:t>pigeon</a:t>
            </a:r>
            <a:r>
              <a:rPr lang="tr-TR" sz="3200" dirty="0"/>
              <a:t> </a:t>
            </a:r>
            <a:r>
              <a:rPr lang="tr-TR" sz="3200" dirty="0" err="1"/>
              <a:t>sleeping</a:t>
            </a:r>
            <a:r>
              <a:rPr lang="tr-TR" sz="3200" dirty="0"/>
              <a:t>?</a:t>
            </a:r>
            <a:br>
              <a:rPr lang="tr-TR" sz="3200" dirty="0"/>
            </a:br>
            <a:r>
              <a:rPr lang="tr-TR" sz="3200" dirty="0"/>
              <a:t>Çağırsam uyanır mı? 		(</a:t>
            </a:r>
            <a:r>
              <a:rPr lang="tr-TR" sz="3200" dirty="0" err="1"/>
              <a:t>If</a:t>
            </a:r>
            <a:r>
              <a:rPr lang="tr-TR" sz="3200" dirty="0"/>
              <a:t> I </a:t>
            </a:r>
            <a:r>
              <a:rPr lang="tr-TR" sz="3200" dirty="0" err="1"/>
              <a:t>call</a:t>
            </a:r>
            <a:r>
              <a:rPr lang="tr-TR" sz="3200" dirty="0"/>
              <a:t> it, can it </a:t>
            </a:r>
            <a:r>
              <a:rPr lang="tr-TR" sz="3200" dirty="0" err="1"/>
              <a:t>wake</a:t>
            </a:r>
            <a:r>
              <a:rPr lang="tr-TR" sz="3200" dirty="0"/>
              <a:t> </a:t>
            </a:r>
            <a:r>
              <a:rPr lang="tr-TR" sz="3200" dirty="0" err="1"/>
              <a:t>up</a:t>
            </a:r>
            <a:r>
              <a:rPr lang="tr-TR" sz="3200" dirty="0"/>
              <a:t>?</a:t>
            </a:r>
            <a:br>
              <a:rPr lang="tr-TR" sz="3200" dirty="0"/>
            </a:br>
            <a:endParaRPr lang="en-US" sz="3200" dirty="0"/>
          </a:p>
        </p:txBody>
      </p:sp>
      <p:pic>
        <p:nvPicPr>
          <p:cNvPr id="3" name="Picture 10" descr="Pigeon Ecards GIF by sheepfilms">
            <a:extLst>
              <a:ext uri="{FF2B5EF4-FFF2-40B4-BE49-F238E27FC236}">
                <a16:creationId xmlns:a16="http://schemas.microsoft.com/office/drawing/2014/main" id="{3A79FEEC-0D0B-44EA-9B2F-66D605FE5EF0}"/>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396720" y="104264"/>
            <a:ext cx="2201547" cy="137596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8E46D5A3-0531-4D91-8288-8D88840CB78D}"/>
              </a:ext>
            </a:extLst>
          </p:cNvPr>
          <p:cNvSpPr txBox="1">
            <a:spLocks/>
          </p:cNvSpPr>
          <p:nvPr/>
        </p:nvSpPr>
        <p:spPr>
          <a:xfrm>
            <a:off x="274773" y="1086270"/>
            <a:ext cx="2483070" cy="5372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solidFill>
                  <a:srgbClr val="FF0000"/>
                </a:solidFill>
              </a:rPr>
              <a:t>güvercin</a:t>
            </a:r>
            <a:endParaRPr lang="en-US" sz="4800" dirty="0">
              <a:solidFill>
                <a:srgbClr val="FF0000"/>
              </a:solidFill>
            </a:endParaRPr>
          </a:p>
        </p:txBody>
      </p:sp>
    </p:spTree>
    <p:extLst>
      <p:ext uri="{BB962C8B-B14F-4D97-AF65-F5344CB8AC3E}">
        <p14:creationId xmlns:p14="http://schemas.microsoft.com/office/powerpoint/2010/main" val="2626942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3A0D4D5-B48A-4229-B661-92B68B715456}"/>
              </a:ext>
            </a:extLst>
          </p:cNvPr>
          <p:cNvPicPr>
            <a:picLocks noChangeAspect="1"/>
          </p:cNvPicPr>
          <p:nvPr/>
        </p:nvPicPr>
        <p:blipFill>
          <a:blip r:embed="rId2"/>
          <a:stretch>
            <a:fillRect/>
          </a:stretch>
        </p:blipFill>
        <p:spPr>
          <a:xfrm>
            <a:off x="116605" y="0"/>
            <a:ext cx="11958790" cy="6858000"/>
          </a:xfrm>
          <a:prstGeom prst="rect">
            <a:avLst/>
          </a:prstGeom>
        </p:spPr>
      </p:pic>
    </p:spTree>
    <p:extLst>
      <p:ext uri="{BB962C8B-B14F-4D97-AF65-F5344CB8AC3E}">
        <p14:creationId xmlns:p14="http://schemas.microsoft.com/office/powerpoint/2010/main" val="3598922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276864-DD2D-46F2-BE17-26050C88ECB4}"/>
              </a:ext>
            </a:extLst>
          </p:cNvPr>
          <p:cNvPicPr>
            <a:picLocks noChangeAspect="1"/>
          </p:cNvPicPr>
          <p:nvPr/>
        </p:nvPicPr>
        <p:blipFill>
          <a:blip r:embed="rId2"/>
          <a:stretch>
            <a:fillRect/>
          </a:stretch>
        </p:blipFill>
        <p:spPr>
          <a:xfrm>
            <a:off x="0" y="114164"/>
            <a:ext cx="12192000" cy="6629671"/>
          </a:xfrm>
          <a:prstGeom prst="rect">
            <a:avLst/>
          </a:prstGeom>
        </p:spPr>
      </p:pic>
    </p:spTree>
    <p:extLst>
      <p:ext uri="{BB962C8B-B14F-4D97-AF65-F5344CB8AC3E}">
        <p14:creationId xmlns:p14="http://schemas.microsoft.com/office/powerpoint/2010/main" val="3276458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E68733-4D27-486F-A4F3-5E4F1D89BC40}"/>
              </a:ext>
            </a:extLst>
          </p:cNvPr>
          <p:cNvPicPr>
            <a:picLocks noChangeAspect="1"/>
          </p:cNvPicPr>
          <p:nvPr/>
        </p:nvPicPr>
        <p:blipFill>
          <a:blip r:embed="rId2"/>
          <a:stretch>
            <a:fillRect/>
          </a:stretch>
        </p:blipFill>
        <p:spPr>
          <a:xfrm>
            <a:off x="285750" y="9525"/>
            <a:ext cx="11620500" cy="6838950"/>
          </a:xfrm>
          <a:prstGeom prst="rect">
            <a:avLst/>
          </a:prstGeom>
        </p:spPr>
      </p:pic>
    </p:spTree>
    <p:extLst>
      <p:ext uri="{BB962C8B-B14F-4D97-AF65-F5344CB8AC3E}">
        <p14:creationId xmlns:p14="http://schemas.microsoft.com/office/powerpoint/2010/main" val="2263368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E7707440-B2A4-406C-A023-E05F7F695AD6}"/>
              </a:ext>
            </a:extLst>
          </p:cNvPr>
          <p:cNvSpPr txBox="1">
            <a:spLocks/>
          </p:cNvSpPr>
          <p:nvPr/>
        </p:nvSpPr>
        <p:spPr>
          <a:xfrm>
            <a:off x="155763" y="122435"/>
            <a:ext cx="3392432" cy="537208"/>
          </a:xfrm>
          <a:prstGeom prst="rect">
            <a:avLst/>
          </a:prstGeom>
          <a:solidFill>
            <a:srgbClr val="FFFF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b="1" dirty="0">
                <a:solidFill>
                  <a:srgbClr val="FF0000"/>
                </a:solidFill>
              </a:rPr>
              <a:t>ğ/Ğ </a:t>
            </a:r>
            <a:r>
              <a:rPr lang="tr-TR" sz="2000" b="1" dirty="0">
                <a:solidFill>
                  <a:srgbClr val="FF0000"/>
                </a:solidFill>
              </a:rPr>
              <a:t>(yumuşak G -</a:t>
            </a:r>
            <a:r>
              <a:rPr lang="tr-TR" sz="2000" b="1" dirty="0" err="1">
                <a:solidFill>
                  <a:srgbClr val="FF0000"/>
                </a:solidFill>
              </a:rPr>
              <a:t>soft</a:t>
            </a:r>
            <a:r>
              <a:rPr lang="tr-TR" sz="2000" b="1" dirty="0">
                <a:solidFill>
                  <a:srgbClr val="FF0000"/>
                </a:solidFill>
              </a:rPr>
              <a:t> g)</a:t>
            </a:r>
            <a:endParaRPr lang="en-US" sz="4800" b="1" dirty="0">
              <a:solidFill>
                <a:srgbClr val="FF0000"/>
              </a:solidFill>
            </a:endParaRPr>
          </a:p>
        </p:txBody>
      </p:sp>
      <p:sp>
        <p:nvSpPr>
          <p:cNvPr id="27" name="Title 1">
            <a:extLst>
              <a:ext uri="{FF2B5EF4-FFF2-40B4-BE49-F238E27FC236}">
                <a16:creationId xmlns:a16="http://schemas.microsoft.com/office/drawing/2014/main" id="{984648A2-00E0-4A16-99CB-27F637B486ED}"/>
              </a:ext>
            </a:extLst>
          </p:cNvPr>
          <p:cNvSpPr txBox="1">
            <a:spLocks/>
          </p:cNvSpPr>
          <p:nvPr/>
        </p:nvSpPr>
        <p:spPr>
          <a:xfrm>
            <a:off x="477347" y="992006"/>
            <a:ext cx="2150350" cy="746437"/>
          </a:xfrm>
          <a:prstGeom prst="rect">
            <a:avLst/>
          </a:prstGeom>
          <a:solidFill>
            <a:schemeClr val="accent2">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t>A</a:t>
            </a:r>
            <a:r>
              <a:rPr lang="tr-TR" sz="4800" dirty="0">
                <a:solidFill>
                  <a:srgbClr val="FF0000"/>
                </a:solidFill>
              </a:rPr>
              <a:t>ğ</a:t>
            </a:r>
            <a:r>
              <a:rPr lang="tr-TR" sz="4800" dirty="0"/>
              <a:t>aç </a:t>
            </a:r>
            <a:r>
              <a:rPr lang="tr-TR" sz="1800" dirty="0"/>
              <a:t>(</a:t>
            </a:r>
            <a:r>
              <a:rPr lang="tr-TR" sz="1800" dirty="0" err="1"/>
              <a:t>tree</a:t>
            </a:r>
            <a:r>
              <a:rPr lang="tr-TR" sz="1800" dirty="0"/>
              <a:t>)</a:t>
            </a:r>
            <a:endParaRPr lang="en-US" sz="4800" dirty="0"/>
          </a:p>
        </p:txBody>
      </p:sp>
      <p:sp>
        <p:nvSpPr>
          <p:cNvPr id="30" name="Title 1">
            <a:extLst>
              <a:ext uri="{FF2B5EF4-FFF2-40B4-BE49-F238E27FC236}">
                <a16:creationId xmlns:a16="http://schemas.microsoft.com/office/drawing/2014/main" id="{2896372E-DB01-49EF-A6BB-525E9EC9C7ED}"/>
              </a:ext>
            </a:extLst>
          </p:cNvPr>
          <p:cNvSpPr txBox="1">
            <a:spLocks/>
          </p:cNvSpPr>
          <p:nvPr/>
        </p:nvSpPr>
        <p:spPr>
          <a:xfrm>
            <a:off x="8663058" y="1023885"/>
            <a:ext cx="3226016" cy="746437"/>
          </a:xfrm>
          <a:prstGeom prst="rect">
            <a:avLst/>
          </a:prstGeom>
          <a:solidFill>
            <a:schemeClr val="accent2">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tr-TR" sz="4800" dirty="0"/>
              <a:t>Ku</a:t>
            </a:r>
            <a:r>
              <a:rPr lang="tr-TR" sz="4800" dirty="0">
                <a:solidFill>
                  <a:srgbClr val="FF0000"/>
                </a:solidFill>
              </a:rPr>
              <a:t>ğ</a:t>
            </a:r>
            <a:r>
              <a:rPr lang="tr-TR" sz="4800" dirty="0"/>
              <a:t>u </a:t>
            </a:r>
            <a:r>
              <a:rPr lang="tr-TR" sz="2000" dirty="0"/>
              <a:t>(</a:t>
            </a:r>
            <a:r>
              <a:rPr lang="tr-TR" sz="2000" dirty="0" err="1"/>
              <a:t>swan</a:t>
            </a:r>
            <a:r>
              <a:rPr lang="tr-TR" sz="2000" dirty="0"/>
              <a:t>)</a:t>
            </a:r>
            <a:r>
              <a:rPr lang="tr-TR" sz="4800" dirty="0"/>
              <a:t> </a:t>
            </a:r>
            <a:endParaRPr lang="en-US" sz="4800" dirty="0"/>
          </a:p>
        </p:txBody>
      </p:sp>
      <p:pic>
        <p:nvPicPr>
          <p:cNvPr id="22" name="Picture 2" descr="drunk fucked up GIF">
            <a:extLst>
              <a:ext uri="{FF2B5EF4-FFF2-40B4-BE49-F238E27FC236}">
                <a16:creationId xmlns:a16="http://schemas.microsoft.com/office/drawing/2014/main" id="{F8544E22-CA28-4352-8AFD-FF9D5B1A74D3}"/>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80419" y="2209590"/>
            <a:ext cx="2967776" cy="39570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2" name="Picture 10" descr="mountain kickflip GIF">
            <a:extLst>
              <a:ext uri="{FF2B5EF4-FFF2-40B4-BE49-F238E27FC236}">
                <a16:creationId xmlns:a16="http://schemas.microsoft.com/office/drawing/2014/main" id="{AB9680F9-642E-488C-A079-0956461BC17A}"/>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407239" y="2076771"/>
            <a:ext cx="3376312" cy="42203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4" name="Picture 12" descr="sign swan GIF">
            <a:extLst>
              <a:ext uri="{FF2B5EF4-FFF2-40B4-BE49-F238E27FC236}">
                <a16:creationId xmlns:a16="http://schemas.microsoft.com/office/drawing/2014/main" id="{AF371661-E2D5-4918-A526-6030F087BCB5}"/>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421836" y="2355551"/>
            <a:ext cx="3544681" cy="40898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4" name="Title 1">
            <a:extLst>
              <a:ext uri="{FF2B5EF4-FFF2-40B4-BE49-F238E27FC236}">
                <a16:creationId xmlns:a16="http://schemas.microsoft.com/office/drawing/2014/main" id="{76554B47-F192-4AD2-9307-DCD75A16FA63}"/>
              </a:ext>
            </a:extLst>
          </p:cNvPr>
          <p:cNvSpPr txBox="1">
            <a:spLocks/>
          </p:cNvSpPr>
          <p:nvPr/>
        </p:nvSpPr>
        <p:spPr>
          <a:xfrm>
            <a:off x="4740582" y="960126"/>
            <a:ext cx="2420614" cy="810196"/>
          </a:xfrm>
          <a:prstGeom prst="rect">
            <a:avLst/>
          </a:prstGeom>
          <a:solidFill>
            <a:schemeClr val="accent2">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t>Da</a:t>
            </a:r>
            <a:r>
              <a:rPr lang="tr-TR" sz="4800" dirty="0">
                <a:solidFill>
                  <a:srgbClr val="FF0000"/>
                </a:solidFill>
              </a:rPr>
              <a:t>ğ </a:t>
            </a:r>
            <a:r>
              <a:rPr lang="tr-TR" sz="2000" dirty="0"/>
              <a:t>(</a:t>
            </a:r>
            <a:r>
              <a:rPr lang="tr-TR" sz="2000" dirty="0" err="1"/>
              <a:t>mountain</a:t>
            </a:r>
            <a:r>
              <a:rPr lang="tr-TR" sz="2000" dirty="0"/>
              <a:t>)</a:t>
            </a:r>
            <a:endParaRPr lang="en-US" sz="4800" dirty="0"/>
          </a:p>
        </p:txBody>
      </p:sp>
    </p:spTree>
    <p:extLst>
      <p:ext uri="{BB962C8B-B14F-4D97-AF65-F5344CB8AC3E}">
        <p14:creationId xmlns:p14="http://schemas.microsoft.com/office/powerpoint/2010/main" val="247987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984648A2-00E0-4A16-99CB-27F637B486ED}"/>
              </a:ext>
            </a:extLst>
          </p:cNvPr>
          <p:cNvSpPr txBox="1">
            <a:spLocks/>
          </p:cNvSpPr>
          <p:nvPr/>
        </p:nvSpPr>
        <p:spPr>
          <a:xfrm>
            <a:off x="1308586" y="1067439"/>
            <a:ext cx="3090639" cy="537208"/>
          </a:xfrm>
          <a:prstGeom prst="rect">
            <a:avLst/>
          </a:prstGeom>
          <a:solidFill>
            <a:schemeClr val="accent2">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4800" dirty="0"/>
              <a:t>A</a:t>
            </a:r>
            <a:r>
              <a:rPr lang="tr-TR" sz="4800" dirty="0">
                <a:solidFill>
                  <a:srgbClr val="FF0000"/>
                </a:solidFill>
              </a:rPr>
              <a:t>ğ</a:t>
            </a:r>
            <a:r>
              <a:rPr lang="tr-TR" sz="4800" dirty="0"/>
              <a:t>aç </a:t>
            </a:r>
            <a:r>
              <a:rPr lang="tr-TR" sz="1800" dirty="0"/>
              <a:t>(</a:t>
            </a:r>
            <a:r>
              <a:rPr lang="tr-TR" sz="1800" dirty="0" err="1"/>
              <a:t>tree</a:t>
            </a:r>
            <a:r>
              <a:rPr lang="tr-TR" sz="1800" dirty="0"/>
              <a:t>)</a:t>
            </a:r>
            <a:endParaRPr lang="en-US" sz="4800" dirty="0"/>
          </a:p>
        </p:txBody>
      </p:sp>
      <p:pic>
        <p:nvPicPr>
          <p:cNvPr id="22" name="Picture 2" descr="drunk fucked up GIF">
            <a:extLst>
              <a:ext uri="{FF2B5EF4-FFF2-40B4-BE49-F238E27FC236}">
                <a16:creationId xmlns:a16="http://schemas.microsoft.com/office/drawing/2014/main" id="{F8544E22-CA28-4352-8AFD-FF9D5B1A74D3}"/>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738945" y="1807934"/>
            <a:ext cx="1809250" cy="241233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79AD139-58F9-4B53-B1AA-F26D9605FD34}"/>
              </a:ext>
            </a:extLst>
          </p:cNvPr>
          <p:cNvSpPr txBox="1"/>
          <p:nvPr/>
        </p:nvSpPr>
        <p:spPr>
          <a:xfrm>
            <a:off x="-22268" y="4178626"/>
            <a:ext cx="5170816" cy="1631216"/>
          </a:xfrm>
          <a:prstGeom prst="rect">
            <a:avLst/>
          </a:prstGeom>
          <a:solidFill>
            <a:schemeClr val="accent2">
              <a:lumMod val="20000"/>
              <a:lumOff val="80000"/>
            </a:schemeClr>
          </a:solidFill>
        </p:spPr>
        <p:txBody>
          <a:bodyPr wrap="square" rtlCol="0">
            <a:spAutoFit/>
          </a:bodyPr>
          <a:lstStyle/>
          <a:p>
            <a:r>
              <a:rPr lang="tr-TR" sz="2400" dirty="0"/>
              <a:t>Bu bir ağaç. 		</a:t>
            </a:r>
            <a:r>
              <a:rPr lang="tr-TR" sz="1600" dirty="0"/>
              <a:t>(</a:t>
            </a:r>
            <a:r>
              <a:rPr lang="tr-TR" sz="1600" dirty="0" err="1"/>
              <a:t>This</a:t>
            </a:r>
            <a:r>
              <a:rPr lang="tr-TR" sz="1600" dirty="0"/>
              <a:t> is a </a:t>
            </a:r>
            <a:r>
              <a:rPr lang="tr-TR" sz="1600" dirty="0" err="1"/>
              <a:t>tree</a:t>
            </a:r>
            <a:r>
              <a:rPr lang="tr-TR" sz="1600" dirty="0"/>
              <a:t>.)</a:t>
            </a:r>
          </a:p>
          <a:p>
            <a:r>
              <a:rPr lang="tr-TR" sz="2400" dirty="0"/>
              <a:t>Bu büyük bir ağaç. 	</a:t>
            </a:r>
            <a:r>
              <a:rPr lang="tr-TR" sz="1600" dirty="0"/>
              <a:t>(</a:t>
            </a:r>
            <a:r>
              <a:rPr lang="tr-TR" sz="1600" dirty="0" err="1"/>
              <a:t>This</a:t>
            </a:r>
            <a:r>
              <a:rPr lang="tr-TR" sz="1600" dirty="0"/>
              <a:t> is a </a:t>
            </a:r>
            <a:r>
              <a:rPr lang="tr-TR" sz="1600" dirty="0" err="1"/>
              <a:t>big</a:t>
            </a:r>
            <a:r>
              <a:rPr lang="tr-TR" sz="1600" dirty="0"/>
              <a:t> </a:t>
            </a:r>
            <a:r>
              <a:rPr lang="tr-TR" sz="1600" dirty="0" err="1"/>
              <a:t>tree</a:t>
            </a:r>
            <a:r>
              <a:rPr lang="tr-TR" sz="1600" dirty="0"/>
              <a:t>.)</a:t>
            </a:r>
          </a:p>
          <a:p>
            <a:r>
              <a:rPr lang="tr-TR" sz="2800" dirty="0"/>
              <a:t>Bu küçük bir ağaç. 	</a:t>
            </a:r>
            <a:r>
              <a:rPr lang="tr-TR" sz="2000" dirty="0"/>
              <a:t>(</a:t>
            </a:r>
            <a:r>
              <a:rPr lang="tr-TR" sz="2000" dirty="0" err="1"/>
              <a:t>This</a:t>
            </a:r>
            <a:r>
              <a:rPr lang="tr-TR" sz="2000" dirty="0"/>
              <a:t> is a </a:t>
            </a:r>
            <a:r>
              <a:rPr lang="tr-TR" sz="2000" dirty="0" err="1"/>
              <a:t>small</a:t>
            </a:r>
            <a:r>
              <a:rPr lang="tr-TR" sz="2000" dirty="0"/>
              <a:t> </a:t>
            </a:r>
            <a:r>
              <a:rPr lang="tr-TR" sz="2000" dirty="0" err="1"/>
              <a:t>tree</a:t>
            </a:r>
            <a:r>
              <a:rPr lang="tr-TR" sz="2000" dirty="0"/>
              <a:t>.)</a:t>
            </a:r>
          </a:p>
          <a:p>
            <a:endParaRPr lang="en-US" sz="2400" dirty="0"/>
          </a:p>
        </p:txBody>
      </p:sp>
      <p:pic>
        <p:nvPicPr>
          <p:cNvPr id="16" name="Picture 10" descr="mountain kickflip GIF">
            <a:extLst>
              <a:ext uri="{FF2B5EF4-FFF2-40B4-BE49-F238E27FC236}">
                <a16:creationId xmlns:a16="http://schemas.microsoft.com/office/drawing/2014/main" id="{8D3EFC61-1B24-484F-8A1C-3FD2F151B964}"/>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960809" y="1711323"/>
            <a:ext cx="1973842" cy="2467303"/>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
            <a:extLst>
              <a:ext uri="{FF2B5EF4-FFF2-40B4-BE49-F238E27FC236}">
                <a16:creationId xmlns:a16="http://schemas.microsoft.com/office/drawing/2014/main" id="{8A965313-0EDD-4A52-B321-9042DF3F9FCF}"/>
              </a:ext>
            </a:extLst>
          </p:cNvPr>
          <p:cNvSpPr txBox="1">
            <a:spLocks/>
          </p:cNvSpPr>
          <p:nvPr/>
        </p:nvSpPr>
        <p:spPr>
          <a:xfrm>
            <a:off x="5579635" y="979281"/>
            <a:ext cx="2947449" cy="644376"/>
          </a:xfrm>
          <a:prstGeom prst="rect">
            <a:avLst/>
          </a:prstGeom>
          <a:solidFill>
            <a:schemeClr val="accent2">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dirty="0"/>
              <a:t>Da</a:t>
            </a:r>
            <a:r>
              <a:rPr lang="tr-TR" sz="4800" dirty="0">
                <a:solidFill>
                  <a:srgbClr val="FF0000"/>
                </a:solidFill>
              </a:rPr>
              <a:t>ğ </a:t>
            </a:r>
            <a:r>
              <a:rPr lang="tr-TR" sz="2400" dirty="0"/>
              <a:t>(</a:t>
            </a:r>
            <a:r>
              <a:rPr lang="tr-TR" sz="2400" dirty="0" err="1"/>
              <a:t>mountain</a:t>
            </a:r>
            <a:r>
              <a:rPr lang="tr-TR" sz="2400" dirty="0"/>
              <a:t>)</a:t>
            </a:r>
            <a:endParaRPr lang="en-US" sz="4800" dirty="0"/>
          </a:p>
        </p:txBody>
      </p:sp>
      <p:sp>
        <p:nvSpPr>
          <p:cNvPr id="18" name="TextBox 17">
            <a:extLst>
              <a:ext uri="{FF2B5EF4-FFF2-40B4-BE49-F238E27FC236}">
                <a16:creationId xmlns:a16="http://schemas.microsoft.com/office/drawing/2014/main" id="{E32A3DFD-F536-4688-A69B-7723C57C393A}"/>
              </a:ext>
            </a:extLst>
          </p:cNvPr>
          <p:cNvSpPr txBox="1"/>
          <p:nvPr/>
        </p:nvSpPr>
        <p:spPr>
          <a:xfrm>
            <a:off x="5370247" y="4178626"/>
            <a:ext cx="3366224" cy="1323439"/>
          </a:xfrm>
          <a:prstGeom prst="rect">
            <a:avLst/>
          </a:prstGeom>
          <a:solidFill>
            <a:schemeClr val="accent2">
              <a:lumMod val="20000"/>
              <a:lumOff val="80000"/>
            </a:schemeClr>
          </a:solidFill>
        </p:spPr>
        <p:txBody>
          <a:bodyPr wrap="square" rtlCol="0">
            <a:spAutoFit/>
          </a:bodyPr>
          <a:lstStyle/>
          <a:p>
            <a:r>
              <a:rPr lang="tr-TR" sz="2400" dirty="0"/>
              <a:t>Bu dağ çok güzeldir. 	</a:t>
            </a:r>
          </a:p>
          <a:p>
            <a:r>
              <a:rPr lang="tr-TR" sz="1600" dirty="0"/>
              <a:t>(</a:t>
            </a:r>
            <a:r>
              <a:rPr lang="tr-TR" sz="1600" dirty="0" err="1"/>
              <a:t>This</a:t>
            </a:r>
            <a:r>
              <a:rPr lang="tr-TR" sz="1600" dirty="0"/>
              <a:t> </a:t>
            </a:r>
            <a:r>
              <a:rPr lang="tr-TR" sz="1600" dirty="0" err="1"/>
              <a:t>mountain</a:t>
            </a:r>
            <a:r>
              <a:rPr lang="tr-TR" sz="1600" dirty="0"/>
              <a:t> is ver </a:t>
            </a:r>
            <a:r>
              <a:rPr lang="tr-TR" sz="1600" dirty="0" err="1"/>
              <a:t>beautiful</a:t>
            </a:r>
            <a:r>
              <a:rPr lang="tr-TR" sz="1600" dirty="0"/>
              <a:t>.)</a:t>
            </a:r>
          </a:p>
          <a:p>
            <a:r>
              <a:rPr lang="tr-TR" sz="2400" dirty="0"/>
              <a:t>Bu dağ çok yüksek. </a:t>
            </a:r>
          </a:p>
          <a:p>
            <a:r>
              <a:rPr lang="tr-TR" sz="1600" dirty="0"/>
              <a:t>(</a:t>
            </a:r>
            <a:r>
              <a:rPr lang="tr-TR" sz="1600" dirty="0" err="1"/>
              <a:t>This</a:t>
            </a:r>
            <a:r>
              <a:rPr lang="tr-TR" sz="1600" dirty="0"/>
              <a:t> </a:t>
            </a:r>
            <a:r>
              <a:rPr lang="tr-TR" sz="1600" dirty="0" err="1"/>
              <a:t>mountain</a:t>
            </a:r>
            <a:r>
              <a:rPr lang="tr-TR" sz="1600" dirty="0"/>
              <a:t> is </a:t>
            </a:r>
            <a:r>
              <a:rPr lang="tr-TR" sz="1600" dirty="0" err="1"/>
              <a:t>very</a:t>
            </a:r>
            <a:r>
              <a:rPr lang="tr-TR" sz="1600" dirty="0"/>
              <a:t> </a:t>
            </a:r>
            <a:r>
              <a:rPr lang="tr-TR" sz="1600" dirty="0" err="1"/>
              <a:t>high</a:t>
            </a:r>
            <a:r>
              <a:rPr lang="tr-TR" sz="1600" dirty="0"/>
              <a:t>)</a:t>
            </a:r>
          </a:p>
        </p:txBody>
      </p:sp>
      <p:sp>
        <p:nvSpPr>
          <p:cNvPr id="9" name="Title 1">
            <a:extLst>
              <a:ext uri="{FF2B5EF4-FFF2-40B4-BE49-F238E27FC236}">
                <a16:creationId xmlns:a16="http://schemas.microsoft.com/office/drawing/2014/main" id="{E538A99E-0052-421C-9D87-0385E0795469}"/>
              </a:ext>
            </a:extLst>
          </p:cNvPr>
          <p:cNvSpPr txBox="1">
            <a:spLocks/>
          </p:cNvSpPr>
          <p:nvPr/>
        </p:nvSpPr>
        <p:spPr>
          <a:xfrm>
            <a:off x="155763" y="122435"/>
            <a:ext cx="3392432" cy="537208"/>
          </a:xfrm>
          <a:prstGeom prst="rect">
            <a:avLst/>
          </a:prstGeom>
          <a:solidFill>
            <a:srgbClr val="FFFF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4800" b="1" dirty="0">
                <a:solidFill>
                  <a:srgbClr val="FF0000"/>
                </a:solidFill>
              </a:rPr>
              <a:t>ğ/Ğ </a:t>
            </a:r>
            <a:r>
              <a:rPr lang="tr-TR" sz="2000" b="1" dirty="0">
                <a:solidFill>
                  <a:srgbClr val="FF0000"/>
                </a:solidFill>
              </a:rPr>
              <a:t>(yumuşak G -</a:t>
            </a:r>
            <a:r>
              <a:rPr lang="tr-TR" sz="2000" b="1" dirty="0" err="1">
                <a:solidFill>
                  <a:srgbClr val="FF0000"/>
                </a:solidFill>
              </a:rPr>
              <a:t>soft</a:t>
            </a:r>
            <a:r>
              <a:rPr lang="tr-TR" sz="2000" b="1" dirty="0">
                <a:solidFill>
                  <a:srgbClr val="FF0000"/>
                </a:solidFill>
              </a:rPr>
              <a:t> g)</a:t>
            </a:r>
            <a:endParaRPr lang="en-US" sz="4800" b="1" dirty="0">
              <a:solidFill>
                <a:srgbClr val="FF0000"/>
              </a:solidFill>
            </a:endParaRPr>
          </a:p>
        </p:txBody>
      </p:sp>
      <p:sp>
        <p:nvSpPr>
          <p:cNvPr id="10" name="Title 1">
            <a:extLst>
              <a:ext uri="{FF2B5EF4-FFF2-40B4-BE49-F238E27FC236}">
                <a16:creationId xmlns:a16="http://schemas.microsoft.com/office/drawing/2014/main" id="{DFF66216-3255-7A46-32E3-04CAADC0E29E}"/>
              </a:ext>
            </a:extLst>
          </p:cNvPr>
          <p:cNvSpPr txBox="1">
            <a:spLocks/>
          </p:cNvSpPr>
          <p:nvPr/>
        </p:nvSpPr>
        <p:spPr>
          <a:xfrm>
            <a:off x="9326880" y="1132988"/>
            <a:ext cx="2609160" cy="406109"/>
          </a:xfrm>
          <a:prstGeom prst="rect">
            <a:avLst/>
          </a:prstGeom>
          <a:solidFill>
            <a:schemeClr val="accent2">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tr-TR" sz="4800" dirty="0"/>
              <a:t>Ku</a:t>
            </a:r>
            <a:r>
              <a:rPr lang="tr-TR" sz="4800" dirty="0">
                <a:solidFill>
                  <a:srgbClr val="FF0000"/>
                </a:solidFill>
              </a:rPr>
              <a:t>ğ</a:t>
            </a:r>
            <a:r>
              <a:rPr lang="tr-TR" sz="4800" dirty="0"/>
              <a:t>u </a:t>
            </a:r>
            <a:r>
              <a:rPr lang="tr-TR" sz="2000" dirty="0"/>
              <a:t>(</a:t>
            </a:r>
            <a:r>
              <a:rPr lang="tr-TR" sz="2000" dirty="0" err="1"/>
              <a:t>swan</a:t>
            </a:r>
            <a:r>
              <a:rPr lang="tr-TR" sz="2000" dirty="0"/>
              <a:t>)</a:t>
            </a:r>
            <a:r>
              <a:rPr lang="tr-TR" sz="4800" dirty="0"/>
              <a:t> </a:t>
            </a:r>
            <a:endParaRPr lang="en-US" sz="4800" dirty="0"/>
          </a:p>
        </p:txBody>
      </p:sp>
      <p:pic>
        <p:nvPicPr>
          <p:cNvPr id="11" name="Picture 12" descr="sign swan GIF">
            <a:extLst>
              <a:ext uri="{FF2B5EF4-FFF2-40B4-BE49-F238E27FC236}">
                <a16:creationId xmlns:a16="http://schemas.microsoft.com/office/drawing/2014/main" id="{B1440766-6F7E-CA02-735B-64BE251072DC}"/>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420336" y="1777183"/>
            <a:ext cx="2110248" cy="24348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124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33A8597-721E-4FDB-A681-C9ED01FB1527}"/>
              </a:ext>
            </a:extLst>
          </p:cNvPr>
          <p:cNvSpPr txBox="1"/>
          <p:nvPr/>
        </p:nvSpPr>
        <p:spPr>
          <a:xfrm>
            <a:off x="3599408" y="229206"/>
            <a:ext cx="5009333" cy="6186309"/>
          </a:xfrm>
          <a:prstGeom prst="rect">
            <a:avLst/>
          </a:prstGeom>
          <a:solidFill>
            <a:schemeClr val="bg2"/>
          </a:solidFill>
        </p:spPr>
        <p:txBody>
          <a:bodyPr wrap="square">
            <a:spAutoFit/>
          </a:bodyPr>
          <a:lstStyle/>
          <a:p>
            <a:r>
              <a:rPr lang="tr-TR" sz="3600" b="1" dirty="0"/>
              <a:t>ba</a:t>
            </a:r>
            <a:r>
              <a:rPr lang="tr-TR" sz="3600" b="1" dirty="0">
                <a:highlight>
                  <a:srgbClr val="FFFF00"/>
                </a:highlight>
              </a:rPr>
              <a:t>ğ</a:t>
            </a:r>
            <a:r>
              <a:rPr lang="tr-TR" sz="3600" b="1" dirty="0"/>
              <a:t>ırmak</a:t>
            </a:r>
            <a:r>
              <a:rPr lang="tr-TR" sz="3600" dirty="0"/>
              <a:t>: 	</a:t>
            </a:r>
            <a:r>
              <a:rPr lang="tr-TR" sz="3600" dirty="0" err="1"/>
              <a:t>to</a:t>
            </a:r>
            <a:r>
              <a:rPr lang="tr-TR" sz="3600" dirty="0"/>
              <a:t> </a:t>
            </a:r>
            <a:r>
              <a:rPr lang="tr-TR" sz="3600" dirty="0" err="1"/>
              <a:t>shout</a:t>
            </a:r>
            <a:br>
              <a:rPr lang="en-US" sz="3600" dirty="0"/>
            </a:br>
            <a:r>
              <a:rPr lang="en-US" sz="3600" b="1" dirty="0" err="1"/>
              <a:t>sa</a:t>
            </a:r>
            <a:r>
              <a:rPr lang="en-US" sz="3600" b="1" dirty="0" err="1">
                <a:highlight>
                  <a:srgbClr val="FFFF00"/>
                </a:highlight>
              </a:rPr>
              <a:t>ğ</a:t>
            </a:r>
            <a:r>
              <a:rPr lang="en-US" sz="3600" b="1" dirty="0" err="1"/>
              <a:t>ır</a:t>
            </a:r>
            <a:r>
              <a:rPr lang="tr-TR" sz="3600" dirty="0"/>
              <a:t>: 		</a:t>
            </a:r>
            <a:r>
              <a:rPr lang="tr-TR" sz="3600" dirty="0" err="1"/>
              <a:t>deaf</a:t>
            </a:r>
            <a:br>
              <a:rPr lang="en-US" sz="3600" dirty="0"/>
            </a:br>
            <a:r>
              <a:rPr lang="en-US" sz="3600" b="1" dirty="0" err="1"/>
              <a:t>a</a:t>
            </a:r>
            <a:r>
              <a:rPr lang="en-US" sz="3600" b="1" dirty="0" err="1">
                <a:highlight>
                  <a:srgbClr val="FFFF00"/>
                </a:highlight>
              </a:rPr>
              <a:t>ğ</a:t>
            </a:r>
            <a:r>
              <a:rPr lang="en-US" sz="3600" b="1" dirty="0" err="1"/>
              <a:t>ır</a:t>
            </a:r>
            <a:r>
              <a:rPr lang="tr-TR" sz="3600" dirty="0"/>
              <a:t>:			</a:t>
            </a:r>
            <a:r>
              <a:rPr lang="tr-TR" sz="3600" dirty="0" err="1"/>
              <a:t>heavy</a:t>
            </a:r>
            <a:br>
              <a:rPr lang="en-US" sz="3600" dirty="0"/>
            </a:br>
            <a:r>
              <a:rPr lang="en-US" sz="3600" b="1" dirty="0" err="1"/>
              <a:t>di</a:t>
            </a:r>
            <a:r>
              <a:rPr lang="en-US" sz="3600" b="1" dirty="0" err="1">
                <a:highlight>
                  <a:srgbClr val="FFFF00"/>
                </a:highlight>
              </a:rPr>
              <a:t>ğ</a:t>
            </a:r>
            <a:r>
              <a:rPr lang="en-US" sz="3600" b="1" dirty="0" err="1"/>
              <a:t>er</a:t>
            </a:r>
            <a:r>
              <a:rPr lang="tr-TR" sz="3600" dirty="0"/>
              <a:t>:		</a:t>
            </a:r>
            <a:r>
              <a:rPr lang="tr-TR" sz="3600" dirty="0" err="1"/>
              <a:t>another</a:t>
            </a:r>
            <a:br>
              <a:rPr lang="en-US" sz="3600" dirty="0"/>
            </a:br>
            <a:r>
              <a:rPr lang="en-US" sz="3600" b="1" dirty="0" err="1"/>
              <a:t>dü</a:t>
            </a:r>
            <a:r>
              <a:rPr lang="en-US" sz="3600" b="1" dirty="0" err="1">
                <a:highlight>
                  <a:srgbClr val="FFFF00"/>
                </a:highlight>
              </a:rPr>
              <a:t>ğ</a:t>
            </a:r>
            <a:r>
              <a:rPr lang="en-US" sz="3600" b="1" dirty="0" err="1"/>
              <a:t>me</a:t>
            </a:r>
            <a:r>
              <a:rPr lang="tr-TR" sz="3600" dirty="0"/>
              <a:t>:		</a:t>
            </a:r>
            <a:r>
              <a:rPr lang="tr-TR" sz="3600" dirty="0" err="1"/>
              <a:t>button</a:t>
            </a:r>
            <a:br>
              <a:rPr lang="en-US" sz="3600" dirty="0"/>
            </a:br>
            <a:r>
              <a:rPr lang="en-US" sz="3600" b="1" dirty="0" err="1"/>
              <a:t>gö</a:t>
            </a:r>
            <a:r>
              <a:rPr lang="en-US" sz="3600" b="1" dirty="0" err="1">
                <a:highlight>
                  <a:srgbClr val="FFFF00"/>
                </a:highlight>
              </a:rPr>
              <a:t>ğ</a:t>
            </a:r>
            <a:r>
              <a:rPr lang="en-US" sz="3600" b="1" dirty="0" err="1"/>
              <a:t>üs</a:t>
            </a:r>
            <a:r>
              <a:rPr lang="tr-TR" sz="3600" dirty="0"/>
              <a:t>:		</a:t>
            </a:r>
            <a:r>
              <a:rPr lang="tr-TR" sz="3600" dirty="0" err="1"/>
              <a:t>chest</a:t>
            </a:r>
            <a:br>
              <a:rPr lang="en-US" sz="3600" dirty="0"/>
            </a:br>
            <a:r>
              <a:rPr lang="en-US" sz="3600" b="1" dirty="0" err="1"/>
              <a:t>ö</a:t>
            </a:r>
            <a:r>
              <a:rPr lang="en-US" sz="3600" b="1" dirty="0" err="1">
                <a:highlight>
                  <a:srgbClr val="FFFF00"/>
                </a:highlight>
              </a:rPr>
              <a:t>ğ</a:t>
            </a:r>
            <a:r>
              <a:rPr lang="en-US" sz="3600" b="1" dirty="0" err="1"/>
              <a:t>le</a:t>
            </a:r>
            <a:r>
              <a:rPr lang="tr-TR" sz="3600" dirty="0"/>
              <a:t>: 		</a:t>
            </a:r>
            <a:r>
              <a:rPr lang="tr-TR" sz="3600" dirty="0" err="1"/>
              <a:t>noon</a:t>
            </a:r>
            <a:br>
              <a:rPr lang="en-US" sz="3600" dirty="0"/>
            </a:br>
            <a:r>
              <a:rPr lang="en-US" sz="3600" b="1" dirty="0" err="1"/>
              <a:t>so</a:t>
            </a:r>
            <a:r>
              <a:rPr lang="en-US" sz="3600" b="1" dirty="0" err="1">
                <a:highlight>
                  <a:srgbClr val="FFFF00"/>
                </a:highlight>
              </a:rPr>
              <a:t>ğ</a:t>
            </a:r>
            <a:r>
              <a:rPr lang="en-US" sz="3600" b="1" dirty="0" err="1"/>
              <a:t>an</a:t>
            </a:r>
            <a:r>
              <a:rPr lang="tr-TR" sz="3600" dirty="0"/>
              <a:t>: 		</a:t>
            </a:r>
            <a:r>
              <a:rPr lang="tr-TR" sz="3600" dirty="0" err="1"/>
              <a:t>onion</a:t>
            </a:r>
            <a:br>
              <a:rPr lang="en-US" sz="3600" dirty="0"/>
            </a:br>
            <a:r>
              <a:rPr lang="en-US" sz="3600" b="1" dirty="0" err="1"/>
              <a:t>so</a:t>
            </a:r>
            <a:r>
              <a:rPr lang="en-US" sz="3600" b="1" dirty="0" err="1">
                <a:highlight>
                  <a:srgbClr val="FFFF00"/>
                </a:highlight>
              </a:rPr>
              <a:t>ğ</a:t>
            </a:r>
            <a:r>
              <a:rPr lang="en-US" sz="3600" b="1" dirty="0" err="1"/>
              <a:t>uk</a:t>
            </a:r>
            <a:r>
              <a:rPr lang="tr-TR" sz="3600" dirty="0"/>
              <a:t>		</a:t>
            </a:r>
            <a:r>
              <a:rPr lang="tr-TR" sz="3600" dirty="0" err="1"/>
              <a:t>cold</a:t>
            </a:r>
            <a:br>
              <a:rPr lang="en-US" sz="3600" dirty="0"/>
            </a:br>
            <a:r>
              <a:rPr lang="en-US" sz="3600" b="1" dirty="0" err="1"/>
              <a:t>dü</a:t>
            </a:r>
            <a:r>
              <a:rPr lang="en-US" sz="3600" b="1" dirty="0" err="1">
                <a:highlight>
                  <a:srgbClr val="FFFF00"/>
                </a:highlight>
              </a:rPr>
              <a:t>ğ</a:t>
            </a:r>
            <a:r>
              <a:rPr lang="en-US" sz="3600" b="1" dirty="0" err="1"/>
              <a:t>ün</a:t>
            </a:r>
            <a:r>
              <a:rPr lang="tr-TR" sz="3600" dirty="0"/>
              <a:t>:		</a:t>
            </a:r>
            <a:r>
              <a:rPr lang="tr-TR" sz="3600" dirty="0" err="1"/>
              <a:t>wedding</a:t>
            </a:r>
            <a:br>
              <a:rPr lang="en-US" sz="3600" dirty="0"/>
            </a:br>
            <a:r>
              <a:rPr lang="tr-TR" sz="3600" b="1" dirty="0"/>
              <a:t>d</a:t>
            </a:r>
            <a:r>
              <a:rPr lang="en-US" sz="3600" b="1" dirty="0" err="1"/>
              <a:t>o</a:t>
            </a:r>
            <a:r>
              <a:rPr lang="en-US" sz="3600" b="1" dirty="0" err="1">
                <a:highlight>
                  <a:srgbClr val="FFFF00"/>
                </a:highlight>
              </a:rPr>
              <a:t>ğ</a:t>
            </a:r>
            <a:r>
              <a:rPr lang="en-US" sz="3600" b="1" dirty="0" err="1"/>
              <a:t>ru</a:t>
            </a:r>
            <a:r>
              <a:rPr lang="tr-TR" sz="3600" dirty="0"/>
              <a:t>:		</a:t>
            </a:r>
            <a:r>
              <a:rPr lang="tr-TR" sz="3600" dirty="0" err="1"/>
              <a:t>true</a:t>
            </a:r>
            <a:r>
              <a:rPr lang="tr-TR" sz="3600" dirty="0"/>
              <a:t>/</a:t>
            </a:r>
            <a:r>
              <a:rPr lang="tr-TR" sz="3600" dirty="0" err="1"/>
              <a:t>right</a:t>
            </a:r>
            <a:endParaRPr lang="en-US" sz="3600" dirty="0"/>
          </a:p>
        </p:txBody>
      </p:sp>
      <p:sp>
        <p:nvSpPr>
          <p:cNvPr id="8" name="Title 1">
            <a:extLst>
              <a:ext uri="{FF2B5EF4-FFF2-40B4-BE49-F238E27FC236}">
                <a16:creationId xmlns:a16="http://schemas.microsoft.com/office/drawing/2014/main" id="{B4B2E601-CA62-46BA-A076-EB2F04BD83BD}"/>
              </a:ext>
            </a:extLst>
          </p:cNvPr>
          <p:cNvSpPr txBox="1">
            <a:spLocks/>
          </p:cNvSpPr>
          <p:nvPr/>
        </p:nvSpPr>
        <p:spPr>
          <a:xfrm>
            <a:off x="155762" y="122435"/>
            <a:ext cx="3133847" cy="537208"/>
          </a:xfrm>
          <a:prstGeom prst="rect">
            <a:avLst/>
          </a:prstGeom>
          <a:solidFill>
            <a:srgbClr val="FFFF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4800" b="1" dirty="0">
                <a:solidFill>
                  <a:srgbClr val="FF0000"/>
                </a:solidFill>
              </a:rPr>
              <a:t>ğ/Ğ </a:t>
            </a:r>
            <a:r>
              <a:rPr lang="tr-TR" sz="2000" b="1" dirty="0">
                <a:solidFill>
                  <a:srgbClr val="FF0000"/>
                </a:solidFill>
              </a:rPr>
              <a:t>(</a:t>
            </a:r>
            <a:r>
              <a:rPr lang="tr-TR" sz="2000" b="1" dirty="0" err="1">
                <a:solidFill>
                  <a:srgbClr val="FF0000"/>
                </a:solidFill>
              </a:rPr>
              <a:t>soft</a:t>
            </a:r>
            <a:r>
              <a:rPr lang="tr-TR" sz="2000" b="1" dirty="0">
                <a:solidFill>
                  <a:srgbClr val="FF0000"/>
                </a:solidFill>
              </a:rPr>
              <a:t> ğ)</a:t>
            </a:r>
            <a:endParaRPr lang="en-US" sz="4800" b="1" dirty="0">
              <a:solidFill>
                <a:srgbClr val="FF0000"/>
              </a:solidFill>
            </a:endParaRPr>
          </a:p>
        </p:txBody>
      </p:sp>
    </p:spTree>
    <p:extLst>
      <p:ext uri="{BB962C8B-B14F-4D97-AF65-F5344CB8AC3E}">
        <p14:creationId xmlns:p14="http://schemas.microsoft.com/office/powerpoint/2010/main" val="3669183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0" name="Title 1">
            <a:extLst>
              <a:ext uri="{FF2B5EF4-FFF2-40B4-BE49-F238E27FC236}">
                <a16:creationId xmlns:a16="http://schemas.microsoft.com/office/drawing/2014/main" id="{E7707440-B2A4-406C-A023-E05F7F695AD6}"/>
              </a:ext>
            </a:extLst>
          </p:cNvPr>
          <p:cNvSpPr txBox="1">
            <a:spLocks/>
          </p:cNvSpPr>
          <p:nvPr/>
        </p:nvSpPr>
        <p:spPr>
          <a:xfrm>
            <a:off x="479394" y="1070800"/>
            <a:ext cx="3939688" cy="55831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Aft>
                <a:spcPts val="600"/>
              </a:spcAft>
            </a:pPr>
            <a:r>
              <a:rPr lang="en-US" sz="6600" b="1" kern="1200" dirty="0">
                <a:solidFill>
                  <a:schemeClr val="tx1"/>
                </a:solidFill>
                <a:latin typeface="+mj-lt"/>
                <a:ea typeface="+mj-ea"/>
                <a:cs typeface="+mj-cs"/>
              </a:rPr>
              <a:t>ğ/Ğ (soft ğ)</a:t>
            </a:r>
          </a:p>
        </p:txBody>
      </p:sp>
      <p:cxnSp>
        <p:nvCxnSpPr>
          <p:cNvPr id="41" name="Straight Connector 4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30" name="Title 1">
            <a:extLst>
              <a:ext uri="{FF2B5EF4-FFF2-40B4-BE49-F238E27FC236}">
                <a16:creationId xmlns:a16="http://schemas.microsoft.com/office/drawing/2014/main" id="{2896372E-DB01-49EF-A6BB-525E9EC9C7ED}"/>
              </a:ext>
            </a:extLst>
          </p:cNvPr>
          <p:cNvSpPr txBox="1">
            <a:spLocks/>
          </p:cNvSpPr>
          <p:nvPr/>
        </p:nvSpPr>
        <p:spPr>
          <a:xfrm>
            <a:off x="4647875" y="759687"/>
            <a:ext cx="3226016" cy="5372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800" dirty="0"/>
          </a:p>
        </p:txBody>
      </p:sp>
      <p:graphicFrame>
        <p:nvGraphicFramePr>
          <p:cNvPr id="35" name="TextBox 32">
            <a:extLst>
              <a:ext uri="{FF2B5EF4-FFF2-40B4-BE49-F238E27FC236}">
                <a16:creationId xmlns:a16="http://schemas.microsoft.com/office/drawing/2014/main" id="{7A81FBED-896A-41DD-851A-E95F57EEC62F}"/>
              </a:ext>
            </a:extLst>
          </p:cNvPr>
          <p:cNvGraphicFramePr/>
          <p:nvPr>
            <p:extLst>
              <p:ext uri="{D42A27DB-BD31-4B8C-83A1-F6EECF244321}">
                <p14:modId xmlns:p14="http://schemas.microsoft.com/office/powerpoint/2010/main" val="148560374"/>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01756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8|1|2.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4258</TotalTime>
  <Words>459</Words>
  <Application>Microsoft Office PowerPoint</Application>
  <PresentationFormat>Widescreen</PresentationFormat>
  <Paragraphs>57</Paragraphs>
  <Slides>14</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Bembo</vt:lpstr>
      <vt:lpstr>Biome Light</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Güvercin ne renk?   (What color is the pigeon?= Mutlu bir güvercin misin?  (Are you a happy pigeon?) Kur’an dinliyor musun? (Are you listening to Quran?) Ne dinliyorsun?   (What are you listening to?) Nerelisin?    (Where are you from?) Güvercinim uyur mu?   (Is my pigeon sleeping? Çağırsam uyanır mı?   (If I call it, can it wake up?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HARFLER</dc:title>
  <dc:creator>mehmet agpak</dc:creator>
  <cp:lastModifiedBy>mehmet agpak</cp:lastModifiedBy>
  <cp:revision>56</cp:revision>
  <dcterms:created xsi:type="dcterms:W3CDTF">2020-12-19T03:41:19Z</dcterms:created>
  <dcterms:modified xsi:type="dcterms:W3CDTF">2024-07-10T13:45:19Z</dcterms:modified>
</cp:coreProperties>
</file>