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325" r:id="rId2"/>
    <p:sldId id="326" r:id="rId3"/>
    <p:sldId id="347" r:id="rId4"/>
    <p:sldId id="348" r:id="rId5"/>
    <p:sldId id="349" r:id="rId6"/>
    <p:sldId id="350" r:id="rId7"/>
    <p:sldId id="351" r:id="rId8"/>
    <p:sldId id="352" r:id="rId9"/>
    <p:sldId id="353" r:id="rId10"/>
    <p:sldId id="354" r:id="rId11"/>
    <p:sldId id="336" r:id="rId12"/>
    <p:sldId id="327" r:id="rId13"/>
    <p:sldId id="335" r:id="rId14"/>
    <p:sldId id="342" r:id="rId15"/>
    <p:sldId id="343" r:id="rId16"/>
    <p:sldId id="344" r:id="rId17"/>
    <p:sldId id="345" r:id="rId18"/>
    <p:sldId id="346" r:id="rId19"/>
    <p:sldId id="333" r:id="rId20"/>
    <p:sldId id="337" r:id="rId21"/>
    <p:sldId id="341" r:id="rId22"/>
    <p:sldId id="338" r:id="rId23"/>
    <p:sldId id="340" r:id="rId24"/>
    <p:sldId id="339" r:id="rId25"/>
    <p:sldId id="334" r:id="rId26"/>
    <p:sldId id="317" r:id="rId27"/>
    <p:sldId id="318" r:id="rId28"/>
    <p:sldId id="319" r:id="rId29"/>
    <p:sldId id="320" r:id="rId30"/>
    <p:sldId id="321" r:id="rId31"/>
    <p:sldId id="313" r:id="rId32"/>
    <p:sldId id="322" r:id="rId33"/>
    <p:sldId id="315" r:id="rId34"/>
    <p:sldId id="323" r:id="rId35"/>
    <p:sldId id="324" r:id="rId36"/>
    <p:sldId id="314" r:id="rId37"/>
    <p:sldId id="307" r:id="rId38"/>
    <p:sldId id="309" r:id="rId39"/>
    <p:sldId id="316" r:id="rId40"/>
    <p:sldId id="311" r:id="rId41"/>
    <p:sldId id="312" r:id="rId42"/>
    <p:sldId id="310" r:id="rId43"/>
    <p:sldId id="306" r:id="rId44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72F552-6E7C-4E2C-A4DE-5C7F4465CC03}" v="75" dt="2023-12-06T21:48:15.8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09" autoAdjust="0"/>
    <p:restoredTop sz="94484" autoAdjust="0"/>
  </p:normalViewPr>
  <p:slideViewPr>
    <p:cSldViewPr snapToGrid="0">
      <p:cViewPr varScale="1">
        <p:scale>
          <a:sx n="72" d="100"/>
          <a:sy n="72" d="100"/>
        </p:scale>
        <p:origin x="54" y="6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50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3.jpe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A7827F-CA71-441E-8344-D5575C16B184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0B3EBC9-8DAA-47ED-A30E-EBE892643AD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tr-TR" sz="2200" b="1" dirty="0"/>
            <a:t>güneş</a:t>
          </a:r>
          <a:r>
            <a:rPr lang="tr-TR" sz="2200" dirty="0"/>
            <a:t> 	(sun)				</a:t>
          </a:r>
          <a:r>
            <a:rPr lang="tr-TR" sz="2200" b="1" dirty="0"/>
            <a:t>güneşli</a:t>
          </a:r>
          <a:r>
            <a:rPr lang="tr-TR" sz="2200" dirty="0"/>
            <a:t> 		(</a:t>
          </a:r>
          <a:r>
            <a:rPr lang="tr-TR" sz="2200" b="1" dirty="0" err="1"/>
            <a:t>sunny</a:t>
          </a:r>
          <a:r>
            <a:rPr lang="tr-TR" sz="2200" dirty="0"/>
            <a:t>)</a:t>
          </a:r>
        </a:p>
        <a:p>
          <a:pPr>
            <a:lnSpc>
              <a:spcPct val="100000"/>
            </a:lnSpc>
          </a:pPr>
          <a:r>
            <a:rPr lang="tr-TR" sz="2200" dirty="0"/>
            <a:t>				       </a:t>
          </a:r>
          <a:r>
            <a:rPr lang="tr-TR" sz="2200" dirty="0">
              <a:highlight>
                <a:srgbClr val="FFFF00"/>
              </a:highlight>
            </a:rPr>
            <a:t>(</a:t>
          </a:r>
          <a:r>
            <a:rPr lang="tr-TR" sz="2200" b="1" dirty="0">
              <a:highlight>
                <a:srgbClr val="FFFF00"/>
              </a:highlight>
            </a:rPr>
            <a:t>Güneşli</a:t>
          </a:r>
          <a:r>
            <a:rPr lang="tr-TR" sz="2200" dirty="0">
              <a:highlight>
                <a:srgbClr val="FFFF00"/>
              </a:highlight>
            </a:rPr>
            <a:t> bir gün.</a:t>
          </a:r>
          <a:r>
            <a:rPr lang="tr-TR" sz="2200" dirty="0"/>
            <a:t>: </a:t>
          </a:r>
          <a:r>
            <a:rPr lang="tr-TR" sz="1800" dirty="0" err="1"/>
            <a:t>It</a:t>
          </a:r>
          <a:r>
            <a:rPr lang="tr-TR" sz="1800" dirty="0"/>
            <a:t> is a </a:t>
          </a:r>
          <a:r>
            <a:rPr lang="tr-TR" sz="1800" dirty="0" err="1"/>
            <a:t>sunny</a:t>
          </a:r>
          <a:r>
            <a:rPr lang="tr-TR" sz="1800" dirty="0"/>
            <a:t> </a:t>
          </a:r>
          <a:r>
            <a:rPr lang="tr-TR" sz="1800" dirty="0" err="1"/>
            <a:t>day</a:t>
          </a:r>
          <a:r>
            <a:rPr lang="tr-TR" sz="1800" dirty="0"/>
            <a:t>.)</a:t>
          </a:r>
          <a:endParaRPr lang="en-US" sz="2200" dirty="0"/>
        </a:p>
      </dgm:t>
    </dgm:pt>
    <dgm:pt modelId="{E644DDE4-0AE5-4BDE-B304-DBF39829F2B1}" type="parTrans" cxnId="{6F531619-1531-4C81-8AEA-D12EC4FB68C4}">
      <dgm:prSet/>
      <dgm:spPr/>
      <dgm:t>
        <a:bodyPr/>
        <a:lstStyle/>
        <a:p>
          <a:endParaRPr lang="en-US"/>
        </a:p>
      </dgm:t>
    </dgm:pt>
    <dgm:pt modelId="{6616A7C2-70BC-4C2A-A9DD-C368F920DE87}" type="sibTrans" cxnId="{6F531619-1531-4C81-8AEA-D12EC4FB68C4}">
      <dgm:prSet/>
      <dgm:spPr/>
      <dgm:t>
        <a:bodyPr/>
        <a:lstStyle/>
        <a:p>
          <a:endParaRPr lang="en-US"/>
        </a:p>
      </dgm:t>
    </dgm:pt>
    <dgm:pt modelId="{5481CAF7-041E-46DC-A23E-56748C7B748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tr-TR" sz="2200" b="1" dirty="0"/>
            <a:t>yağmur</a:t>
          </a:r>
          <a:r>
            <a:rPr lang="tr-TR" sz="2200" dirty="0"/>
            <a:t> 	(</a:t>
          </a:r>
          <a:r>
            <a:rPr lang="tr-TR" sz="2200" dirty="0" err="1"/>
            <a:t>rain</a:t>
          </a:r>
          <a:r>
            <a:rPr lang="tr-TR" sz="2200" dirty="0"/>
            <a:t>)				</a:t>
          </a:r>
          <a:r>
            <a:rPr lang="tr-TR" sz="2200" b="1" dirty="0"/>
            <a:t>yağmurlu</a:t>
          </a:r>
          <a:r>
            <a:rPr lang="tr-TR" sz="2200" dirty="0"/>
            <a:t> 	(</a:t>
          </a:r>
          <a:r>
            <a:rPr lang="tr-TR" sz="2200" b="1" dirty="0" err="1"/>
            <a:t>rainy</a:t>
          </a:r>
          <a:r>
            <a:rPr lang="tr-TR" sz="2200" dirty="0"/>
            <a:t>)</a:t>
          </a:r>
        </a:p>
        <a:p>
          <a:pPr>
            <a:lnSpc>
              <a:spcPct val="100000"/>
            </a:lnSpc>
          </a:pPr>
          <a:r>
            <a:rPr lang="tr-TR" sz="2200" dirty="0"/>
            <a:t>				         (</a:t>
          </a:r>
          <a:r>
            <a:rPr lang="tr-TR" sz="2200" b="1" dirty="0">
              <a:highlight>
                <a:srgbClr val="FFFF00"/>
              </a:highlight>
            </a:rPr>
            <a:t>Yağmurlu</a:t>
          </a:r>
          <a:r>
            <a:rPr lang="tr-TR" sz="2200" dirty="0">
              <a:highlight>
                <a:srgbClr val="FFFF00"/>
              </a:highlight>
            </a:rPr>
            <a:t> bir gün</a:t>
          </a:r>
          <a:r>
            <a:rPr lang="tr-TR" sz="2200" dirty="0"/>
            <a:t>: </a:t>
          </a:r>
          <a:r>
            <a:rPr lang="tr-TR" sz="1800" dirty="0" err="1"/>
            <a:t>It</a:t>
          </a:r>
          <a:r>
            <a:rPr lang="tr-TR" sz="1800" dirty="0"/>
            <a:t> is a </a:t>
          </a:r>
          <a:r>
            <a:rPr lang="tr-TR" sz="1800" dirty="0" err="1"/>
            <a:t>rainy</a:t>
          </a:r>
          <a:r>
            <a:rPr lang="tr-TR" sz="1800" dirty="0"/>
            <a:t> </a:t>
          </a:r>
          <a:r>
            <a:rPr lang="tr-TR" sz="1800" dirty="0" err="1"/>
            <a:t>day</a:t>
          </a:r>
          <a:r>
            <a:rPr lang="tr-TR" sz="1800" dirty="0"/>
            <a:t>.)</a:t>
          </a:r>
          <a:endParaRPr lang="en-US" sz="1800" dirty="0"/>
        </a:p>
      </dgm:t>
    </dgm:pt>
    <dgm:pt modelId="{F0C24139-1610-4742-9584-49D4B40A25BB}" type="parTrans" cxnId="{F60532FE-28B1-44F7-9D3D-46FDDB977BAC}">
      <dgm:prSet/>
      <dgm:spPr/>
      <dgm:t>
        <a:bodyPr/>
        <a:lstStyle/>
        <a:p>
          <a:endParaRPr lang="en-US"/>
        </a:p>
      </dgm:t>
    </dgm:pt>
    <dgm:pt modelId="{058CFA46-0167-4A76-BFD3-C202B1602387}" type="sibTrans" cxnId="{F60532FE-28B1-44F7-9D3D-46FDDB977BAC}">
      <dgm:prSet/>
      <dgm:spPr/>
      <dgm:t>
        <a:bodyPr/>
        <a:lstStyle/>
        <a:p>
          <a:endParaRPr lang="en-US"/>
        </a:p>
      </dgm:t>
    </dgm:pt>
    <dgm:pt modelId="{FEA3BD67-E8C9-4FDF-ABDB-811A6EC77FE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tr-TR" sz="2400" b="1" dirty="0"/>
            <a:t>kar</a:t>
          </a:r>
          <a:r>
            <a:rPr lang="tr-TR" sz="2400" dirty="0"/>
            <a:t> 	(</a:t>
          </a:r>
          <a:r>
            <a:rPr lang="tr-TR" sz="2400" dirty="0" err="1"/>
            <a:t>snow</a:t>
          </a:r>
          <a:r>
            <a:rPr lang="tr-TR" sz="2400" dirty="0"/>
            <a:t>)	</a:t>
          </a:r>
          <a:r>
            <a:rPr lang="tr-TR" sz="2000" dirty="0"/>
            <a:t>			 </a:t>
          </a:r>
          <a:r>
            <a:rPr lang="tr-TR" sz="2000" b="1" dirty="0"/>
            <a:t>karlı</a:t>
          </a:r>
          <a:r>
            <a:rPr lang="tr-TR" sz="2000" dirty="0"/>
            <a:t> 	(</a:t>
          </a:r>
          <a:r>
            <a:rPr lang="tr-TR" sz="2000" b="1" dirty="0" err="1"/>
            <a:t>snowy</a:t>
          </a:r>
          <a:r>
            <a:rPr lang="tr-TR" sz="2000" dirty="0"/>
            <a:t>)</a:t>
          </a:r>
        </a:p>
        <a:p>
          <a:pPr>
            <a:lnSpc>
              <a:spcPct val="100000"/>
            </a:lnSpc>
          </a:pPr>
          <a:r>
            <a:rPr lang="tr-TR" sz="2000" dirty="0"/>
            <a:t>			                         (</a:t>
          </a:r>
          <a:r>
            <a:rPr lang="tr-TR" sz="2000" b="1" dirty="0">
              <a:highlight>
                <a:srgbClr val="FFFF00"/>
              </a:highlight>
            </a:rPr>
            <a:t>Karlı</a:t>
          </a:r>
          <a:r>
            <a:rPr lang="tr-TR" sz="2000" dirty="0">
              <a:highlight>
                <a:srgbClr val="FFFF00"/>
              </a:highlight>
            </a:rPr>
            <a:t> bir gün</a:t>
          </a:r>
          <a:r>
            <a:rPr lang="tr-TR" sz="2000" dirty="0"/>
            <a:t>: </a:t>
          </a:r>
          <a:r>
            <a:rPr lang="tr-TR" sz="2000" dirty="0" err="1"/>
            <a:t>It</a:t>
          </a:r>
          <a:r>
            <a:rPr lang="tr-TR" sz="2000" dirty="0"/>
            <a:t> is a </a:t>
          </a:r>
          <a:r>
            <a:rPr lang="tr-TR" sz="2000" dirty="0" err="1"/>
            <a:t>snowy</a:t>
          </a:r>
          <a:r>
            <a:rPr lang="tr-TR" sz="2000" dirty="0"/>
            <a:t> </a:t>
          </a:r>
          <a:r>
            <a:rPr lang="tr-TR" sz="2000" dirty="0" err="1"/>
            <a:t>day</a:t>
          </a:r>
          <a:r>
            <a:rPr lang="tr-TR" sz="2000" dirty="0"/>
            <a:t>.)		</a:t>
          </a:r>
          <a:endParaRPr lang="en-US" sz="2000" dirty="0"/>
        </a:p>
      </dgm:t>
    </dgm:pt>
    <dgm:pt modelId="{F517D0AA-E773-461C-8E80-52DBE7B68546}" type="parTrans" cxnId="{7C5FBC2F-AB65-4222-8E95-1C25F81F771E}">
      <dgm:prSet/>
      <dgm:spPr/>
      <dgm:t>
        <a:bodyPr/>
        <a:lstStyle/>
        <a:p>
          <a:endParaRPr lang="en-US"/>
        </a:p>
      </dgm:t>
    </dgm:pt>
    <dgm:pt modelId="{FCFA8853-61DF-425A-875A-64B51CF5AECE}" type="sibTrans" cxnId="{7C5FBC2F-AB65-4222-8E95-1C25F81F771E}">
      <dgm:prSet/>
      <dgm:spPr/>
      <dgm:t>
        <a:bodyPr/>
        <a:lstStyle/>
        <a:p>
          <a:endParaRPr lang="en-US"/>
        </a:p>
      </dgm:t>
    </dgm:pt>
    <dgm:pt modelId="{3069C5DD-E19F-4F92-8249-CA35830E517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tr-TR" sz="2000" b="1" dirty="0"/>
            <a:t>bulut</a:t>
          </a:r>
          <a:r>
            <a:rPr lang="tr-TR" sz="2000" dirty="0"/>
            <a:t> 	(</a:t>
          </a:r>
          <a:r>
            <a:rPr lang="tr-TR" sz="2000" dirty="0" err="1"/>
            <a:t>cloud</a:t>
          </a:r>
          <a:r>
            <a:rPr lang="tr-TR" sz="2000" dirty="0"/>
            <a:t>)</a:t>
          </a:r>
          <a:r>
            <a:rPr lang="tr-TR" sz="2200" dirty="0"/>
            <a:t>				</a:t>
          </a:r>
          <a:r>
            <a:rPr lang="tr-TR" sz="2200" b="1" dirty="0"/>
            <a:t>bulutlu</a:t>
          </a:r>
          <a:r>
            <a:rPr lang="tr-TR" sz="2200" dirty="0"/>
            <a:t> 	(</a:t>
          </a:r>
          <a:r>
            <a:rPr lang="tr-TR" sz="2200" b="1" dirty="0" err="1"/>
            <a:t>cloudy</a:t>
          </a:r>
          <a:r>
            <a:rPr lang="tr-TR" sz="2200" dirty="0"/>
            <a:t>)</a:t>
          </a:r>
        </a:p>
        <a:p>
          <a:pPr>
            <a:lnSpc>
              <a:spcPct val="100000"/>
            </a:lnSpc>
          </a:pPr>
          <a:r>
            <a:rPr lang="tr-TR" sz="2200" dirty="0"/>
            <a:t>					(</a:t>
          </a:r>
          <a:r>
            <a:rPr lang="tr-TR" sz="2200" b="1" dirty="0">
              <a:highlight>
                <a:srgbClr val="FFFF00"/>
              </a:highlight>
            </a:rPr>
            <a:t>Bulutlu</a:t>
          </a:r>
          <a:r>
            <a:rPr lang="tr-TR" sz="2200" dirty="0">
              <a:highlight>
                <a:srgbClr val="FFFF00"/>
              </a:highlight>
            </a:rPr>
            <a:t> bir gün</a:t>
          </a:r>
          <a:r>
            <a:rPr lang="tr-TR" sz="2200" dirty="0"/>
            <a:t>.: </a:t>
          </a:r>
          <a:r>
            <a:rPr lang="tr-TR" sz="2200" dirty="0" err="1"/>
            <a:t>It</a:t>
          </a:r>
          <a:r>
            <a:rPr lang="tr-TR" sz="2200" dirty="0"/>
            <a:t> is a </a:t>
          </a:r>
          <a:r>
            <a:rPr lang="tr-TR" sz="2200" dirty="0" err="1"/>
            <a:t>cloudy</a:t>
          </a:r>
          <a:r>
            <a:rPr lang="tr-TR" sz="2200" dirty="0"/>
            <a:t> </a:t>
          </a:r>
          <a:r>
            <a:rPr lang="tr-TR" sz="2200" dirty="0" err="1"/>
            <a:t>day</a:t>
          </a:r>
          <a:r>
            <a:rPr lang="tr-TR" sz="2200" dirty="0"/>
            <a:t>.)</a:t>
          </a:r>
          <a:endParaRPr lang="en-US" sz="2200" dirty="0"/>
        </a:p>
      </dgm:t>
    </dgm:pt>
    <dgm:pt modelId="{A6D5DB46-CB02-4230-8294-3B766A7A28BA}" type="parTrans" cxnId="{C0DCD5E4-2C45-4CE5-9361-38F806260AEE}">
      <dgm:prSet/>
      <dgm:spPr/>
      <dgm:t>
        <a:bodyPr/>
        <a:lstStyle/>
        <a:p>
          <a:endParaRPr lang="en-US"/>
        </a:p>
      </dgm:t>
    </dgm:pt>
    <dgm:pt modelId="{CD36F639-8AD0-429A-9B1B-D1C67768FBA7}" type="sibTrans" cxnId="{C0DCD5E4-2C45-4CE5-9361-38F806260AEE}">
      <dgm:prSet/>
      <dgm:spPr/>
      <dgm:t>
        <a:bodyPr/>
        <a:lstStyle/>
        <a:p>
          <a:endParaRPr lang="en-US"/>
        </a:p>
      </dgm:t>
    </dgm:pt>
    <dgm:pt modelId="{BB5A9E71-B9F7-46E4-AADD-A985B037EB60}" type="pres">
      <dgm:prSet presAssocID="{4DA7827F-CA71-441E-8344-D5575C16B184}" presName="root" presStyleCnt="0">
        <dgm:presLayoutVars>
          <dgm:dir/>
          <dgm:resizeHandles val="exact"/>
        </dgm:presLayoutVars>
      </dgm:prSet>
      <dgm:spPr/>
    </dgm:pt>
    <dgm:pt modelId="{7878647B-C2A5-4331-B56B-3415D4A52DC9}" type="pres">
      <dgm:prSet presAssocID="{B0B3EBC9-8DAA-47ED-A30E-EBE892643AD5}" presName="compNode" presStyleCnt="0"/>
      <dgm:spPr/>
    </dgm:pt>
    <dgm:pt modelId="{941A7A71-304C-42EE-9542-07521DEBC1D9}" type="pres">
      <dgm:prSet presAssocID="{B0B3EBC9-8DAA-47ED-A30E-EBE892643AD5}" presName="bgRect" presStyleLbl="bgShp" presStyleIdx="0" presStyleCnt="4" custLinFactNeighborY="-2325"/>
      <dgm:spPr/>
    </dgm:pt>
    <dgm:pt modelId="{B612F9EE-CF8A-4B49-8AF7-E38E973A0C07}" type="pres">
      <dgm:prSet presAssocID="{B0B3EBC9-8DAA-47ED-A30E-EBE892643AD5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unset scene"/>
        </a:ext>
      </dgm:extLst>
    </dgm:pt>
    <dgm:pt modelId="{02CBC56D-C73F-493F-9C28-30D0ABD8CE76}" type="pres">
      <dgm:prSet presAssocID="{B0B3EBC9-8DAA-47ED-A30E-EBE892643AD5}" presName="spaceRect" presStyleCnt="0"/>
      <dgm:spPr/>
    </dgm:pt>
    <dgm:pt modelId="{AECEF54E-204D-404E-A63A-6C8AFEC4540E}" type="pres">
      <dgm:prSet presAssocID="{B0B3EBC9-8DAA-47ED-A30E-EBE892643AD5}" presName="parTx" presStyleLbl="revTx" presStyleIdx="0" presStyleCnt="4">
        <dgm:presLayoutVars>
          <dgm:chMax val="0"/>
          <dgm:chPref val="0"/>
        </dgm:presLayoutVars>
      </dgm:prSet>
      <dgm:spPr/>
    </dgm:pt>
    <dgm:pt modelId="{75548D4F-239B-4982-A58C-434354463865}" type="pres">
      <dgm:prSet presAssocID="{6616A7C2-70BC-4C2A-A9DD-C368F920DE87}" presName="sibTrans" presStyleCnt="0"/>
      <dgm:spPr/>
    </dgm:pt>
    <dgm:pt modelId="{8198722D-A1A7-454C-9597-D04464BF5830}" type="pres">
      <dgm:prSet presAssocID="{5481CAF7-041E-46DC-A23E-56748C7B748C}" presName="compNode" presStyleCnt="0"/>
      <dgm:spPr/>
    </dgm:pt>
    <dgm:pt modelId="{B3116572-D8AF-4281-8C4A-3FEE671D5F56}" type="pres">
      <dgm:prSet presAssocID="{5481CAF7-041E-46DC-A23E-56748C7B748C}" presName="bgRect" presStyleLbl="bgShp" presStyleIdx="1" presStyleCnt="4"/>
      <dgm:spPr/>
    </dgm:pt>
    <dgm:pt modelId="{5501D329-C5B7-488D-9656-B75911DD5156}" type="pres">
      <dgm:prSet presAssocID="{5481CAF7-041E-46DC-A23E-56748C7B748C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ain"/>
        </a:ext>
      </dgm:extLst>
    </dgm:pt>
    <dgm:pt modelId="{B5B1BEC3-89A2-4C24-BB46-90EDF38AD83A}" type="pres">
      <dgm:prSet presAssocID="{5481CAF7-041E-46DC-A23E-56748C7B748C}" presName="spaceRect" presStyleCnt="0"/>
      <dgm:spPr/>
    </dgm:pt>
    <dgm:pt modelId="{B69C4094-0BDD-4C15-9C5A-86A727ECC3F2}" type="pres">
      <dgm:prSet presAssocID="{5481CAF7-041E-46DC-A23E-56748C7B748C}" presName="parTx" presStyleLbl="revTx" presStyleIdx="1" presStyleCnt="4">
        <dgm:presLayoutVars>
          <dgm:chMax val="0"/>
          <dgm:chPref val="0"/>
        </dgm:presLayoutVars>
      </dgm:prSet>
      <dgm:spPr/>
    </dgm:pt>
    <dgm:pt modelId="{4BC4357B-B1D7-4C23-8F4E-1375B68D3EAA}" type="pres">
      <dgm:prSet presAssocID="{058CFA46-0167-4A76-BFD3-C202B1602387}" presName="sibTrans" presStyleCnt="0"/>
      <dgm:spPr/>
    </dgm:pt>
    <dgm:pt modelId="{33BB01C5-1192-468B-81FB-E1EC2583946A}" type="pres">
      <dgm:prSet presAssocID="{FEA3BD67-E8C9-4FDF-ABDB-811A6EC77FEF}" presName="compNode" presStyleCnt="0"/>
      <dgm:spPr/>
    </dgm:pt>
    <dgm:pt modelId="{434A4594-7395-426D-9377-2955BD1969A0}" type="pres">
      <dgm:prSet presAssocID="{FEA3BD67-E8C9-4FDF-ABDB-811A6EC77FEF}" presName="bgRect" presStyleLbl="bgShp" presStyleIdx="2" presStyleCnt="4"/>
      <dgm:spPr/>
    </dgm:pt>
    <dgm:pt modelId="{CB5274B7-EBDB-43AA-9B62-867C4B1DE5C1}" type="pres">
      <dgm:prSet presAssocID="{FEA3BD67-E8C9-4FDF-ABDB-811A6EC77FEF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now"/>
        </a:ext>
      </dgm:extLst>
    </dgm:pt>
    <dgm:pt modelId="{FFE612AB-EC2F-4D58-8988-B716B6A6E7CF}" type="pres">
      <dgm:prSet presAssocID="{FEA3BD67-E8C9-4FDF-ABDB-811A6EC77FEF}" presName="spaceRect" presStyleCnt="0"/>
      <dgm:spPr/>
    </dgm:pt>
    <dgm:pt modelId="{BF3BDB41-4C7C-40EC-BA3D-C1CDDCD0ABDD}" type="pres">
      <dgm:prSet presAssocID="{FEA3BD67-E8C9-4FDF-ABDB-811A6EC77FEF}" presName="parTx" presStyleLbl="revTx" presStyleIdx="2" presStyleCnt="4">
        <dgm:presLayoutVars>
          <dgm:chMax val="0"/>
          <dgm:chPref val="0"/>
        </dgm:presLayoutVars>
      </dgm:prSet>
      <dgm:spPr/>
    </dgm:pt>
    <dgm:pt modelId="{8A28A567-EC67-4E35-8C3E-C67569AC01CB}" type="pres">
      <dgm:prSet presAssocID="{FCFA8853-61DF-425A-875A-64B51CF5AECE}" presName="sibTrans" presStyleCnt="0"/>
      <dgm:spPr/>
    </dgm:pt>
    <dgm:pt modelId="{2A391A98-5BDE-4311-98B6-2BC74C9A1BE1}" type="pres">
      <dgm:prSet presAssocID="{3069C5DD-E19F-4F92-8249-CA35830E5173}" presName="compNode" presStyleCnt="0"/>
      <dgm:spPr/>
    </dgm:pt>
    <dgm:pt modelId="{E6999E8B-23D1-4907-969D-F6D286EDB788}" type="pres">
      <dgm:prSet presAssocID="{3069C5DD-E19F-4F92-8249-CA35830E5173}" presName="bgRect" presStyleLbl="bgShp" presStyleIdx="3" presStyleCnt="4"/>
      <dgm:spPr/>
    </dgm:pt>
    <dgm:pt modelId="{4B606387-1DA7-414E-B6A5-0D1EE659C417}" type="pres">
      <dgm:prSet presAssocID="{3069C5DD-E19F-4F92-8249-CA35830E5173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ainbow"/>
        </a:ext>
      </dgm:extLst>
    </dgm:pt>
    <dgm:pt modelId="{EA9433CC-98B1-44BD-B477-24CC06FA35F7}" type="pres">
      <dgm:prSet presAssocID="{3069C5DD-E19F-4F92-8249-CA35830E5173}" presName="spaceRect" presStyleCnt="0"/>
      <dgm:spPr/>
    </dgm:pt>
    <dgm:pt modelId="{DD3AA81C-8044-4C9D-88B2-0ABB23BC5037}" type="pres">
      <dgm:prSet presAssocID="{3069C5DD-E19F-4F92-8249-CA35830E5173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6F531619-1531-4C81-8AEA-D12EC4FB68C4}" srcId="{4DA7827F-CA71-441E-8344-D5575C16B184}" destId="{B0B3EBC9-8DAA-47ED-A30E-EBE892643AD5}" srcOrd="0" destOrd="0" parTransId="{E644DDE4-0AE5-4BDE-B304-DBF39829F2B1}" sibTransId="{6616A7C2-70BC-4C2A-A9DD-C368F920DE87}"/>
    <dgm:cxn modelId="{7C5FBC2F-AB65-4222-8E95-1C25F81F771E}" srcId="{4DA7827F-CA71-441E-8344-D5575C16B184}" destId="{FEA3BD67-E8C9-4FDF-ABDB-811A6EC77FEF}" srcOrd="2" destOrd="0" parTransId="{F517D0AA-E773-461C-8E80-52DBE7B68546}" sibTransId="{FCFA8853-61DF-425A-875A-64B51CF5AECE}"/>
    <dgm:cxn modelId="{46133E4F-629A-4434-B411-0D5C091FD9D5}" type="presOf" srcId="{B0B3EBC9-8DAA-47ED-A30E-EBE892643AD5}" destId="{AECEF54E-204D-404E-A63A-6C8AFEC4540E}" srcOrd="0" destOrd="0" presId="urn:microsoft.com/office/officeart/2018/2/layout/IconVerticalSolidList"/>
    <dgm:cxn modelId="{285E2E52-F408-4E26-8BE1-5A557E0A5444}" type="presOf" srcId="{FEA3BD67-E8C9-4FDF-ABDB-811A6EC77FEF}" destId="{BF3BDB41-4C7C-40EC-BA3D-C1CDDCD0ABDD}" srcOrd="0" destOrd="0" presId="urn:microsoft.com/office/officeart/2018/2/layout/IconVerticalSolidList"/>
    <dgm:cxn modelId="{63A28499-07AF-4D03-960A-A52A70151AA2}" type="presOf" srcId="{3069C5DD-E19F-4F92-8249-CA35830E5173}" destId="{DD3AA81C-8044-4C9D-88B2-0ABB23BC5037}" srcOrd="0" destOrd="0" presId="urn:microsoft.com/office/officeart/2018/2/layout/IconVerticalSolidList"/>
    <dgm:cxn modelId="{A75D6ED1-5CC9-4F92-A587-11D9507A7B36}" type="presOf" srcId="{5481CAF7-041E-46DC-A23E-56748C7B748C}" destId="{B69C4094-0BDD-4C15-9C5A-86A727ECC3F2}" srcOrd="0" destOrd="0" presId="urn:microsoft.com/office/officeart/2018/2/layout/IconVerticalSolidList"/>
    <dgm:cxn modelId="{6873CFD9-EEA8-4722-9D07-D26DE80DAA11}" type="presOf" srcId="{4DA7827F-CA71-441E-8344-D5575C16B184}" destId="{BB5A9E71-B9F7-46E4-AADD-A985B037EB60}" srcOrd="0" destOrd="0" presId="urn:microsoft.com/office/officeart/2018/2/layout/IconVerticalSolidList"/>
    <dgm:cxn modelId="{C0DCD5E4-2C45-4CE5-9361-38F806260AEE}" srcId="{4DA7827F-CA71-441E-8344-D5575C16B184}" destId="{3069C5DD-E19F-4F92-8249-CA35830E5173}" srcOrd="3" destOrd="0" parTransId="{A6D5DB46-CB02-4230-8294-3B766A7A28BA}" sibTransId="{CD36F639-8AD0-429A-9B1B-D1C67768FBA7}"/>
    <dgm:cxn modelId="{F60532FE-28B1-44F7-9D3D-46FDDB977BAC}" srcId="{4DA7827F-CA71-441E-8344-D5575C16B184}" destId="{5481CAF7-041E-46DC-A23E-56748C7B748C}" srcOrd="1" destOrd="0" parTransId="{F0C24139-1610-4742-9584-49D4B40A25BB}" sibTransId="{058CFA46-0167-4A76-BFD3-C202B1602387}"/>
    <dgm:cxn modelId="{DE734CC8-C461-426C-B13E-32AFACE9C23D}" type="presParOf" srcId="{BB5A9E71-B9F7-46E4-AADD-A985B037EB60}" destId="{7878647B-C2A5-4331-B56B-3415D4A52DC9}" srcOrd="0" destOrd="0" presId="urn:microsoft.com/office/officeart/2018/2/layout/IconVerticalSolidList"/>
    <dgm:cxn modelId="{7807482B-A53A-4483-B098-1C58E5E2B474}" type="presParOf" srcId="{7878647B-C2A5-4331-B56B-3415D4A52DC9}" destId="{941A7A71-304C-42EE-9542-07521DEBC1D9}" srcOrd="0" destOrd="0" presId="urn:microsoft.com/office/officeart/2018/2/layout/IconVerticalSolidList"/>
    <dgm:cxn modelId="{3C096358-4DE9-4516-8CC9-61E53381A54E}" type="presParOf" srcId="{7878647B-C2A5-4331-B56B-3415D4A52DC9}" destId="{B612F9EE-CF8A-4B49-8AF7-E38E973A0C07}" srcOrd="1" destOrd="0" presId="urn:microsoft.com/office/officeart/2018/2/layout/IconVerticalSolidList"/>
    <dgm:cxn modelId="{5C8E3005-C6FF-42C7-8F00-59ACD3E8727B}" type="presParOf" srcId="{7878647B-C2A5-4331-B56B-3415D4A52DC9}" destId="{02CBC56D-C73F-493F-9C28-30D0ABD8CE76}" srcOrd="2" destOrd="0" presId="urn:microsoft.com/office/officeart/2018/2/layout/IconVerticalSolidList"/>
    <dgm:cxn modelId="{0D5DDA3F-A765-4E66-8D3B-9A8CF98C5C89}" type="presParOf" srcId="{7878647B-C2A5-4331-B56B-3415D4A52DC9}" destId="{AECEF54E-204D-404E-A63A-6C8AFEC4540E}" srcOrd="3" destOrd="0" presId="urn:microsoft.com/office/officeart/2018/2/layout/IconVerticalSolidList"/>
    <dgm:cxn modelId="{73BF9D99-6F07-48BC-AF8B-4B01557B15A3}" type="presParOf" srcId="{BB5A9E71-B9F7-46E4-AADD-A985B037EB60}" destId="{75548D4F-239B-4982-A58C-434354463865}" srcOrd="1" destOrd="0" presId="urn:microsoft.com/office/officeart/2018/2/layout/IconVerticalSolidList"/>
    <dgm:cxn modelId="{4898FA37-EFFA-4485-B552-41AD77384D10}" type="presParOf" srcId="{BB5A9E71-B9F7-46E4-AADD-A985B037EB60}" destId="{8198722D-A1A7-454C-9597-D04464BF5830}" srcOrd="2" destOrd="0" presId="urn:microsoft.com/office/officeart/2018/2/layout/IconVerticalSolidList"/>
    <dgm:cxn modelId="{255D8325-EEEA-45B2-99F4-4765D9E9BBCA}" type="presParOf" srcId="{8198722D-A1A7-454C-9597-D04464BF5830}" destId="{B3116572-D8AF-4281-8C4A-3FEE671D5F56}" srcOrd="0" destOrd="0" presId="urn:microsoft.com/office/officeart/2018/2/layout/IconVerticalSolidList"/>
    <dgm:cxn modelId="{09372926-1261-4F4A-A235-BF9203673E9A}" type="presParOf" srcId="{8198722D-A1A7-454C-9597-D04464BF5830}" destId="{5501D329-C5B7-488D-9656-B75911DD5156}" srcOrd="1" destOrd="0" presId="urn:microsoft.com/office/officeart/2018/2/layout/IconVerticalSolidList"/>
    <dgm:cxn modelId="{C900523E-932F-479D-A512-F36269846095}" type="presParOf" srcId="{8198722D-A1A7-454C-9597-D04464BF5830}" destId="{B5B1BEC3-89A2-4C24-BB46-90EDF38AD83A}" srcOrd="2" destOrd="0" presId="urn:microsoft.com/office/officeart/2018/2/layout/IconVerticalSolidList"/>
    <dgm:cxn modelId="{F3FD2380-3EC5-4292-98BA-1110893919F7}" type="presParOf" srcId="{8198722D-A1A7-454C-9597-D04464BF5830}" destId="{B69C4094-0BDD-4C15-9C5A-86A727ECC3F2}" srcOrd="3" destOrd="0" presId="urn:microsoft.com/office/officeart/2018/2/layout/IconVerticalSolidList"/>
    <dgm:cxn modelId="{E6EFFE74-4701-45C3-8921-78F7EB4687AE}" type="presParOf" srcId="{BB5A9E71-B9F7-46E4-AADD-A985B037EB60}" destId="{4BC4357B-B1D7-4C23-8F4E-1375B68D3EAA}" srcOrd="3" destOrd="0" presId="urn:microsoft.com/office/officeart/2018/2/layout/IconVerticalSolidList"/>
    <dgm:cxn modelId="{589041FD-0499-41C2-8C02-E4AC1E5419FA}" type="presParOf" srcId="{BB5A9E71-B9F7-46E4-AADD-A985B037EB60}" destId="{33BB01C5-1192-468B-81FB-E1EC2583946A}" srcOrd="4" destOrd="0" presId="urn:microsoft.com/office/officeart/2018/2/layout/IconVerticalSolidList"/>
    <dgm:cxn modelId="{95CE2BFB-4E1E-4EB8-89CB-F9C2F719E08E}" type="presParOf" srcId="{33BB01C5-1192-468B-81FB-E1EC2583946A}" destId="{434A4594-7395-426D-9377-2955BD1969A0}" srcOrd="0" destOrd="0" presId="urn:microsoft.com/office/officeart/2018/2/layout/IconVerticalSolidList"/>
    <dgm:cxn modelId="{A59484C1-30A9-4C17-BF59-8D52B91F8636}" type="presParOf" srcId="{33BB01C5-1192-468B-81FB-E1EC2583946A}" destId="{CB5274B7-EBDB-43AA-9B62-867C4B1DE5C1}" srcOrd="1" destOrd="0" presId="urn:microsoft.com/office/officeart/2018/2/layout/IconVerticalSolidList"/>
    <dgm:cxn modelId="{EC7E3A9C-E54F-4F24-BFD2-5034C758EDD6}" type="presParOf" srcId="{33BB01C5-1192-468B-81FB-E1EC2583946A}" destId="{FFE612AB-EC2F-4D58-8988-B716B6A6E7CF}" srcOrd="2" destOrd="0" presId="urn:microsoft.com/office/officeart/2018/2/layout/IconVerticalSolidList"/>
    <dgm:cxn modelId="{68CE35C4-0327-43BB-A043-E1DFD21B3903}" type="presParOf" srcId="{33BB01C5-1192-468B-81FB-E1EC2583946A}" destId="{BF3BDB41-4C7C-40EC-BA3D-C1CDDCD0ABDD}" srcOrd="3" destOrd="0" presId="urn:microsoft.com/office/officeart/2018/2/layout/IconVerticalSolidList"/>
    <dgm:cxn modelId="{428C4C52-68CC-421C-8826-2DDE1FFFCC25}" type="presParOf" srcId="{BB5A9E71-B9F7-46E4-AADD-A985B037EB60}" destId="{8A28A567-EC67-4E35-8C3E-C67569AC01CB}" srcOrd="5" destOrd="0" presId="urn:microsoft.com/office/officeart/2018/2/layout/IconVerticalSolidList"/>
    <dgm:cxn modelId="{BB154EEB-EB94-4043-B91F-126AA2FAF6C8}" type="presParOf" srcId="{BB5A9E71-B9F7-46E4-AADD-A985B037EB60}" destId="{2A391A98-5BDE-4311-98B6-2BC74C9A1BE1}" srcOrd="6" destOrd="0" presId="urn:microsoft.com/office/officeart/2018/2/layout/IconVerticalSolidList"/>
    <dgm:cxn modelId="{18AA563D-9409-4EAC-A612-0FB837132B85}" type="presParOf" srcId="{2A391A98-5BDE-4311-98B6-2BC74C9A1BE1}" destId="{E6999E8B-23D1-4907-969D-F6D286EDB788}" srcOrd="0" destOrd="0" presId="urn:microsoft.com/office/officeart/2018/2/layout/IconVerticalSolidList"/>
    <dgm:cxn modelId="{B675D8E6-DC65-4403-B32F-E7CBEA1001BB}" type="presParOf" srcId="{2A391A98-5BDE-4311-98B6-2BC74C9A1BE1}" destId="{4B606387-1DA7-414E-B6A5-0D1EE659C417}" srcOrd="1" destOrd="0" presId="urn:microsoft.com/office/officeart/2018/2/layout/IconVerticalSolidList"/>
    <dgm:cxn modelId="{8C5DC147-6648-46F1-97FE-083168C3F4FD}" type="presParOf" srcId="{2A391A98-5BDE-4311-98B6-2BC74C9A1BE1}" destId="{EA9433CC-98B1-44BD-B477-24CC06FA35F7}" srcOrd="2" destOrd="0" presId="urn:microsoft.com/office/officeart/2018/2/layout/IconVerticalSolidList"/>
    <dgm:cxn modelId="{0577C461-60C7-46CE-B17A-9ECE60757844}" type="presParOf" srcId="{2A391A98-5BDE-4311-98B6-2BC74C9A1BE1}" destId="{DD3AA81C-8044-4C9D-88B2-0ABB23BC503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62908FD-B6FE-4D2E-9DF4-CCC8F9E4FFF7}" type="doc">
      <dgm:prSet loTypeId="urn:microsoft.com/office/officeart/2016/7/layout/RepeatingBendingProcessNew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1378C82-2DA4-43EC-83B9-87D6E46C1118}">
      <dgm:prSet custT="1"/>
      <dgm:spPr/>
      <dgm:t>
        <a:bodyPr/>
        <a:lstStyle/>
        <a:p>
          <a:pPr algn="l"/>
          <a:r>
            <a:rPr lang="tr-TR" sz="1400" dirty="0"/>
            <a:t>A: </a:t>
          </a:r>
          <a:r>
            <a:rPr lang="tr-TR" sz="1400" u="sng" dirty="0"/>
            <a:t>Ablan</a:t>
          </a:r>
          <a:r>
            <a:rPr lang="tr-TR" sz="1400" dirty="0"/>
            <a:t> nasıl? 	</a:t>
          </a:r>
        </a:p>
        <a:p>
          <a:pPr algn="l"/>
          <a:r>
            <a:rPr lang="tr-TR" sz="1400" dirty="0"/>
            <a:t>(How is </a:t>
          </a:r>
          <a:r>
            <a:rPr lang="tr-TR" sz="1400" dirty="0" err="1"/>
            <a:t>your</a:t>
          </a:r>
          <a:r>
            <a:rPr lang="tr-TR" sz="1400" dirty="0"/>
            <a:t> </a:t>
          </a:r>
          <a:r>
            <a:rPr lang="tr-TR" sz="1400" dirty="0" err="1"/>
            <a:t>elder</a:t>
          </a:r>
          <a:r>
            <a:rPr lang="tr-TR" sz="1400" dirty="0"/>
            <a:t> </a:t>
          </a:r>
          <a:r>
            <a:rPr lang="tr-TR" sz="1400" dirty="0" err="1"/>
            <a:t>sister</a:t>
          </a:r>
          <a:r>
            <a:rPr lang="tr-TR" sz="1400" dirty="0"/>
            <a:t>?)     </a:t>
          </a:r>
          <a:endParaRPr lang="en-US" sz="1400" dirty="0"/>
        </a:p>
      </dgm:t>
    </dgm:pt>
    <dgm:pt modelId="{03C271E4-9D9E-4AD2-9281-E36E44CDA7FC}" type="parTrans" cxnId="{22A3F5EF-C3F5-4D33-8CF1-6119A9208F44}">
      <dgm:prSet/>
      <dgm:spPr/>
      <dgm:t>
        <a:bodyPr/>
        <a:lstStyle/>
        <a:p>
          <a:pPr algn="l"/>
          <a:endParaRPr lang="en-US" sz="2000"/>
        </a:p>
      </dgm:t>
    </dgm:pt>
    <dgm:pt modelId="{FBF364E8-168A-43B7-84EC-765827A9D50A}" type="sibTrans" cxnId="{22A3F5EF-C3F5-4D33-8CF1-6119A9208F44}">
      <dgm:prSet custT="1"/>
      <dgm:spPr/>
      <dgm:t>
        <a:bodyPr/>
        <a:lstStyle/>
        <a:p>
          <a:pPr algn="l"/>
          <a:endParaRPr lang="en-US" sz="600"/>
        </a:p>
      </dgm:t>
    </dgm:pt>
    <dgm:pt modelId="{E22CC5F1-4E0B-47A0-A3E4-9067ADA9A1B7}">
      <dgm:prSet custT="1"/>
      <dgm:spPr/>
      <dgm:t>
        <a:bodyPr/>
        <a:lstStyle/>
        <a:p>
          <a:pPr algn="l"/>
          <a:r>
            <a:rPr lang="tr-TR" sz="1400" dirty="0"/>
            <a:t>B: Çok iyi. 		</a:t>
          </a:r>
        </a:p>
        <a:p>
          <a:pPr algn="l"/>
          <a:r>
            <a:rPr lang="tr-TR" sz="1400" dirty="0"/>
            <a:t>(</a:t>
          </a:r>
          <a:r>
            <a:rPr lang="tr-TR" sz="1400" dirty="0" err="1"/>
            <a:t>She</a:t>
          </a:r>
          <a:r>
            <a:rPr lang="tr-TR" sz="1400" dirty="0"/>
            <a:t> is </a:t>
          </a:r>
          <a:r>
            <a:rPr lang="tr-TR" sz="1400" dirty="0" err="1"/>
            <a:t>fine</a:t>
          </a:r>
          <a:r>
            <a:rPr lang="tr-TR" sz="1400" dirty="0"/>
            <a:t>.)</a:t>
          </a:r>
          <a:endParaRPr lang="en-US" sz="1400" dirty="0"/>
        </a:p>
      </dgm:t>
    </dgm:pt>
    <dgm:pt modelId="{F914301E-52D6-471A-9F29-9E41F0406537}" type="parTrans" cxnId="{C0FBB0E8-3E75-4D4D-8358-C5ED466197A6}">
      <dgm:prSet/>
      <dgm:spPr/>
      <dgm:t>
        <a:bodyPr/>
        <a:lstStyle/>
        <a:p>
          <a:pPr algn="l"/>
          <a:endParaRPr lang="en-US" sz="2000"/>
        </a:p>
      </dgm:t>
    </dgm:pt>
    <dgm:pt modelId="{D7363177-326D-4B51-92FF-AEF46CD3F603}" type="sibTrans" cxnId="{C0FBB0E8-3E75-4D4D-8358-C5ED466197A6}">
      <dgm:prSet custT="1"/>
      <dgm:spPr/>
      <dgm:t>
        <a:bodyPr/>
        <a:lstStyle/>
        <a:p>
          <a:pPr algn="l"/>
          <a:endParaRPr lang="en-US" sz="600"/>
        </a:p>
      </dgm:t>
    </dgm:pt>
    <dgm:pt modelId="{3AADAD32-C855-49AC-B373-104F063FBD53}">
      <dgm:prSet custT="1"/>
      <dgm:spPr/>
      <dgm:t>
        <a:bodyPr/>
        <a:lstStyle/>
        <a:p>
          <a:pPr algn="l"/>
          <a:r>
            <a:rPr lang="tr-TR" sz="1400" dirty="0"/>
            <a:t>A: Ottowa nasıl (bir şehir)? </a:t>
          </a:r>
        </a:p>
        <a:p>
          <a:pPr algn="l"/>
          <a:r>
            <a:rPr lang="tr-TR" sz="1400" dirty="0"/>
            <a:t>(How is </a:t>
          </a:r>
          <a:r>
            <a:rPr lang="tr-TR" sz="1400" dirty="0" err="1"/>
            <a:t>Ottawa</a:t>
          </a:r>
          <a:r>
            <a:rPr lang="tr-TR" sz="1400" dirty="0"/>
            <a:t>?)</a:t>
          </a:r>
          <a:endParaRPr lang="en-US" sz="1400" dirty="0"/>
        </a:p>
      </dgm:t>
    </dgm:pt>
    <dgm:pt modelId="{A65A22A3-7405-451F-970B-52F2B0C5B86A}" type="parTrans" cxnId="{885796D0-E57B-4EB3-AE07-C2C2621411B1}">
      <dgm:prSet/>
      <dgm:spPr/>
      <dgm:t>
        <a:bodyPr/>
        <a:lstStyle/>
        <a:p>
          <a:pPr algn="l"/>
          <a:endParaRPr lang="en-US" sz="2000"/>
        </a:p>
      </dgm:t>
    </dgm:pt>
    <dgm:pt modelId="{7AEF8551-733B-4BAD-BA03-D466B2927E60}" type="sibTrans" cxnId="{885796D0-E57B-4EB3-AE07-C2C2621411B1}">
      <dgm:prSet custT="1"/>
      <dgm:spPr/>
      <dgm:t>
        <a:bodyPr/>
        <a:lstStyle/>
        <a:p>
          <a:pPr algn="l"/>
          <a:endParaRPr lang="en-US" sz="600"/>
        </a:p>
      </dgm:t>
    </dgm:pt>
    <dgm:pt modelId="{58DF872B-19B2-4A22-BCC7-AD3BD505B522}">
      <dgm:prSet custT="1"/>
      <dgm:spPr/>
      <dgm:t>
        <a:bodyPr/>
        <a:lstStyle/>
        <a:p>
          <a:pPr algn="l"/>
          <a:r>
            <a:rPr lang="tr-TR" sz="1400"/>
            <a:t>B: Çok güzel. (Very beautiful/good/nice)</a:t>
          </a:r>
          <a:endParaRPr lang="en-US" sz="1400"/>
        </a:p>
      </dgm:t>
    </dgm:pt>
    <dgm:pt modelId="{71533418-C20E-4902-92C5-8252D42F7641}" type="parTrans" cxnId="{27A71CDA-32A3-4BBA-9003-E784351601F2}">
      <dgm:prSet/>
      <dgm:spPr/>
      <dgm:t>
        <a:bodyPr/>
        <a:lstStyle/>
        <a:p>
          <a:pPr algn="l"/>
          <a:endParaRPr lang="en-US" sz="2000"/>
        </a:p>
      </dgm:t>
    </dgm:pt>
    <dgm:pt modelId="{1D0B6075-0C30-42E5-A6A7-09E9A8025343}" type="sibTrans" cxnId="{27A71CDA-32A3-4BBA-9003-E784351601F2}">
      <dgm:prSet custT="1"/>
      <dgm:spPr/>
      <dgm:t>
        <a:bodyPr/>
        <a:lstStyle/>
        <a:p>
          <a:pPr algn="l"/>
          <a:endParaRPr lang="en-US" sz="600"/>
        </a:p>
      </dgm:t>
    </dgm:pt>
    <dgm:pt modelId="{FC42CCD0-9975-4AE7-B000-6B6E3FAB38AD}">
      <dgm:prSet custT="1"/>
      <dgm:spPr/>
      <dgm:t>
        <a:bodyPr/>
        <a:lstStyle/>
        <a:p>
          <a:pPr algn="l"/>
          <a:r>
            <a:rPr lang="tr-TR" sz="1400"/>
            <a:t>Çok kalabalık bir şehir.  </a:t>
          </a:r>
          <a:endParaRPr lang="en-US" sz="1400"/>
        </a:p>
      </dgm:t>
    </dgm:pt>
    <dgm:pt modelId="{224F7E81-F6EF-4B67-BCC5-D8E9994B96B9}" type="parTrans" cxnId="{A10A9011-195F-41F4-A785-AA3B9C82CEFB}">
      <dgm:prSet/>
      <dgm:spPr/>
      <dgm:t>
        <a:bodyPr/>
        <a:lstStyle/>
        <a:p>
          <a:pPr algn="l"/>
          <a:endParaRPr lang="en-US" sz="2000"/>
        </a:p>
      </dgm:t>
    </dgm:pt>
    <dgm:pt modelId="{59683DD5-507E-48BF-91DF-1C44883CE34E}" type="sibTrans" cxnId="{A10A9011-195F-41F4-A785-AA3B9C82CEFB}">
      <dgm:prSet custT="1"/>
      <dgm:spPr/>
      <dgm:t>
        <a:bodyPr/>
        <a:lstStyle/>
        <a:p>
          <a:pPr algn="l"/>
          <a:endParaRPr lang="en-US" sz="600"/>
        </a:p>
      </dgm:t>
    </dgm:pt>
    <dgm:pt modelId="{5A3DCC19-CFCB-40D7-9C98-4FE41A485265}">
      <dgm:prSet custT="1"/>
      <dgm:spPr/>
      <dgm:t>
        <a:bodyPr/>
        <a:lstStyle/>
        <a:p>
          <a:pPr algn="l"/>
          <a:r>
            <a:rPr lang="tr-TR" sz="1400" dirty="0"/>
            <a:t>A: </a:t>
          </a:r>
          <a:r>
            <a:rPr lang="tr-TR" sz="1400" u="sng" dirty="0"/>
            <a:t>Hava</a:t>
          </a:r>
          <a:r>
            <a:rPr lang="tr-TR" sz="1400" dirty="0"/>
            <a:t> nasıl? </a:t>
          </a:r>
        </a:p>
        <a:p>
          <a:pPr algn="l"/>
          <a:r>
            <a:rPr lang="tr-TR" sz="1400" dirty="0"/>
            <a:t>(How is the </a:t>
          </a:r>
          <a:r>
            <a:rPr lang="tr-TR" sz="1400" dirty="0" err="1"/>
            <a:t>weather</a:t>
          </a:r>
          <a:r>
            <a:rPr lang="tr-TR" sz="1400" dirty="0"/>
            <a:t>?)</a:t>
          </a:r>
          <a:endParaRPr lang="en-US" sz="1400" dirty="0"/>
        </a:p>
      </dgm:t>
    </dgm:pt>
    <dgm:pt modelId="{A0CE7980-AEC9-4078-81F2-ADA6E7DB0311}" type="parTrans" cxnId="{B8D80003-5E0E-4003-9BC6-419B79052E5C}">
      <dgm:prSet/>
      <dgm:spPr/>
      <dgm:t>
        <a:bodyPr/>
        <a:lstStyle/>
        <a:p>
          <a:pPr algn="l"/>
          <a:endParaRPr lang="en-US" sz="2000"/>
        </a:p>
      </dgm:t>
    </dgm:pt>
    <dgm:pt modelId="{B8B18111-FE16-422B-A3FE-07FDAD0651EB}" type="sibTrans" cxnId="{B8D80003-5E0E-4003-9BC6-419B79052E5C}">
      <dgm:prSet custT="1"/>
      <dgm:spPr/>
      <dgm:t>
        <a:bodyPr/>
        <a:lstStyle/>
        <a:p>
          <a:pPr algn="l"/>
          <a:endParaRPr lang="en-US" sz="600"/>
        </a:p>
      </dgm:t>
    </dgm:pt>
    <dgm:pt modelId="{E91E6BA3-2CC9-4426-B118-DF0005A9C5AA}">
      <dgm:prSet custT="1"/>
      <dgm:spPr/>
      <dgm:t>
        <a:bodyPr/>
        <a:lstStyle/>
        <a:p>
          <a:pPr algn="l"/>
          <a:r>
            <a:rPr lang="tr-TR" sz="1400"/>
            <a:t>B: Çok iyi. </a:t>
          </a:r>
          <a:endParaRPr lang="en-US" sz="1400"/>
        </a:p>
      </dgm:t>
    </dgm:pt>
    <dgm:pt modelId="{2EC28438-71FA-4829-A37D-2E3A2EFFF832}" type="parTrans" cxnId="{6C7054F0-CE1D-466B-BCD2-A329774EBF00}">
      <dgm:prSet/>
      <dgm:spPr/>
      <dgm:t>
        <a:bodyPr/>
        <a:lstStyle/>
        <a:p>
          <a:pPr algn="l"/>
          <a:endParaRPr lang="en-US" sz="2000"/>
        </a:p>
      </dgm:t>
    </dgm:pt>
    <dgm:pt modelId="{B5DA0F5A-5456-4DFA-87A6-268D8C5DC974}" type="sibTrans" cxnId="{6C7054F0-CE1D-466B-BCD2-A329774EBF00}">
      <dgm:prSet custT="1"/>
      <dgm:spPr/>
      <dgm:t>
        <a:bodyPr/>
        <a:lstStyle/>
        <a:p>
          <a:pPr algn="l"/>
          <a:endParaRPr lang="en-US" sz="600"/>
        </a:p>
      </dgm:t>
    </dgm:pt>
    <dgm:pt modelId="{A9031235-47E5-4E03-B41E-782EEAD8B91C}">
      <dgm:prSet custT="1"/>
      <dgm:spPr/>
      <dgm:t>
        <a:bodyPr/>
        <a:lstStyle/>
        <a:p>
          <a:pPr algn="l"/>
          <a:r>
            <a:rPr lang="tr-TR" sz="1400" dirty="0"/>
            <a:t>A: </a:t>
          </a:r>
          <a:r>
            <a:rPr lang="tr-TR" sz="1400" u="sng" dirty="0"/>
            <a:t>Kedin</a:t>
          </a:r>
          <a:r>
            <a:rPr lang="tr-TR" sz="1400" dirty="0"/>
            <a:t> nasıl? </a:t>
          </a:r>
        </a:p>
        <a:p>
          <a:pPr algn="l"/>
          <a:r>
            <a:rPr lang="tr-TR" sz="1400" dirty="0"/>
            <a:t>(How is </a:t>
          </a:r>
          <a:r>
            <a:rPr lang="tr-TR" sz="1400" dirty="0" err="1"/>
            <a:t>your</a:t>
          </a:r>
          <a:r>
            <a:rPr lang="tr-TR" sz="1400" dirty="0"/>
            <a:t> </a:t>
          </a:r>
          <a:r>
            <a:rPr lang="tr-TR" sz="1400" dirty="0" err="1"/>
            <a:t>cat</a:t>
          </a:r>
          <a:r>
            <a:rPr lang="tr-TR" sz="1400" dirty="0"/>
            <a:t>?) </a:t>
          </a:r>
          <a:endParaRPr lang="en-US" sz="1400" dirty="0"/>
        </a:p>
      </dgm:t>
    </dgm:pt>
    <dgm:pt modelId="{24D0AD1D-D793-4996-8B5C-121CA4B51A9E}" type="parTrans" cxnId="{7E204A1B-E982-44EE-9012-ADB2E0844287}">
      <dgm:prSet/>
      <dgm:spPr/>
      <dgm:t>
        <a:bodyPr/>
        <a:lstStyle/>
        <a:p>
          <a:pPr algn="l"/>
          <a:endParaRPr lang="en-US" sz="2000"/>
        </a:p>
      </dgm:t>
    </dgm:pt>
    <dgm:pt modelId="{A063140C-FE17-4841-861C-E28A2AA6F49B}" type="sibTrans" cxnId="{7E204A1B-E982-44EE-9012-ADB2E0844287}">
      <dgm:prSet custT="1"/>
      <dgm:spPr/>
      <dgm:t>
        <a:bodyPr/>
        <a:lstStyle/>
        <a:p>
          <a:pPr algn="l"/>
          <a:endParaRPr lang="en-US" sz="600"/>
        </a:p>
      </dgm:t>
    </dgm:pt>
    <dgm:pt modelId="{5B7C3EEB-7F19-4B11-AEBC-0611D6D37AA2}">
      <dgm:prSet custT="1"/>
      <dgm:spPr/>
      <dgm:t>
        <a:bodyPr/>
        <a:lstStyle/>
        <a:p>
          <a:pPr algn="l"/>
          <a:r>
            <a:rPr lang="tr-TR" sz="1400"/>
            <a:t>B: Çok iyi. </a:t>
          </a:r>
          <a:endParaRPr lang="en-US" sz="1400"/>
        </a:p>
      </dgm:t>
    </dgm:pt>
    <dgm:pt modelId="{02412E7C-5CD7-48E5-AE16-29AF76383BB3}" type="parTrans" cxnId="{55C30649-0D3E-4AC1-90C1-9B54F575016E}">
      <dgm:prSet/>
      <dgm:spPr/>
      <dgm:t>
        <a:bodyPr/>
        <a:lstStyle/>
        <a:p>
          <a:pPr algn="l"/>
          <a:endParaRPr lang="en-US" sz="2000"/>
        </a:p>
      </dgm:t>
    </dgm:pt>
    <dgm:pt modelId="{42F92C26-46D7-47CA-BC60-0F6F3EF6FF5F}" type="sibTrans" cxnId="{55C30649-0D3E-4AC1-90C1-9B54F575016E}">
      <dgm:prSet custT="1"/>
      <dgm:spPr/>
      <dgm:t>
        <a:bodyPr/>
        <a:lstStyle/>
        <a:p>
          <a:pPr algn="l"/>
          <a:endParaRPr lang="en-US" sz="600"/>
        </a:p>
      </dgm:t>
    </dgm:pt>
    <dgm:pt modelId="{EB1814AD-ACAB-4E66-8995-608E655B00CF}">
      <dgm:prSet custT="1"/>
      <dgm:spPr/>
      <dgm:t>
        <a:bodyPr/>
        <a:lstStyle/>
        <a:p>
          <a:pPr algn="l"/>
          <a:r>
            <a:rPr lang="tr-TR" sz="1400" dirty="0"/>
            <a:t>A: </a:t>
          </a:r>
          <a:r>
            <a:rPr lang="tr-TR" sz="1400" u="sng" dirty="0"/>
            <a:t>Kanada</a:t>
          </a:r>
          <a:r>
            <a:rPr lang="tr-TR" sz="1400" dirty="0"/>
            <a:t> nasıl? </a:t>
          </a:r>
        </a:p>
        <a:p>
          <a:pPr algn="l"/>
          <a:r>
            <a:rPr lang="tr-TR" sz="1400" dirty="0"/>
            <a:t>(How is Canada?)</a:t>
          </a:r>
          <a:endParaRPr lang="en-US" sz="1400" dirty="0"/>
        </a:p>
      </dgm:t>
    </dgm:pt>
    <dgm:pt modelId="{15EB481D-4537-4948-905A-33FAD6FA39DD}" type="parTrans" cxnId="{8D3AB2B0-E83B-4EE8-8E10-2E0EC48DD6BD}">
      <dgm:prSet/>
      <dgm:spPr/>
      <dgm:t>
        <a:bodyPr/>
        <a:lstStyle/>
        <a:p>
          <a:pPr algn="l"/>
          <a:endParaRPr lang="en-US" sz="2000"/>
        </a:p>
      </dgm:t>
    </dgm:pt>
    <dgm:pt modelId="{514A1ADC-FCB1-41AA-A7BF-7732CBE36851}" type="sibTrans" cxnId="{8D3AB2B0-E83B-4EE8-8E10-2E0EC48DD6BD}">
      <dgm:prSet custT="1"/>
      <dgm:spPr/>
      <dgm:t>
        <a:bodyPr/>
        <a:lstStyle/>
        <a:p>
          <a:pPr algn="l"/>
          <a:endParaRPr lang="en-US" sz="600"/>
        </a:p>
      </dgm:t>
    </dgm:pt>
    <dgm:pt modelId="{80E864C9-C9B8-41D9-A8F6-727CC6CF33D0}">
      <dgm:prSet custT="1"/>
      <dgm:spPr/>
      <dgm:t>
        <a:bodyPr/>
        <a:lstStyle/>
        <a:p>
          <a:pPr algn="l"/>
          <a:r>
            <a:rPr lang="tr-TR" sz="1400"/>
            <a:t>B: Çok iyi. </a:t>
          </a:r>
          <a:endParaRPr lang="en-US" sz="1400"/>
        </a:p>
      </dgm:t>
    </dgm:pt>
    <dgm:pt modelId="{8D240AE6-BF43-4836-9E90-C9C8D2A5A9EC}" type="parTrans" cxnId="{E0910145-3995-42EB-B3F4-E46F6A49A868}">
      <dgm:prSet/>
      <dgm:spPr/>
      <dgm:t>
        <a:bodyPr/>
        <a:lstStyle/>
        <a:p>
          <a:pPr algn="l"/>
          <a:endParaRPr lang="en-US" sz="2000"/>
        </a:p>
      </dgm:t>
    </dgm:pt>
    <dgm:pt modelId="{4D3BECE7-3E12-48D5-8A18-B43C59771D1F}" type="sibTrans" cxnId="{E0910145-3995-42EB-B3F4-E46F6A49A868}">
      <dgm:prSet custT="1"/>
      <dgm:spPr/>
      <dgm:t>
        <a:bodyPr/>
        <a:lstStyle/>
        <a:p>
          <a:pPr algn="l"/>
          <a:endParaRPr lang="en-US" sz="600"/>
        </a:p>
      </dgm:t>
    </dgm:pt>
    <dgm:pt modelId="{DBA5DDD6-7B89-4BEF-B6F7-9A0220509A16}">
      <dgm:prSet custT="1"/>
      <dgm:spPr/>
      <dgm:t>
        <a:bodyPr/>
        <a:lstStyle/>
        <a:p>
          <a:pPr algn="l"/>
          <a:r>
            <a:rPr lang="tr-TR" sz="1400" dirty="0"/>
            <a:t>A: </a:t>
          </a:r>
          <a:r>
            <a:rPr lang="tr-TR" sz="1400" u="sng" dirty="0"/>
            <a:t>Köpeğin</a:t>
          </a:r>
          <a:r>
            <a:rPr lang="tr-TR" sz="1400" dirty="0"/>
            <a:t> nasıl? </a:t>
          </a:r>
        </a:p>
        <a:p>
          <a:pPr algn="l"/>
          <a:r>
            <a:rPr lang="tr-TR" sz="1400" dirty="0"/>
            <a:t>(How is </a:t>
          </a:r>
          <a:r>
            <a:rPr lang="tr-TR" sz="1400" dirty="0" err="1"/>
            <a:t>your</a:t>
          </a:r>
          <a:r>
            <a:rPr lang="tr-TR" sz="1400" dirty="0"/>
            <a:t> </a:t>
          </a:r>
          <a:r>
            <a:rPr lang="tr-TR" sz="1400" dirty="0" err="1"/>
            <a:t>dog</a:t>
          </a:r>
          <a:r>
            <a:rPr lang="tr-TR" sz="1400" dirty="0"/>
            <a:t>.)</a:t>
          </a:r>
          <a:endParaRPr lang="en-US" sz="1400" dirty="0"/>
        </a:p>
      </dgm:t>
    </dgm:pt>
    <dgm:pt modelId="{3180725B-358D-4389-8F88-5A86043CF3A5}" type="parTrans" cxnId="{F0929168-5EEE-42D4-B71E-DC1B268C6F59}">
      <dgm:prSet/>
      <dgm:spPr/>
      <dgm:t>
        <a:bodyPr/>
        <a:lstStyle/>
        <a:p>
          <a:pPr algn="l"/>
          <a:endParaRPr lang="en-US" sz="2000"/>
        </a:p>
      </dgm:t>
    </dgm:pt>
    <dgm:pt modelId="{852C7B6C-7280-4617-9BD1-8B759C423834}" type="sibTrans" cxnId="{F0929168-5EEE-42D4-B71E-DC1B268C6F59}">
      <dgm:prSet custT="1"/>
      <dgm:spPr/>
      <dgm:t>
        <a:bodyPr/>
        <a:lstStyle/>
        <a:p>
          <a:pPr algn="l"/>
          <a:endParaRPr lang="en-US" sz="600"/>
        </a:p>
      </dgm:t>
    </dgm:pt>
    <dgm:pt modelId="{F60E651B-5B71-44BD-9184-5CAFB805229D}">
      <dgm:prSet custT="1"/>
      <dgm:spPr/>
      <dgm:t>
        <a:bodyPr/>
        <a:lstStyle/>
        <a:p>
          <a:pPr algn="l"/>
          <a:r>
            <a:rPr lang="tr-TR" sz="1400"/>
            <a:t>B: Çok iyi. </a:t>
          </a:r>
          <a:endParaRPr lang="en-US" sz="1400"/>
        </a:p>
      </dgm:t>
    </dgm:pt>
    <dgm:pt modelId="{C6EECCCA-8B39-485A-B917-95F93C68F1A0}" type="parTrans" cxnId="{D88AB02B-289B-4F0E-B6E0-FF481C752F17}">
      <dgm:prSet/>
      <dgm:spPr/>
      <dgm:t>
        <a:bodyPr/>
        <a:lstStyle/>
        <a:p>
          <a:pPr algn="l"/>
          <a:endParaRPr lang="en-US" sz="2000"/>
        </a:p>
      </dgm:t>
    </dgm:pt>
    <dgm:pt modelId="{68860AD8-313D-4AF9-9D76-EE11BB09CD0A}" type="sibTrans" cxnId="{D88AB02B-289B-4F0E-B6E0-FF481C752F17}">
      <dgm:prSet custT="1"/>
      <dgm:spPr/>
      <dgm:t>
        <a:bodyPr/>
        <a:lstStyle/>
        <a:p>
          <a:pPr algn="l"/>
          <a:endParaRPr lang="en-US" sz="600"/>
        </a:p>
      </dgm:t>
    </dgm:pt>
    <dgm:pt modelId="{67B79A04-BD7B-4330-8AA6-292D7705DD7B}">
      <dgm:prSet custT="1"/>
      <dgm:spPr/>
      <dgm:t>
        <a:bodyPr/>
        <a:lstStyle/>
        <a:p>
          <a:pPr algn="l"/>
          <a:r>
            <a:rPr lang="tr-TR" sz="1400" dirty="0"/>
            <a:t>A: </a:t>
          </a:r>
          <a:r>
            <a:rPr lang="tr-TR" sz="1400" u="sng" dirty="0"/>
            <a:t>Çiçek</a:t>
          </a:r>
          <a:r>
            <a:rPr lang="tr-TR" sz="1400" dirty="0"/>
            <a:t> nasıl? </a:t>
          </a:r>
        </a:p>
        <a:p>
          <a:pPr algn="l"/>
          <a:r>
            <a:rPr lang="tr-TR" sz="1400" dirty="0"/>
            <a:t>(çiçek: </a:t>
          </a:r>
          <a:r>
            <a:rPr lang="tr-TR" sz="1400" dirty="0" err="1"/>
            <a:t>flower</a:t>
          </a:r>
          <a:r>
            <a:rPr lang="tr-TR" sz="1400" dirty="0"/>
            <a:t>) </a:t>
          </a:r>
          <a:endParaRPr lang="en-US" sz="1400" dirty="0"/>
        </a:p>
      </dgm:t>
    </dgm:pt>
    <dgm:pt modelId="{61C7CB9D-3F7A-43A8-ABF0-12C27B8E558F}" type="parTrans" cxnId="{4855788C-E2D8-4008-8F30-4ECE34AB5246}">
      <dgm:prSet/>
      <dgm:spPr/>
      <dgm:t>
        <a:bodyPr/>
        <a:lstStyle/>
        <a:p>
          <a:pPr algn="l"/>
          <a:endParaRPr lang="en-US" sz="2000"/>
        </a:p>
      </dgm:t>
    </dgm:pt>
    <dgm:pt modelId="{32E4EB06-3AA9-4610-BB4B-45593558DB53}" type="sibTrans" cxnId="{4855788C-E2D8-4008-8F30-4ECE34AB5246}">
      <dgm:prSet custT="1"/>
      <dgm:spPr/>
      <dgm:t>
        <a:bodyPr/>
        <a:lstStyle/>
        <a:p>
          <a:pPr algn="l"/>
          <a:endParaRPr lang="en-US" sz="600"/>
        </a:p>
      </dgm:t>
    </dgm:pt>
    <dgm:pt modelId="{6F880983-4B69-4D05-84D7-391C3817AF4E}">
      <dgm:prSet custT="1"/>
      <dgm:spPr/>
      <dgm:t>
        <a:bodyPr/>
        <a:lstStyle/>
        <a:p>
          <a:pPr algn="l"/>
          <a:r>
            <a:rPr lang="tr-TR" sz="1400"/>
            <a:t>B: Çok iyi. </a:t>
          </a:r>
          <a:endParaRPr lang="en-US" sz="1400"/>
        </a:p>
      </dgm:t>
    </dgm:pt>
    <dgm:pt modelId="{321E2BAD-2868-4E61-A060-E0CF929D6172}" type="parTrans" cxnId="{6DABC116-6837-46C8-A235-5CF6CB8C23BD}">
      <dgm:prSet/>
      <dgm:spPr/>
      <dgm:t>
        <a:bodyPr/>
        <a:lstStyle/>
        <a:p>
          <a:pPr algn="l"/>
          <a:endParaRPr lang="en-US" sz="2000"/>
        </a:p>
      </dgm:t>
    </dgm:pt>
    <dgm:pt modelId="{9FF02166-966B-4D2D-AF75-447982C58365}" type="sibTrans" cxnId="{6DABC116-6837-46C8-A235-5CF6CB8C23BD}">
      <dgm:prSet custT="1"/>
      <dgm:spPr/>
      <dgm:t>
        <a:bodyPr/>
        <a:lstStyle/>
        <a:p>
          <a:pPr algn="l"/>
          <a:endParaRPr lang="en-US" sz="600"/>
        </a:p>
      </dgm:t>
    </dgm:pt>
    <dgm:pt modelId="{23D91099-B738-4663-9249-38BA0B5B1594}">
      <dgm:prSet custT="1"/>
      <dgm:spPr/>
      <dgm:t>
        <a:bodyPr/>
        <a:lstStyle/>
        <a:p>
          <a:pPr algn="l"/>
          <a:r>
            <a:rPr lang="tr-TR" sz="1400" dirty="0"/>
            <a:t>A: </a:t>
          </a:r>
          <a:r>
            <a:rPr lang="tr-TR" sz="1400" u="sng" dirty="0"/>
            <a:t>Türkiye</a:t>
          </a:r>
          <a:r>
            <a:rPr lang="tr-TR" sz="1400" dirty="0"/>
            <a:t> nasıl?  </a:t>
          </a:r>
        </a:p>
        <a:p>
          <a:pPr algn="l"/>
          <a:r>
            <a:rPr lang="tr-TR" sz="1400" dirty="0"/>
            <a:t>(How is </a:t>
          </a:r>
          <a:r>
            <a:rPr lang="tr-TR" sz="1400" dirty="0" err="1"/>
            <a:t>Turkiye</a:t>
          </a:r>
          <a:r>
            <a:rPr lang="tr-TR" sz="1400" dirty="0"/>
            <a:t>?)</a:t>
          </a:r>
          <a:endParaRPr lang="en-US" sz="1400" dirty="0"/>
        </a:p>
      </dgm:t>
    </dgm:pt>
    <dgm:pt modelId="{DE110B5D-6BF7-44C3-B9AF-732348413449}" type="parTrans" cxnId="{5001C60F-66DC-4E97-AC6B-E790616D6E87}">
      <dgm:prSet/>
      <dgm:spPr/>
      <dgm:t>
        <a:bodyPr/>
        <a:lstStyle/>
        <a:p>
          <a:pPr algn="l"/>
          <a:endParaRPr lang="en-US" sz="2000"/>
        </a:p>
      </dgm:t>
    </dgm:pt>
    <dgm:pt modelId="{ADA44EE8-D530-4FC8-A958-F981BF7FD81D}" type="sibTrans" cxnId="{5001C60F-66DC-4E97-AC6B-E790616D6E87}">
      <dgm:prSet custT="1"/>
      <dgm:spPr/>
      <dgm:t>
        <a:bodyPr/>
        <a:lstStyle/>
        <a:p>
          <a:pPr algn="l"/>
          <a:endParaRPr lang="en-US" sz="600"/>
        </a:p>
      </dgm:t>
    </dgm:pt>
    <dgm:pt modelId="{FB2B8389-9F27-4977-A516-5582840EA363}">
      <dgm:prSet custT="1"/>
      <dgm:spPr/>
      <dgm:t>
        <a:bodyPr/>
        <a:lstStyle/>
        <a:p>
          <a:pPr algn="l"/>
          <a:r>
            <a:rPr lang="tr-TR" sz="1400"/>
            <a:t>B: Çok iyi. </a:t>
          </a:r>
          <a:endParaRPr lang="en-US" sz="1400"/>
        </a:p>
      </dgm:t>
    </dgm:pt>
    <dgm:pt modelId="{49328840-F6BF-4F8D-A0D1-96257594A5B8}" type="parTrans" cxnId="{D9303C83-A899-4DA6-9E64-7C32583E7F1B}">
      <dgm:prSet/>
      <dgm:spPr/>
      <dgm:t>
        <a:bodyPr/>
        <a:lstStyle/>
        <a:p>
          <a:pPr algn="l"/>
          <a:endParaRPr lang="en-US" sz="2000"/>
        </a:p>
      </dgm:t>
    </dgm:pt>
    <dgm:pt modelId="{9003EDC2-FE7C-4AA3-AF61-41D37E7EE7CD}" type="sibTrans" cxnId="{D9303C83-A899-4DA6-9E64-7C32583E7F1B}">
      <dgm:prSet custT="1"/>
      <dgm:spPr/>
      <dgm:t>
        <a:bodyPr/>
        <a:lstStyle/>
        <a:p>
          <a:pPr algn="l"/>
          <a:endParaRPr lang="en-US" sz="600"/>
        </a:p>
      </dgm:t>
    </dgm:pt>
    <dgm:pt modelId="{8D75D861-ACDF-4FF9-8C29-3D2240AEF44C}">
      <dgm:prSet custT="1"/>
      <dgm:spPr/>
      <dgm:t>
        <a:bodyPr/>
        <a:lstStyle/>
        <a:p>
          <a:pPr algn="l"/>
          <a:r>
            <a:rPr lang="tr-TR" sz="1400" dirty="0"/>
            <a:t>A: Yemek nasıl? </a:t>
          </a:r>
        </a:p>
        <a:p>
          <a:pPr algn="l"/>
          <a:r>
            <a:rPr lang="tr-TR" sz="1400" dirty="0"/>
            <a:t>(How is </a:t>
          </a:r>
          <a:r>
            <a:rPr lang="tr-TR" sz="1400" dirty="0" err="1"/>
            <a:t>food</a:t>
          </a:r>
          <a:r>
            <a:rPr lang="tr-TR" sz="1400" dirty="0"/>
            <a:t>?)</a:t>
          </a:r>
          <a:endParaRPr lang="en-US" sz="1400" dirty="0"/>
        </a:p>
      </dgm:t>
    </dgm:pt>
    <dgm:pt modelId="{F28D4255-AC67-40D9-BD27-6B221DCF3BC3}" type="parTrans" cxnId="{0018A1E7-0DF9-4CF8-B6CA-864E59D654A7}">
      <dgm:prSet/>
      <dgm:spPr/>
      <dgm:t>
        <a:bodyPr/>
        <a:lstStyle/>
        <a:p>
          <a:pPr algn="l"/>
          <a:endParaRPr lang="en-US" sz="2000"/>
        </a:p>
      </dgm:t>
    </dgm:pt>
    <dgm:pt modelId="{FF09BC2B-BC85-4A41-B69B-F407B8EF45C8}" type="sibTrans" cxnId="{0018A1E7-0DF9-4CF8-B6CA-864E59D654A7}">
      <dgm:prSet custT="1"/>
      <dgm:spPr/>
      <dgm:t>
        <a:bodyPr/>
        <a:lstStyle/>
        <a:p>
          <a:pPr algn="l"/>
          <a:endParaRPr lang="en-US" sz="600"/>
        </a:p>
      </dgm:t>
    </dgm:pt>
    <dgm:pt modelId="{6ABC7D35-D1FF-4ACA-9E79-327E0DF65606}">
      <dgm:prSet custT="1"/>
      <dgm:spPr/>
      <dgm:t>
        <a:bodyPr/>
        <a:lstStyle/>
        <a:p>
          <a:pPr algn="l"/>
          <a:r>
            <a:rPr lang="tr-TR" sz="1400"/>
            <a:t>B: Çok iyi.</a:t>
          </a:r>
          <a:endParaRPr lang="en-US" sz="1400"/>
        </a:p>
      </dgm:t>
    </dgm:pt>
    <dgm:pt modelId="{F4767E46-7FD7-422A-BDC6-3F63F6EA1FFB}" type="parTrans" cxnId="{3C12BA0D-1401-4CE9-99E4-BC757E8A9FC5}">
      <dgm:prSet/>
      <dgm:spPr/>
      <dgm:t>
        <a:bodyPr/>
        <a:lstStyle/>
        <a:p>
          <a:pPr algn="l"/>
          <a:endParaRPr lang="en-US" sz="2000"/>
        </a:p>
      </dgm:t>
    </dgm:pt>
    <dgm:pt modelId="{2617359B-591E-476F-9729-BF61265A4632}" type="sibTrans" cxnId="{3C12BA0D-1401-4CE9-99E4-BC757E8A9FC5}">
      <dgm:prSet/>
      <dgm:spPr/>
      <dgm:t>
        <a:bodyPr/>
        <a:lstStyle/>
        <a:p>
          <a:pPr algn="l"/>
          <a:endParaRPr lang="en-US" sz="2000"/>
        </a:p>
      </dgm:t>
    </dgm:pt>
    <dgm:pt modelId="{03FFA2D0-32EE-4DF3-9E49-6F2ABE6291AA}" type="pres">
      <dgm:prSet presAssocID="{862908FD-B6FE-4D2E-9DF4-CCC8F9E4FFF7}" presName="Name0" presStyleCnt="0">
        <dgm:presLayoutVars>
          <dgm:dir/>
          <dgm:resizeHandles val="exact"/>
        </dgm:presLayoutVars>
      </dgm:prSet>
      <dgm:spPr/>
    </dgm:pt>
    <dgm:pt modelId="{5D05A1CF-37EC-4710-89A0-7CB5688CD19D}" type="pres">
      <dgm:prSet presAssocID="{A1378C82-2DA4-43EC-83B9-87D6E46C1118}" presName="node" presStyleLbl="node1" presStyleIdx="0" presStyleCnt="19">
        <dgm:presLayoutVars>
          <dgm:bulletEnabled val="1"/>
        </dgm:presLayoutVars>
      </dgm:prSet>
      <dgm:spPr/>
    </dgm:pt>
    <dgm:pt modelId="{8DE9F3C5-8A20-4861-AAE6-56A9B4A18A48}" type="pres">
      <dgm:prSet presAssocID="{FBF364E8-168A-43B7-84EC-765827A9D50A}" presName="sibTrans" presStyleLbl="sibTrans1D1" presStyleIdx="0" presStyleCnt="18"/>
      <dgm:spPr/>
    </dgm:pt>
    <dgm:pt modelId="{46313170-BA58-4622-9183-805C00AF2729}" type="pres">
      <dgm:prSet presAssocID="{FBF364E8-168A-43B7-84EC-765827A9D50A}" presName="connectorText" presStyleLbl="sibTrans1D1" presStyleIdx="0" presStyleCnt="18"/>
      <dgm:spPr/>
    </dgm:pt>
    <dgm:pt modelId="{017455BF-B180-49CD-AE4B-B77AD696E1BC}" type="pres">
      <dgm:prSet presAssocID="{E22CC5F1-4E0B-47A0-A3E4-9067ADA9A1B7}" presName="node" presStyleLbl="node1" presStyleIdx="1" presStyleCnt="19">
        <dgm:presLayoutVars>
          <dgm:bulletEnabled val="1"/>
        </dgm:presLayoutVars>
      </dgm:prSet>
      <dgm:spPr/>
    </dgm:pt>
    <dgm:pt modelId="{FD685274-3BC1-4D3A-9940-0EA9ACF72F8D}" type="pres">
      <dgm:prSet presAssocID="{D7363177-326D-4B51-92FF-AEF46CD3F603}" presName="sibTrans" presStyleLbl="sibTrans1D1" presStyleIdx="1" presStyleCnt="18"/>
      <dgm:spPr/>
    </dgm:pt>
    <dgm:pt modelId="{4835F091-7870-4634-9DA4-91F71E6A73C5}" type="pres">
      <dgm:prSet presAssocID="{D7363177-326D-4B51-92FF-AEF46CD3F603}" presName="connectorText" presStyleLbl="sibTrans1D1" presStyleIdx="1" presStyleCnt="18"/>
      <dgm:spPr/>
    </dgm:pt>
    <dgm:pt modelId="{D68E98BD-383B-4D4A-B725-06D919A7AB98}" type="pres">
      <dgm:prSet presAssocID="{3AADAD32-C855-49AC-B373-104F063FBD53}" presName="node" presStyleLbl="node1" presStyleIdx="2" presStyleCnt="19">
        <dgm:presLayoutVars>
          <dgm:bulletEnabled val="1"/>
        </dgm:presLayoutVars>
      </dgm:prSet>
      <dgm:spPr/>
    </dgm:pt>
    <dgm:pt modelId="{BF07C6CC-4116-451B-9643-9127319F1E1E}" type="pres">
      <dgm:prSet presAssocID="{7AEF8551-733B-4BAD-BA03-D466B2927E60}" presName="sibTrans" presStyleLbl="sibTrans1D1" presStyleIdx="2" presStyleCnt="18"/>
      <dgm:spPr/>
    </dgm:pt>
    <dgm:pt modelId="{8413D03E-1150-4FBF-B185-618CD1EFD6CA}" type="pres">
      <dgm:prSet presAssocID="{7AEF8551-733B-4BAD-BA03-D466B2927E60}" presName="connectorText" presStyleLbl="sibTrans1D1" presStyleIdx="2" presStyleCnt="18"/>
      <dgm:spPr/>
    </dgm:pt>
    <dgm:pt modelId="{253E3C4C-8A83-4B89-9566-9759569AF6AD}" type="pres">
      <dgm:prSet presAssocID="{58DF872B-19B2-4A22-BCC7-AD3BD505B522}" presName="node" presStyleLbl="node1" presStyleIdx="3" presStyleCnt="19">
        <dgm:presLayoutVars>
          <dgm:bulletEnabled val="1"/>
        </dgm:presLayoutVars>
      </dgm:prSet>
      <dgm:spPr/>
    </dgm:pt>
    <dgm:pt modelId="{35D89613-4792-4E15-A05C-E745F76D1EFA}" type="pres">
      <dgm:prSet presAssocID="{1D0B6075-0C30-42E5-A6A7-09E9A8025343}" presName="sibTrans" presStyleLbl="sibTrans1D1" presStyleIdx="3" presStyleCnt="18"/>
      <dgm:spPr/>
    </dgm:pt>
    <dgm:pt modelId="{14696F3A-80B4-4CAC-8A15-268C353E5FD6}" type="pres">
      <dgm:prSet presAssocID="{1D0B6075-0C30-42E5-A6A7-09E9A8025343}" presName="connectorText" presStyleLbl="sibTrans1D1" presStyleIdx="3" presStyleCnt="18"/>
      <dgm:spPr/>
    </dgm:pt>
    <dgm:pt modelId="{24708E0A-ADF4-4875-B87B-0911BA8CA62F}" type="pres">
      <dgm:prSet presAssocID="{FC42CCD0-9975-4AE7-B000-6B6E3FAB38AD}" presName="node" presStyleLbl="node1" presStyleIdx="4" presStyleCnt="19">
        <dgm:presLayoutVars>
          <dgm:bulletEnabled val="1"/>
        </dgm:presLayoutVars>
      </dgm:prSet>
      <dgm:spPr/>
    </dgm:pt>
    <dgm:pt modelId="{99B1615A-2976-4B67-BC64-7526B4E8D52D}" type="pres">
      <dgm:prSet presAssocID="{59683DD5-507E-48BF-91DF-1C44883CE34E}" presName="sibTrans" presStyleLbl="sibTrans1D1" presStyleIdx="4" presStyleCnt="18"/>
      <dgm:spPr/>
    </dgm:pt>
    <dgm:pt modelId="{9D8F2D74-63AE-4169-8290-118BB69FD7F1}" type="pres">
      <dgm:prSet presAssocID="{59683DD5-507E-48BF-91DF-1C44883CE34E}" presName="connectorText" presStyleLbl="sibTrans1D1" presStyleIdx="4" presStyleCnt="18"/>
      <dgm:spPr/>
    </dgm:pt>
    <dgm:pt modelId="{036A93E3-8DC2-4753-B857-1CC9C7154EDB}" type="pres">
      <dgm:prSet presAssocID="{5A3DCC19-CFCB-40D7-9C98-4FE41A485265}" presName="node" presStyleLbl="node1" presStyleIdx="5" presStyleCnt="19">
        <dgm:presLayoutVars>
          <dgm:bulletEnabled val="1"/>
        </dgm:presLayoutVars>
      </dgm:prSet>
      <dgm:spPr/>
    </dgm:pt>
    <dgm:pt modelId="{A579535B-D306-49C5-9A0E-80025C5AB814}" type="pres">
      <dgm:prSet presAssocID="{B8B18111-FE16-422B-A3FE-07FDAD0651EB}" presName="sibTrans" presStyleLbl="sibTrans1D1" presStyleIdx="5" presStyleCnt="18"/>
      <dgm:spPr/>
    </dgm:pt>
    <dgm:pt modelId="{1C080D1D-8C54-45ED-9DD6-40C1FA72C669}" type="pres">
      <dgm:prSet presAssocID="{B8B18111-FE16-422B-A3FE-07FDAD0651EB}" presName="connectorText" presStyleLbl="sibTrans1D1" presStyleIdx="5" presStyleCnt="18"/>
      <dgm:spPr/>
    </dgm:pt>
    <dgm:pt modelId="{7BBD2D02-4156-416B-9CA2-B8B5C353F3BE}" type="pres">
      <dgm:prSet presAssocID="{E91E6BA3-2CC9-4426-B118-DF0005A9C5AA}" presName="node" presStyleLbl="node1" presStyleIdx="6" presStyleCnt="19">
        <dgm:presLayoutVars>
          <dgm:bulletEnabled val="1"/>
        </dgm:presLayoutVars>
      </dgm:prSet>
      <dgm:spPr/>
    </dgm:pt>
    <dgm:pt modelId="{B9DA3798-1B78-451F-9CE2-1F2E3A958F72}" type="pres">
      <dgm:prSet presAssocID="{B5DA0F5A-5456-4DFA-87A6-268D8C5DC974}" presName="sibTrans" presStyleLbl="sibTrans1D1" presStyleIdx="6" presStyleCnt="18"/>
      <dgm:spPr/>
    </dgm:pt>
    <dgm:pt modelId="{0FB22552-66AE-40B9-97BA-D1781C0016E6}" type="pres">
      <dgm:prSet presAssocID="{B5DA0F5A-5456-4DFA-87A6-268D8C5DC974}" presName="connectorText" presStyleLbl="sibTrans1D1" presStyleIdx="6" presStyleCnt="18"/>
      <dgm:spPr/>
    </dgm:pt>
    <dgm:pt modelId="{B4106117-195F-468E-8635-E7CA2BA89B28}" type="pres">
      <dgm:prSet presAssocID="{A9031235-47E5-4E03-B41E-782EEAD8B91C}" presName="node" presStyleLbl="node1" presStyleIdx="7" presStyleCnt="19">
        <dgm:presLayoutVars>
          <dgm:bulletEnabled val="1"/>
        </dgm:presLayoutVars>
      </dgm:prSet>
      <dgm:spPr/>
    </dgm:pt>
    <dgm:pt modelId="{6E942D34-5B39-4489-A236-0B0B253AC1AE}" type="pres">
      <dgm:prSet presAssocID="{A063140C-FE17-4841-861C-E28A2AA6F49B}" presName="sibTrans" presStyleLbl="sibTrans1D1" presStyleIdx="7" presStyleCnt="18"/>
      <dgm:spPr/>
    </dgm:pt>
    <dgm:pt modelId="{AD3BA71D-F5AA-4E99-899F-930735BE1900}" type="pres">
      <dgm:prSet presAssocID="{A063140C-FE17-4841-861C-E28A2AA6F49B}" presName="connectorText" presStyleLbl="sibTrans1D1" presStyleIdx="7" presStyleCnt="18"/>
      <dgm:spPr/>
    </dgm:pt>
    <dgm:pt modelId="{27A6700C-53BD-4FB1-BD96-EDE90A527316}" type="pres">
      <dgm:prSet presAssocID="{5B7C3EEB-7F19-4B11-AEBC-0611D6D37AA2}" presName="node" presStyleLbl="node1" presStyleIdx="8" presStyleCnt="19">
        <dgm:presLayoutVars>
          <dgm:bulletEnabled val="1"/>
        </dgm:presLayoutVars>
      </dgm:prSet>
      <dgm:spPr/>
    </dgm:pt>
    <dgm:pt modelId="{08E06F47-E16B-4A56-9D00-C98FAE2C8AC4}" type="pres">
      <dgm:prSet presAssocID="{42F92C26-46D7-47CA-BC60-0F6F3EF6FF5F}" presName="sibTrans" presStyleLbl="sibTrans1D1" presStyleIdx="8" presStyleCnt="18"/>
      <dgm:spPr/>
    </dgm:pt>
    <dgm:pt modelId="{3F09AA7C-AAB1-4E50-AA54-CB6C590B2152}" type="pres">
      <dgm:prSet presAssocID="{42F92C26-46D7-47CA-BC60-0F6F3EF6FF5F}" presName="connectorText" presStyleLbl="sibTrans1D1" presStyleIdx="8" presStyleCnt="18"/>
      <dgm:spPr/>
    </dgm:pt>
    <dgm:pt modelId="{76FA8FB3-821A-44DC-9160-F6F5777A7513}" type="pres">
      <dgm:prSet presAssocID="{EB1814AD-ACAB-4E66-8995-608E655B00CF}" presName="node" presStyleLbl="node1" presStyleIdx="9" presStyleCnt="19">
        <dgm:presLayoutVars>
          <dgm:bulletEnabled val="1"/>
        </dgm:presLayoutVars>
      </dgm:prSet>
      <dgm:spPr/>
    </dgm:pt>
    <dgm:pt modelId="{B11A017E-3552-4808-B5C8-E248C6581E00}" type="pres">
      <dgm:prSet presAssocID="{514A1ADC-FCB1-41AA-A7BF-7732CBE36851}" presName="sibTrans" presStyleLbl="sibTrans1D1" presStyleIdx="9" presStyleCnt="18"/>
      <dgm:spPr/>
    </dgm:pt>
    <dgm:pt modelId="{A6B2D526-7CFB-408A-9462-0D8300DDEBA0}" type="pres">
      <dgm:prSet presAssocID="{514A1ADC-FCB1-41AA-A7BF-7732CBE36851}" presName="connectorText" presStyleLbl="sibTrans1D1" presStyleIdx="9" presStyleCnt="18"/>
      <dgm:spPr/>
    </dgm:pt>
    <dgm:pt modelId="{7BD12081-55CE-4EFC-B02F-A9AC289A85A9}" type="pres">
      <dgm:prSet presAssocID="{80E864C9-C9B8-41D9-A8F6-727CC6CF33D0}" presName="node" presStyleLbl="node1" presStyleIdx="10" presStyleCnt="19">
        <dgm:presLayoutVars>
          <dgm:bulletEnabled val="1"/>
        </dgm:presLayoutVars>
      </dgm:prSet>
      <dgm:spPr/>
    </dgm:pt>
    <dgm:pt modelId="{C2EF0385-0269-474D-8A6C-876DF08B9623}" type="pres">
      <dgm:prSet presAssocID="{4D3BECE7-3E12-48D5-8A18-B43C59771D1F}" presName="sibTrans" presStyleLbl="sibTrans1D1" presStyleIdx="10" presStyleCnt="18"/>
      <dgm:spPr/>
    </dgm:pt>
    <dgm:pt modelId="{E037E896-F1F8-4B9D-ABA2-7C1C95224F98}" type="pres">
      <dgm:prSet presAssocID="{4D3BECE7-3E12-48D5-8A18-B43C59771D1F}" presName="connectorText" presStyleLbl="sibTrans1D1" presStyleIdx="10" presStyleCnt="18"/>
      <dgm:spPr/>
    </dgm:pt>
    <dgm:pt modelId="{458D3A7B-BF99-4244-80CB-C1ABA2820E9C}" type="pres">
      <dgm:prSet presAssocID="{DBA5DDD6-7B89-4BEF-B6F7-9A0220509A16}" presName="node" presStyleLbl="node1" presStyleIdx="11" presStyleCnt="19">
        <dgm:presLayoutVars>
          <dgm:bulletEnabled val="1"/>
        </dgm:presLayoutVars>
      </dgm:prSet>
      <dgm:spPr/>
    </dgm:pt>
    <dgm:pt modelId="{7D58F16D-6D36-4757-97DF-D5410AAC9493}" type="pres">
      <dgm:prSet presAssocID="{852C7B6C-7280-4617-9BD1-8B759C423834}" presName="sibTrans" presStyleLbl="sibTrans1D1" presStyleIdx="11" presStyleCnt="18"/>
      <dgm:spPr/>
    </dgm:pt>
    <dgm:pt modelId="{5276A11F-514B-44D8-BF49-5C316ECEDA45}" type="pres">
      <dgm:prSet presAssocID="{852C7B6C-7280-4617-9BD1-8B759C423834}" presName="connectorText" presStyleLbl="sibTrans1D1" presStyleIdx="11" presStyleCnt="18"/>
      <dgm:spPr/>
    </dgm:pt>
    <dgm:pt modelId="{6EE3191B-0CF6-45E4-948F-238E37193E10}" type="pres">
      <dgm:prSet presAssocID="{F60E651B-5B71-44BD-9184-5CAFB805229D}" presName="node" presStyleLbl="node1" presStyleIdx="12" presStyleCnt="19">
        <dgm:presLayoutVars>
          <dgm:bulletEnabled val="1"/>
        </dgm:presLayoutVars>
      </dgm:prSet>
      <dgm:spPr/>
    </dgm:pt>
    <dgm:pt modelId="{62A48476-A460-46FF-82BC-7323ECC94B22}" type="pres">
      <dgm:prSet presAssocID="{68860AD8-313D-4AF9-9D76-EE11BB09CD0A}" presName="sibTrans" presStyleLbl="sibTrans1D1" presStyleIdx="12" presStyleCnt="18"/>
      <dgm:spPr/>
    </dgm:pt>
    <dgm:pt modelId="{CAED5548-1418-4E97-A278-4C5CF5925D90}" type="pres">
      <dgm:prSet presAssocID="{68860AD8-313D-4AF9-9D76-EE11BB09CD0A}" presName="connectorText" presStyleLbl="sibTrans1D1" presStyleIdx="12" presStyleCnt="18"/>
      <dgm:spPr/>
    </dgm:pt>
    <dgm:pt modelId="{91E1AEC5-8DA5-4D15-B263-C413D0B6440A}" type="pres">
      <dgm:prSet presAssocID="{67B79A04-BD7B-4330-8AA6-292D7705DD7B}" presName="node" presStyleLbl="node1" presStyleIdx="13" presStyleCnt="19">
        <dgm:presLayoutVars>
          <dgm:bulletEnabled val="1"/>
        </dgm:presLayoutVars>
      </dgm:prSet>
      <dgm:spPr/>
    </dgm:pt>
    <dgm:pt modelId="{129986C0-B577-440C-9542-3DC7843B8486}" type="pres">
      <dgm:prSet presAssocID="{32E4EB06-3AA9-4610-BB4B-45593558DB53}" presName="sibTrans" presStyleLbl="sibTrans1D1" presStyleIdx="13" presStyleCnt="18"/>
      <dgm:spPr/>
    </dgm:pt>
    <dgm:pt modelId="{282A7D77-EFEF-4466-ABBD-5A130B79DE3D}" type="pres">
      <dgm:prSet presAssocID="{32E4EB06-3AA9-4610-BB4B-45593558DB53}" presName="connectorText" presStyleLbl="sibTrans1D1" presStyleIdx="13" presStyleCnt="18"/>
      <dgm:spPr/>
    </dgm:pt>
    <dgm:pt modelId="{7C04AFC5-F15E-4A0B-BEED-7BB7BCA3D38E}" type="pres">
      <dgm:prSet presAssocID="{6F880983-4B69-4D05-84D7-391C3817AF4E}" presName="node" presStyleLbl="node1" presStyleIdx="14" presStyleCnt="19">
        <dgm:presLayoutVars>
          <dgm:bulletEnabled val="1"/>
        </dgm:presLayoutVars>
      </dgm:prSet>
      <dgm:spPr/>
    </dgm:pt>
    <dgm:pt modelId="{AF3528DF-2CEF-48BE-A4BD-AF78FD4A511C}" type="pres">
      <dgm:prSet presAssocID="{9FF02166-966B-4D2D-AF75-447982C58365}" presName="sibTrans" presStyleLbl="sibTrans1D1" presStyleIdx="14" presStyleCnt="18"/>
      <dgm:spPr/>
    </dgm:pt>
    <dgm:pt modelId="{5CE785FE-3ED5-435A-98EF-D50775883EFC}" type="pres">
      <dgm:prSet presAssocID="{9FF02166-966B-4D2D-AF75-447982C58365}" presName="connectorText" presStyleLbl="sibTrans1D1" presStyleIdx="14" presStyleCnt="18"/>
      <dgm:spPr/>
    </dgm:pt>
    <dgm:pt modelId="{1E77B8A9-D089-430D-936E-685B44C8ADB5}" type="pres">
      <dgm:prSet presAssocID="{23D91099-B738-4663-9249-38BA0B5B1594}" presName="node" presStyleLbl="node1" presStyleIdx="15" presStyleCnt="19">
        <dgm:presLayoutVars>
          <dgm:bulletEnabled val="1"/>
        </dgm:presLayoutVars>
      </dgm:prSet>
      <dgm:spPr/>
    </dgm:pt>
    <dgm:pt modelId="{4EAE7296-8509-4DC4-88CC-45BE21110D6B}" type="pres">
      <dgm:prSet presAssocID="{ADA44EE8-D530-4FC8-A958-F981BF7FD81D}" presName="sibTrans" presStyleLbl="sibTrans1D1" presStyleIdx="15" presStyleCnt="18"/>
      <dgm:spPr/>
    </dgm:pt>
    <dgm:pt modelId="{544C04EF-D90A-46FC-ABE0-8A55ABD067B6}" type="pres">
      <dgm:prSet presAssocID="{ADA44EE8-D530-4FC8-A958-F981BF7FD81D}" presName="connectorText" presStyleLbl="sibTrans1D1" presStyleIdx="15" presStyleCnt="18"/>
      <dgm:spPr/>
    </dgm:pt>
    <dgm:pt modelId="{7D5415B9-21D5-43E5-8C07-D4224E9CD5AC}" type="pres">
      <dgm:prSet presAssocID="{FB2B8389-9F27-4977-A516-5582840EA363}" presName="node" presStyleLbl="node1" presStyleIdx="16" presStyleCnt="19">
        <dgm:presLayoutVars>
          <dgm:bulletEnabled val="1"/>
        </dgm:presLayoutVars>
      </dgm:prSet>
      <dgm:spPr/>
    </dgm:pt>
    <dgm:pt modelId="{B6C97C95-8761-4FBC-996E-739E84A162E2}" type="pres">
      <dgm:prSet presAssocID="{9003EDC2-FE7C-4AA3-AF61-41D37E7EE7CD}" presName="sibTrans" presStyleLbl="sibTrans1D1" presStyleIdx="16" presStyleCnt="18"/>
      <dgm:spPr/>
    </dgm:pt>
    <dgm:pt modelId="{67FD0DC2-C7F2-43F2-8784-BF154089E235}" type="pres">
      <dgm:prSet presAssocID="{9003EDC2-FE7C-4AA3-AF61-41D37E7EE7CD}" presName="connectorText" presStyleLbl="sibTrans1D1" presStyleIdx="16" presStyleCnt="18"/>
      <dgm:spPr/>
    </dgm:pt>
    <dgm:pt modelId="{030D9111-1592-4EAC-87D5-1CCE9EC128C4}" type="pres">
      <dgm:prSet presAssocID="{8D75D861-ACDF-4FF9-8C29-3D2240AEF44C}" presName="node" presStyleLbl="node1" presStyleIdx="17" presStyleCnt="19">
        <dgm:presLayoutVars>
          <dgm:bulletEnabled val="1"/>
        </dgm:presLayoutVars>
      </dgm:prSet>
      <dgm:spPr/>
    </dgm:pt>
    <dgm:pt modelId="{6CA65F24-CF2B-4370-B4EF-7E1C14B4DDA2}" type="pres">
      <dgm:prSet presAssocID="{FF09BC2B-BC85-4A41-B69B-F407B8EF45C8}" presName="sibTrans" presStyleLbl="sibTrans1D1" presStyleIdx="17" presStyleCnt="18"/>
      <dgm:spPr/>
    </dgm:pt>
    <dgm:pt modelId="{85DF0E37-E896-49EF-B4DE-3CF55952E568}" type="pres">
      <dgm:prSet presAssocID="{FF09BC2B-BC85-4A41-B69B-F407B8EF45C8}" presName="connectorText" presStyleLbl="sibTrans1D1" presStyleIdx="17" presStyleCnt="18"/>
      <dgm:spPr/>
    </dgm:pt>
    <dgm:pt modelId="{D9ECF83F-7123-472F-998A-8D94AE777C08}" type="pres">
      <dgm:prSet presAssocID="{6ABC7D35-D1FF-4ACA-9E79-327E0DF65606}" presName="node" presStyleLbl="node1" presStyleIdx="18" presStyleCnt="19">
        <dgm:presLayoutVars>
          <dgm:bulletEnabled val="1"/>
        </dgm:presLayoutVars>
      </dgm:prSet>
      <dgm:spPr/>
    </dgm:pt>
  </dgm:ptLst>
  <dgm:cxnLst>
    <dgm:cxn modelId="{803E9800-67DB-4A4F-BDC6-DDC2D00100CD}" type="presOf" srcId="{80E864C9-C9B8-41D9-A8F6-727CC6CF33D0}" destId="{7BD12081-55CE-4EFC-B02F-A9AC289A85A9}" srcOrd="0" destOrd="0" presId="urn:microsoft.com/office/officeart/2016/7/layout/RepeatingBendingProcessNew"/>
    <dgm:cxn modelId="{B8D80003-5E0E-4003-9BC6-419B79052E5C}" srcId="{862908FD-B6FE-4D2E-9DF4-CCC8F9E4FFF7}" destId="{5A3DCC19-CFCB-40D7-9C98-4FE41A485265}" srcOrd="5" destOrd="0" parTransId="{A0CE7980-AEC9-4078-81F2-ADA6E7DB0311}" sibTransId="{B8B18111-FE16-422B-A3FE-07FDAD0651EB}"/>
    <dgm:cxn modelId="{A0F4E004-E91C-4860-B69C-4C4BBFB8460A}" type="presOf" srcId="{F60E651B-5B71-44BD-9184-5CAFB805229D}" destId="{6EE3191B-0CF6-45E4-948F-238E37193E10}" srcOrd="0" destOrd="0" presId="urn:microsoft.com/office/officeart/2016/7/layout/RepeatingBendingProcessNew"/>
    <dgm:cxn modelId="{97039D08-E37D-4483-B82F-D324C31DB392}" type="presOf" srcId="{59683DD5-507E-48BF-91DF-1C44883CE34E}" destId="{9D8F2D74-63AE-4169-8290-118BB69FD7F1}" srcOrd="1" destOrd="0" presId="urn:microsoft.com/office/officeart/2016/7/layout/RepeatingBendingProcessNew"/>
    <dgm:cxn modelId="{3C12BA0D-1401-4CE9-99E4-BC757E8A9FC5}" srcId="{862908FD-B6FE-4D2E-9DF4-CCC8F9E4FFF7}" destId="{6ABC7D35-D1FF-4ACA-9E79-327E0DF65606}" srcOrd="18" destOrd="0" parTransId="{F4767E46-7FD7-422A-BDC6-3F63F6EA1FFB}" sibTransId="{2617359B-591E-476F-9729-BF61265A4632}"/>
    <dgm:cxn modelId="{16AC6A0E-BEB4-45DF-B64B-C7A7F6BD427C}" type="presOf" srcId="{FB2B8389-9F27-4977-A516-5582840EA363}" destId="{7D5415B9-21D5-43E5-8C07-D4224E9CD5AC}" srcOrd="0" destOrd="0" presId="urn:microsoft.com/office/officeart/2016/7/layout/RepeatingBendingProcessNew"/>
    <dgm:cxn modelId="{312FC20E-20B0-46CE-B9EE-9EC3CD74FB08}" type="presOf" srcId="{FBF364E8-168A-43B7-84EC-765827A9D50A}" destId="{8DE9F3C5-8A20-4861-AAE6-56A9B4A18A48}" srcOrd="0" destOrd="0" presId="urn:microsoft.com/office/officeart/2016/7/layout/RepeatingBendingProcessNew"/>
    <dgm:cxn modelId="{30210F0F-3547-4145-9841-48AA4E1922AD}" type="presOf" srcId="{42F92C26-46D7-47CA-BC60-0F6F3EF6FF5F}" destId="{3F09AA7C-AAB1-4E50-AA54-CB6C590B2152}" srcOrd="1" destOrd="0" presId="urn:microsoft.com/office/officeart/2016/7/layout/RepeatingBendingProcessNew"/>
    <dgm:cxn modelId="{5001C60F-66DC-4E97-AC6B-E790616D6E87}" srcId="{862908FD-B6FE-4D2E-9DF4-CCC8F9E4FFF7}" destId="{23D91099-B738-4663-9249-38BA0B5B1594}" srcOrd="15" destOrd="0" parTransId="{DE110B5D-6BF7-44C3-B9AF-732348413449}" sibTransId="{ADA44EE8-D530-4FC8-A958-F981BF7FD81D}"/>
    <dgm:cxn modelId="{A10A9011-195F-41F4-A785-AA3B9C82CEFB}" srcId="{862908FD-B6FE-4D2E-9DF4-CCC8F9E4FFF7}" destId="{FC42CCD0-9975-4AE7-B000-6B6E3FAB38AD}" srcOrd="4" destOrd="0" parTransId="{224F7E81-F6EF-4B67-BCC5-D8E9994B96B9}" sibTransId="{59683DD5-507E-48BF-91DF-1C44883CE34E}"/>
    <dgm:cxn modelId="{1F1C8F16-AF87-467F-B275-23385B2B451D}" type="presOf" srcId="{8D75D861-ACDF-4FF9-8C29-3D2240AEF44C}" destId="{030D9111-1592-4EAC-87D5-1CCE9EC128C4}" srcOrd="0" destOrd="0" presId="urn:microsoft.com/office/officeart/2016/7/layout/RepeatingBendingProcessNew"/>
    <dgm:cxn modelId="{6DABC116-6837-46C8-A235-5CF6CB8C23BD}" srcId="{862908FD-B6FE-4D2E-9DF4-CCC8F9E4FFF7}" destId="{6F880983-4B69-4D05-84D7-391C3817AF4E}" srcOrd="14" destOrd="0" parTransId="{321E2BAD-2868-4E61-A060-E0CF929D6172}" sibTransId="{9FF02166-966B-4D2D-AF75-447982C58365}"/>
    <dgm:cxn modelId="{7E204A1B-E982-44EE-9012-ADB2E0844287}" srcId="{862908FD-B6FE-4D2E-9DF4-CCC8F9E4FFF7}" destId="{A9031235-47E5-4E03-B41E-782EEAD8B91C}" srcOrd="7" destOrd="0" parTransId="{24D0AD1D-D793-4996-8B5C-121CA4B51A9E}" sibTransId="{A063140C-FE17-4841-861C-E28A2AA6F49B}"/>
    <dgm:cxn modelId="{4237A920-4C4F-4F05-95FD-6546EA08D003}" type="presOf" srcId="{1D0B6075-0C30-42E5-A6A7-09E9A8025343}" destId="{14696F3A-80B4-4CAC-8A15-268C353E5FD6}" srcOrd="1" destOrd="0" presId="urn:microsoft.com/office/officeart/2016/7/layout/RepeatingBendingProcessNew"/>
    <dgm:cxn modelId="{FCADD921-B6B7-4F4E-9A31-33FDB47EC8E2}" type="presOf" srcId="{E91E6BA3-2CC9-4426-B118-DF0005A9C5AA}" destId="{7BBD2D02-4156-416B-9CA2-B8B5C353F3BE}" srcOrd="0" destOrd="0" presId="urn:microsoft.com/office/officeart/2016/7/layout/RepeatingBendingProcessNew"/>
    <dgm:cxn modelId="{49C11423-A596-47C3-AE19-7F2986F3835F}" type="presOf" srcId="{ADA44EE8-D530-4FC8-A958-F981BF7FD81D}" destId="{4EAE7296-8509-4DC4-88CC-45BE21110D6B}" srcOrd="0" destOrd="0" presId="urn:microsoft.com/office/officeart/2016/7/layout/RepeatingBendingProcessNew"/>
    <dgm:cxn modelId="{D88AB02B-289B-4F0E-B6E0-FF481C752F17}" srcId="{862908FD-B6FE-4D2E-9DF4-CCC8F9E4FFF7}" destId="{F60E651B-5B71-44BD-9184-5CAFB805229D}" srcOrd="12" destOrd="0" parTransId="{C6EECCCA-8B39-485A-B917-95F93C68F1A0}" sibTransId="{68860AD8-313D-4AF9-9D76-EE11BB09CD0A}"/>
    <dgm:cxn modelId="{3A63E637-E948-4C15-872A-17C40807D460}" type="presOf" srcId="{42F92C26-46D7-47CA-BC60-0F6F3EF6FF5F}" destId="{08E06F47-E16B-4A56-9D00-C98FAE2C8AC4}" srcOrd="0" destOrd="0" presId="urn:microsoft.com/office/officeart/2016/7/layout/RepeatingBendingProcessNew"/>
    <dgm:cxn modelId="{F4FCDB5E-EF57-46E4-80DD-A391E1319D41}" type="presOf" srcId="{B8B18111-FE16-422B-A3FE-07FDAD0651EB}" destId="{1C080D1D-8C54-45ED-9DD6-40C1FA72C669}" srcOrd="1" destOrd="0" presId="urn:microsoft.com/office/officeart/2016/7/layout/RepeatingBendingProcessNew"/>
    <dgm:cxn modelId="{E0910145-3995-42EB-B3F4-E46F6A49A868}" srcId="{862908FD-B6FE-4D2E-9DF4-CCC8F9E4FFF7}" destId="{80E864C9-C9B8-41D9-A8F6-727CC6CF33D0}" srcOrd="10" destOrd="0" parTransId="{8D240AE6-BF43-4836-9E90-C9C8D2A5A9EC}" sibTransId="{4D3BECE7-3E12-48D5-8A18-B43C59771D1F}"/>
    <dgm:cxn modelId="{D47BEE45-AD55-4934-855D-C24D3BDE9968}" type="presOf" srcId="{9003EDC2-FE7C-4AA3-AF61-41D37E7EE7CD}" destId="{67FD0DC2-C7F2-43F2-8784-BF154089E235}" srcOrd="1" destOrd="0" presId="urn:microsoft.com/office/officeart/2016/7/layout/RepeatingBendingProcessNew"/>
    <dgm:cxn modelId="{F0929168-5EEE-42D4-B71E-DC1B268C6F59}" srcId="{862908FD-B6FE-4D2E-9DF4-CCC8F9E4FFF7}" destId="{DBA5DDD6-7B89-4BEF-B6F7-9A0220509A16}" srcOrd="11" destOrd="0" parTransId="{3180725B-358D-4389-8F88-5A86043CF3A5}" sibTransId="{852C7B6C-7280-4617-9BD1-8B759C423834}"/>
    <dgm:cxn modelId="{55C30649-0D3E-4AC1-90C1-9B54F575016E}" srcId="{862908FD-B6FE-4D2E-9DF4-CCC8F9E4FFF7}" destId="{5B7C3EEB-7F19-4B11-AEBC-0611D6D37AA2}" srcOrd="8" destOrd="0" parTransId="{02412E7C-5CD7-48E5-AE16-29AF76383BB3}" sibTransId="{42F92C26-46D7-47CA-BC60-0F6F3EF6FF5F}"/>
    <dgm:cxn modelId="{6819144A-06E8-4A4B-8CF4-9FBAEB92E0BB}" type="presOf" srcId="{68860AD8-313D-4AF9-9D76-EE11BB09CD0A}" destId="{CAED5548-1418-4E97-A278-4C5CF5925D90}" srcOrd="1" destOrd="0" presId="urn:microsoft.com/office/officeart/2016/7/layout/RepeatingBendingProcessNew"/>
    <dgm:cxn modelId="{2F15DD4A-1411-49D5-B1B4-3E1859C79DCE}" type="presOf" srcId="{B5DA0F5A-5456-4DFA-87A6-268D8C5DC974}" destId="{0FB22552-66AE-40B9-97BA-D1781C0016E6}" srcOrd="1" destOrd="0" presId="urn:microsoft.com/office/officeart/2016/7/layout/RepeatingBendingProcessNew"/>
    <dgm:cxn modelId="{7BE0B04B-AF57-4D37-B442-31743A9C9F2A}" type="presOf" srcId="{5B7C3EEB-7F19-4B11-AEBC-0611D6D37AA2}" destId="{27A6700C-53BD-4FB1-BD96-EDE90A527316}" srcOrd="0" destOrd="0" presId="urn:microsoft.com/office/officeart/2016/7/layout/RepeatingBendingProcessNew"/>
    <dgm:cxn modelId="{D919DF4B-7110-47CC-83BC-8AC071386119}" type="presOf" srcId="{D7363177-326D-4B51-92FF-AEF46CD3F603}" destId="{4835F091-7870-4634-9DA4-91F71E6A73C5}" srcOrd="1" destOrd="0" presId="urn:microsoft.com/office/officeart/2016/7/layout/RepeatingBendingProcessNew"/>
    <dgm:cxn modelId="{6036564C-3764-4B2F-A35F-C5746D0DE84A}" type="presOf" srcId="{A063140C-FE17-4841-861C-E28A2AA6F49B}" destId="{6E942D34-5B39-4489-A236-0B0B253AC1AE}" srcOrd="0" destOrd="0" presId="urn:microsoft.com/office/officeart/2016/7/layout/RepeatingBendingProcessNew"/>
    <dgm:cxn modelId="{27C9AC4C-F96E-46E8-883F-810A41761254}" type="presOf" srcId="{68860AD8-313D-4AF9-9D76-EE11BB09CD0A}" destId="{62A48476-A460-46FF-82BC-7323ECC94B22}" srcOrd="0" destOrd="0" presId="urn:microsoft.com/office/officeart/2016/7/layout/RepeatingBendingProcessNew"/>
    <dgm:cxn modelId="{40E5F86D-898B-4D10-A4DB-C668E0F90691}" type="presOf" srcId="{ADA44EE8-D530-4FC8-A958-F981BF7FD81D}" destId="{544C04EF-D90A-46FC-ABE0-8A55ABD067B6}" srcOrd="1" destOrd="0" presId="urn:microsoft.com/office/officeart/2016/7/layout/RepeatingBendingProcessNew"/>
    <dgm:cxn modelId="{22D86076-E58A-4E6F-90F7-915BF4F196C9}" type="presOf" srcId="{A063140C-FE17-4841-861C-E28A2AA6F49B}" destId="{AD3BA71D-F5AA-4E99-899F-930735BE1900}" srcOrd="1" destOrd="0" presId="urn:microsoft.com/office/officeart/2016/7/layout/RepeatingBendingProcessNew"/>
    <dgm:cxn modelId="{C48B1D57-5A3F-444B-9003-B16B97D0F943}" type="presOf" srcId="{58DF872B-19B2-4A22-BCC7-AD3BD505B522}" destId="{253E3C4C-8A83-4B89-9566-9759569AF6AD}" srcOrd="0" destOrd="0" presId="urn:microsoft.com/office/officeart/2016/7/layout/RepeatingBendingProcessNew"/>
    <dgm:cxn modelId="{346FDC58-0734-4500-AD8B-CB0DF79BE124}" type="presOf" srcId="{3AADAD32-C855-49AC-B373-104F063FBD53}" destId="{D68E98BD-383B-4D4A-B725-06D919A7AB98}" srcOrd="0" destOrd="0" presId="urn:microsoft.com/office/officeart/2016/7/layout/RepeatingBendingProcessNew"/>
    <dgm:cxn modelId="{C9D4FF7D-0A0E-440C-9201-1209A3C14563}" type="presOf" srcId="{7AEF8551-733B-4BAD-BA03-D466B2927E60}" destId="{BF07C6CC-4116-451B-9643-9127319F1E1E}" srcOrd="0" destOrd="0" presId="urn:microsoft.com/office/officeart/2016/7/layout/RepeatingBendingProcessNew"/>
    <dgm:cxn modelId="{7627B580-927D-4E52-A112-1063AE21C5A8}" type="presOf" srcId="{852C7B6C-7280-4617-9BD1-8B759C423834}" destId="{5276A11F-514B-44D8-BF49-5C316ECEDA45}" srcOrd="1" destOrd="0" presId="urn:microsoft.com/office/officeart/2016/7/layout/RepeatingBendingProcessNew"/>
    <dgm:cxn modelId="{D9303C83-A899-4DA6-9E64-7C32583E7F1B}" srcId="{862908FD-B6FE-4D2E-9DF4-CCC8F9E4FFF7}" destId="{FB2B8389-9F27-4977-A516-5582840EA363}" srcOrd="16" destOrd="0" parTransId="{49328840-F6BF-4F8D-A0D1-96257594A5B8}" sibTransId="{9003EDC2-FE7C-4AA3-AF61-41D37E7EE7CD}"/>
    <dgm:cxn modelId="{997AFF8A-03F7-4F13-8B1B-5DA5F206F545}" type="presOf" srcId="{A9031235-47E5-4E03-B41E-782EEAD8B91C}" destId="{B4106117-195F-468E-8635-E7CA2BA89B28}" srcOrd="0" destOrd="0" presId="urn:microsoft.com/office/officeart/2016/7/layout/RepeatingBendingProcessNew"/>
    <dgm:cxn modelId="{4855788C-E2D8-4008-8F30-4ECE34AB5246}" srcId="{862908FD-B6FE-4D2E-9DF4-CCC8F9E4FFF7}" destId="{67B79A04-BD7B-4330-8AA6-292D7705DD7B}" srcOrd="13" destOrd="0" parTransId="{61C7CB9D-3F7A-43A8-ABF0-12C27B8E558F}" sibTransId="{32E4EB06-3AA9-4610-BB4B-45593558DB53}"/>
    <dgm:cxn modelId="{9C08158E-2954-4612-B2F7-0C0D1407B13D}" type="presOf" srcId="{9003EDC2-FE7C-4AA3-AF61-41D37E7EE7CD}" destId="{B6C97C95-8761-4FBC-996E-739E84A162E2}" srcOrd="0" destOrd="0" presId="urn:microsoft.com/office/officeart/2016/7/layout/RepeatingBendingProcessNew"/>
    <dgm:cxn modelId="{29D68494-36D5-447B-A941-7CF5C40B09EF}" type="presOf" srcId="{514A1ADC-FCB1-41AA-A7BF-7732CBE36851}" destId="{B11A017E-3552-4808-B5C8-E248C6581E00}" srcOrd="0" destOrd="0" presId="urn:microsoft.com/office/officeart/2016/7/layout/RepeatingBendingProcessNew"/>
    <dgm:cxn modelId="{16DAA696-3720-40E6-A4C2-AA9963E38223}" type="presOf" srcId="{E22CC5F1-4E0B-47A0-A3E4-9067ADA9A1B7}" destId="{017455BF-B180-49CD-AE4B-B77AD696E1BC}" srcOrd="0" destOrd="0" presId="urn:microsoft.com/office/officeart/2016/7/layout/RepeatingBendingProcessNew"/>
    <dgm:cxn modelId="{2FBF2398-F2C4-4247-A1B4-CCFDA977802B}" type="presOf" srcId="{FBF364E8-168A-43B7-84EC-765827A9D50A}" destId="{46313170-BA58-4622-9183-805C00AF2729}" srcOrd="1" destOrd="0" presId="urn:microsoft.com/office/officeart/2016/7/layout/RepeatingBendingProcessNew"/>
    <dgm:cxn modelId="{483D319A-95C7-4E57-9823-7B98172FFA89}" type="presOf" srcId="{7AEF8551-733B-4BAD-BA03-D466B2927E60}" destId="{8413D03E-1150-4FBF-B185-618CD1EFD6CA}" srcOrd="1" destOrd="0" presId="urn:microsoft.com/office/officeart/2016/7/layout/RepeatingBendingProcessNew"/>
    <dgm:cxn modelId="{32D2779A-AFBD-460E-9806-95EBA9B87686}" type="presOf" srcId="{B5DA0F5A-5456-4DFA-87A6-268D8C5DC974}" destId="{B9DA3798-1B78-451F-9CE2-1F2E3A958F72}" srcOrd="0" destOrd="0" presId="urn:microsoft.com/office/officeart/2016/7/layout/RepeatingBendingProcessNew"/>
    <dgm:cxn modelId="{5BD6899D-33CA-4008-B664-1297BFE7B972}" type="presOf" srcId="{9FF02166-966B-4D2D-AF75-447982C58365}" destId="{AF3528DF-2CEF-48BE-A4BD-AF78FD4A511C}" srcOrd="0" destOrd="0" presId="urn:microsoft.com/office/officeart/2016/7/layout/RepeatingBendingProcessNew"/>
    <dgm:cxn modelId="{FCAD969F-FBE6-4639-B5F2-4B505D260E3D}" type="presOf" srcId="{1D0B6075-0C30-42E5-A6A7-09E9A8025343}" destId="{35D89613-4792-4E15-A05C-E745F76D1EFA}" srcOrd="0" destOrd="0" presId="urn:microsoft.com/office/officeart/2016/7/layout/RepeatingBendingProcessNew"/>
    <dgm:cxn modelId="{B818E3A2-6944-40EE-BC8D-D7DB21C8D949}" type="presOf" srcId="{FF09BC2B-BC85-4A41-B69B-F407B8EF45C8}" destId="{6CA65F24-CF2B-4370-B4EF-7E1C14B4DDA2}" srcOrd="0" destOrd="0" presId="urn:microsoft.com/office/officeart/2016/7/layout/RepeatingBendingProcessNew"/>
    <dgm:cxn modelId="{013456A9-C0CA-4372-B21C-139015A353B7}" type="presOf" srcId="{514A1ADC-FCB1-41AA-A7BF-7732CBE36851}" destId="{A6B2D526-7CFB-408A-9462-0D8300DDEBA0}" srcOrd="1" destOrd="0" presId="urn:microsoft.com/office/officeart/2016/7/layout/RepeatingBendingProcessNew"/>
    <dgm:cxn modelId="{A385C5A9-2D2F-4BAB-A5B5-A50E41E5677B}" type="presOf" srcId="{32E4EB06-3AA9-4610-BB4B-45593558DB53}" destId="{129986C0-B577-440C-9542-3DC7843B8486}" srcOrd="0" destOrd="0" presId="urn:microsoft.com/office/officeart/2016/7/layout/RepeatingBendingProcessNew"/>
    <dgm:cxn modelId="{E74F4BAE-9C85-4E94-977D-B86E04B6CF14}" type="presOf" srcId="{B8B18111-FE16-422B-A3FE-07FDAD0651EB}" destId="{A579535B-D306-49C5-9A0E-80025C5AB814}" srcOrd="0" destOrd="0" presId="urn:microsoft.com/office/officeart/2016/7/layout/RepeatingBendingProcessNew"/>
    <dgm:cxn modelId="{8D3AB2B0-E83B-4EE8-8E10-2E0EC48DD6BD}" srcId="{862908FD-B6FE-4D2E-9DF4-CCC8F9E4FFF7}" destId="{EB1814AD-ACAB-4E66-8995-608E655B00CF}" srcOrd="9" destOrd="0" parTransId="{15EB481D-4537-4948-905A-33FAD6FA39DD}" sibTransId="{514A1ADC-FCB1-41AA-A7BF-7732CBE36851}"/>
    <dgm:cxn modelId="{B7AD05B3-9374-4A47-A9A3-3E3DB752AF94}" type="presOf" srcId="{862908FD-B6FE-4D2E-9DF4-CCC8F9E4FFF7}" destId="{03FFA2D0-32EE-4DF3-9E49-6F2ABE6291AA}" srcOrd="0" destOrd="0" presId="urn:microsoft.com/office/officeart/2016/7/layout/RepeatingBendingProcessNew"/>
    <dgm:cxn modelId="{E78C33B3-182E-4D21-A905-D17D2CA86EE2}" type="presOf" srcId="{FC42CCD0-9975-4AE7-B000-6B6E3FAB38AD}" destId="{24708E0A-ADF4-4875-B87B-0911BA8CA62F}" srcOrd="0" destOrd="0" presId="urn:microsoft.com/office/officeart/2016/7/layout/RepeatingBendingProcessNew"/>
    <dgm:cxn modelId="{EE457CB5-0C6C-4DBF-A417-BBCC1F38F8C4}" type="presOf" srcId="{6F880983-4B69-4D05-84D7-391C3817AF4E}" destId="{7C04AFC5-F15E-4A0B-BEED-7BB7BCA3D38E}" srcOrd="0" destOrd="0" presId="urn:microsoft.com/office/officeart/2016/7/layout/RepeatingBendingProcessNew"/>
    <dgm:cxn modelId="{6CDBDFB6-8C0C-4821-BA51-1F733FE32B76}" type="presOf" srcId="{D7363177-326D-4B51-92FF-AEF46CD3F603}" destId="{FD685274-3BC1-4D3A-9940-0EA9ACF72F8D}" srcOrd="0" destOrd="0" presId="urn:microsoft.com/office/officeart/2016/7/layout/RepeatingBendingProcessNew"/>
    <dgm:cxn modelId="{7AA4A6BA-ECC8-4CFF-AF6E-0E72ADD9D0AC}" type="presOf" srcId="{A1378C82-2DA4-43EC-83B9-87D6E46C1118}" destId="{5D05A1CF-37EC-4710-89A0-7CB5688CD19D}" srcOrd="0" destOrd="0" presId="urn:microsoft.com/office/officeart/2016/7/layout/RepeatingBendingProcessNew"/>
    <dgm:cxn modelId="{89A6A5BC-6CF5-4C18-B2B8-3896BBF2B5CB}" type="presOf" srcId="{FF09BC2B-BC85-4A41-B69B-F407B8EF45C8}" destId="{85DF0E37-E896-49EF-B4DE-3CF55952E568}" srcOrd="1" destOrd="0" presId="urn:microsoft.com/office/officeart/2016/7/layout/RepeatingBendingProcessNew"/>
    <dgm:cxn modelId="{4D9DD8C5-532A-4BFD-9366-C39288787D4E}" type="presOf" srcId="{9FF02166-966B-4D2D-AF75-447982C58365}" destId="{5CE785FE-3ED5-435A-98EF-D50775883EFC}" srcOrd="1" destOrd="0" presId="urn:microsoft.com/office/officeart/2016/7/layout/RepeatingBendingProcessNew"/>
    <dgm:cxn modelId="{D063D2C6-5155-4A05-A3E4-326B8DEBE4C4}" type="presOf" srcId="{59683DD5-507E-48BF-91DF-1C44883CE34E}" destId="{99B1615A-2976-4B67-BC64-7526B4E8D52D}" srcOrd="0" destOrd="0" presId="urn:microsoft.com/office/officeart/2016/7/layout/RepeatingBendingProcessNew"/>
    <dgm:cxn modelId="{5BBC05CE-1F6F-48BE-B6FB-2A1A16933DD1}" type="presOf" srcId="{32E4EB06-3AA9-4610-BB4B-45593558DB53}" destId="{282A7D77-EFEF-4466-ABBD-5A130B79DE3D}" srcOrd="1" destOrd="0" presId="urn:microsoft.com/office/officeart/2016/7/layout/RepeatingBendingProcessNew"/>
    <dgm:cxn modelId="{885796D0-E57B-4EB3-AE07-C2C2621411B1}" srcId="{862908FD-B6FE-4D2E-9DF4-CCC8F9E4FFF7}" destId="{3AADAD32-C855-49AC-B373-104F063FBD53}" srcOrd="2" destOrd="0" parTransId="{A65A22A3-7405-451F-970B-52F2B0C5B86A}" sibTransId="{7AEF8551-733B-4BAD-BA03-D466B2927E60}"/>
    <dgm:cxn modelId="{F74B48D3-44A3-4AA5-AB8E-F7C38D1C3149}" type="presOf" srcId="{67B79A04-BD7B-4330-8AA6-292D7705DD7B}" destId="{91E1AEC5-8DA5-4D15-B263-C413D0B6440A}" srcOrd="0" destOrd="0" presId="urn:microsoft.com/office/officeart/2016/7/layout/RepeatingBendingProcessNew"/>
    <dgm:cxn modelId="{CD94F5D8-9922-4F87-8630-40983C39BE3C}" type="presOf" srcId="{6ABC7D35-D1FF-4ACA-9E79-327E0DF65606}" destId="{D9ECF83F-7123-472F-998A-8D94AE777C08}" srcOrd="0" destOrd="0" presId="urn:microsoft.com/office/officeart/2016/7/layout/RepeatingBendingProcessNew"/>
    <dgm:cxn modelId="{27A71CDA-32A3-4BBA-9003-E784351601F2}" srcId="{862908FD-B6FE-4D2E-9DF4-CCC8F9E4FFF7}" destId="{58DF872B-19B2-4A22-BCC7-AD3BD505B522}" srcOrd="3" destOrd="0" parTransId="{71533418-C20E-4902-92C5-8252D42F7641}" sibTransId="{1D0B6075-0C30-42E5-A6A7-09E9A8025343}"/>
    <dgm:cxn modelId="{793571DD-7F30-4F8F-B1C1-60C0E7FFCAFA}" type="presOf" srcId="{852C7B6C-7280-4617-9BD1-8B759C423834}" destId="{7D58F16D-6D36-4757-97DF-D5410AAC9493}" srcOrd="0" destOrd="0" presId="urn:microsoft.com/office/officeart/2016/7/layout/RepeatingBendingProcessNew"/>
    <dgm:cxn modelId="{7DAFBBDE-1708-45FA-83B9-845321F19D5A}" type="presOf" srcId="{4D3BECE7-3E12-48D5-8A18-B43C59771D1F}" destId="{C2EF0385-0269-474D-8A6C-876DF08B9623}" srcOrd="0" destOrd="0" presId="urn:microsoft.com/office/officeart/2016/7/layout/RepeatingBendingProcessNew"/>
    <dgm:cxn modelId="{B266C3DF-66BD-42C5-BE09-E081BDD1822C}" type="presOf" srcId="{4D3BECE7-3E12-48D5-8A18-B43C59771D1F}" destId="{E037E896-F1F8-4B9D-ABA2-7C1C95224F98}" srcOrd="1" destOrd="0" presId="urn:microsoft.com/office/officeart/2016/7/layout/RepeatingBendingProcessNew"/>
    <dgm:cxn modelId="{0018A1E7-0DF9-4CF8-B6CA-864E59D654A7}" srcId="{862908FD-B6FE-4D2E-9DF4-CCC8F9E4FFF7}" destId="{8D75D861-ACDF-4FF9-8C29-3D2240AEF44C}" srcOrd="17" destOrd="0" parTransId="{F28D4255-AC67-40D9-BD27-6B221DCF3BC3}" sibTransId="{FF09BC2B-BC85-4A41-B69B-F407B8EF45C8}"/>
    <dgm:cxn modelId="{C527C1E7-E90B-4D6D-A8F8-1E8C0BDAEAF0}" type="presOf" srcId="{DBA5DDD6-7B89-4BEF-B6F7-9A0220509A16}" destId="{458D3A7B-BF99-4244-80CB-C1ABA2820E9C}" srcOrd="0" destOrd="0" presId="urn:microsoft.com/office/officeart/2016/7/layout/RepeatingBendingProcessNew"/>
    <dgm:cxn modelId="{C0FBB0E8-3E75-4D4D-8358-C5ED466197A6}" srcId="{862908FD-B6FE-4D2E-9DF4-CCC8F9E4FFF7}" destId="{E22CC5F1-4E0B-47A0-A3E4-9067ADA9A1B7}" srcOrd="1" destOrd="0" parTransId="{F914301E-52D6-471A-9F29-9E41F0406537}" sibTransId="{D7363177-326D-4B51-92FF-AEF46CD3F603}"/>
    <dgm:cxn modelId="{F527D6ED-03A8-4149-8DDB-49589790C496}" type="presOf" srcId="{23D91099-B738-4663-9249-38BA0B5B1594}" destId="{1E77B8A9-D089-430D-936E-685B44C8ADB5}" srcOrd="0" destOrd="0" presId="urn:microsoft.com/office/officeart/2016/7/layout/RepeatingBendingProcessNew"/>
    <dgm:cxn modelId="{22A3F5EF-C3F5-4D33-8CF1-6119A9208F44}" srcId="{862908FD-B6FE-4D2E-9DF4-CCC8F9E4FFF7}" destId="{A1378C82-2DA4-43EC-83B9-87D6E46C1118}" srcOrd="0" destOrd="0" parTransId="{03C271E4-9D9E-4AD2-9281-E36E44CDA7FC}" sibTransId="{FBF364E8-168A-43B7-84EC-765827A9D50A}"/>
    <dgm:cxn modelId="{6C7054F0-CE1D-466B-BCD2-A329774EBF00}" srcId="{862908FD-B6FE-4D2E-9DF4-CCC8F9E4FFF7}" destId="{E91E6BA3-2CC9-4426-B118-DF0005A9C5AA}" srcOrd="6" destOrd="0" parTransId="{2EC28438-71FA-4829-A37D-2E3A2EFFF832}" sibTransId="{B5DA0F5A-5456-4DFA-87A6-268D8C5DC974}"/>
    <dgm:cxn modelId="{CE88B6F1-D730-4E0A-900C-2CD0D78B4307}" type="presOf" srcId="{5A3DCC19-CFCB-40D7-9C98-4FE41A485265}" destId="{036A93E3-8DC2-4753-B857-1CC9C7154EDB}" srcOrd="0" destOrd="0" presId="urn:microsoft.com/office/officeart/2016/7/layout/RepeatingBendingProcessNew"/>
    <dgm:cxn modelId="{2E4FDEF3-A19C-4B46-BBB8-02141D536559}" type="presOf" srcId="{EB1814AD-ACAB-4E66-8995-608E655B00CF}" destId="{76FA8FB3-821A-44DC-9160-F6F5777A7513}" srcOrd="0" destOrd="0" presId="urn:microsoft.com/office/officeart/2016/7/layout/RepeatingBendingProcessNew"/>
    <dgm:cxn modelId="{A1B32CAD-B93F-4E75-BACC-1A8F4CB27975}" type="presParOf" srcId="{03FFA2D0-32EE-4DF3-9E49-6F2ABE6291AA}" destId="{5D05A1CF-37EC-4710-89A0-7CB5688CD19D}" srcOrd="0" destOrd="0" presId="urn:microsoft.com/office/officeart/2016/7/layout/RepeatingBendingProcessNew"/>
    <dgm:cxn modelId="{354080F1-4F61-481B-A072-8B68B30F32B9}" type="presParOf" srcId="{03FFA2D0-32EE-4DF3-9E49-6F2ABE6291AA}" destId="{8DE9F3C5-8A20-4861-AAE6-56A9B4A18A48}" srcOrd="1" destOrd="0" presId="urn:microsoft.com/office/officeart/2016/7/layout/RepeatingBendingProcessNew"/>
    <dgm:cxn modelId="{EAB3A9F6-E81B-474C-8DCF-5FF415C7C613}" type="presParOf" srcId="{8DE9F3C5-8A20-4861-AAE6-56A9B4A18A48}" destId="{46313170-BA58-4622-9183-805C00AF2729}" srcOrd="0" destOrd="0" presId="urn:microsoft.com/office/officeart/2016/7/layout/RepeatingBendingProcessNew"/>
    <dgm:cxn modelId="{6B104D19-5902-4EC9-A402-84E8002CE0B4}" type="presParOf" srcId="{03FFA2D0-32EE-4DF3-9E49-6F2ABE6291AA}" destId="{017455BF-B180-49CD-AE4B-B77AD696E1BC}" srcOrd="2" destOrd="0" presId="urn:microsoft.com/office/officeart/2016/7/layout/RepeatingBendingProcessNew"/>
    <dgm:cxn modelId="{05ED6B4A-1A35-4722-B4E4-1D13AA9446C9}" type="presParOf" srcId="{03FFA2D0-32EE-4DF3-9E49-6F2ABE6291AA}" destId="{FD685274-3BC1-4D3A-9940-0EA9ACF72F8D}" srcOrd="3" destOrd="0" presId="urn:microsoft.com/office/officeart/2016/7/layout/RepeatingBendingProcessNew"/>
    <dgm:cxn modelId="{CFCE0B09-FB9B-42F5-B43D-8240B9F43283}" type="presParOf" srcId="{FD685274-3BC1-4D3A-9940-0EA9ACF72F8D}" destId="{4835F091-7870-4634-9DA4-91F71E6A73C5}" srcOrd="0" destOrd="0" presId="urn:microsoft.com/office/officeart/2016/7/layout/RepeatingBendingProcessNew"/>
    <dgm:cxn modelId="{FA27E2B3-F0D5-4756-B71D-47D92349F118}" type="presParOf" srcId="{03FFA2D0-32EE-4DF3-9E49-6F2ABE6291AA}" destId="{D68E98BD-383B-4D4A-B725-06D919A7AB98}" srcOrd="4" destOrd="0" presId="urn:microsoft.com/office/officeart/2016/7/layout/RepeatingBendingProcessNew"/>
    <dgm:cxn modelId="{0DFF4B00-6913-456A-81CF-99EF60E955C2}" type="presParOf" srcId="{03FFA2D0-32EE-4DF3-9E49-6F2ABE6291AA}" destId="{BF07C6CC-4116-451B-9643-9127319F1E1E}" srcOrd="5" destOrd="0" presId="urn:microsoft.com/office/officeart/2016/7/layout/RepeatingBendingProcessNew"/>
    <dgm:cxn modelId="{D61E75F0-4F84-4901-8793-862E692C1ACC}" type="presParOf" srcId="{BF07C6CC-4116-451B-9643-9127319F1E1E}" destId="{8413D03E-1150-4FBF-B185-618CD1EFD6CA}" srcOrd="0" destOrd="0" presId="urn:microsoft.com/office/officeart/2016/7/layout/RepeatingBendingProcessNew"/>
    <dgm:cxn modelId="{E57AC0C2-AEFB-4385-B0B2-E3D725835690}" type="presParOf" srcId="{03FFA2D0-32EE-4DF3-9E49-6F2ABE6291AA}" destId="{253E3C4C-8A83-4B89-9566-9759569AF6AD}" srcOrd="6" destOrd="0" presId="urn:microsoft.com/office/officeart/2016/7/layout/RepeatingBendingProcessNew"/>
    <dgm:cxn modelId="{6C238826-B31C-450B-906C-6297084B4737}" type="presParOf" srcId="{03FFA2D0-32EE-4DF3-9E49-6F2ABE6291AA}" destId="{35D89613-4792-4E15-A05C-E745F76D1EFA}" srcOrd="7" destOrd="0" presId="urn:microsoft.com/office/officeart/2016/7/layout/RepeatingBendingProcessNew"/>
    <dgm:cxn modelId="{C4FE572B-1F77-4DF4-9BC8-6255E324493A}" type="presParOf" srcId="{35D89613-4792-4E15-A05C-E745F76D1EFA}" destId="{14696F3A-80B4-4CAC-8A15-268C353E5FD6}" srcOrd="0" destOrd="0" presId="urn:microsoft.com/office/officeart/2016/7/layout/RepeatingBendingProcessNew"/>
    <dgm:cxn modelId="{B49CFDA6-BA52-44C2-817A-AA360C0BE9AA}" type="presParOf" srcId="{03FFA2D0-32EE-4DF3-9E49-6F2ABE6291AA}" destId="{24708E0A-ADF4-4875-B87B-0911BA8CA62F}" srcOrd="8" destOrd="0" presId="urn:microsoft.com/office/officeart/2016/7/layout/RepeatingBendingProcessNew"/>
    <dgm:cxn modelId="{7EB8AECD-8426-4DFA-A117-C62AAB384DC5}" type="presParOf" srcId="{03FFA2D0-32EE-4DF3-9E49-6F2ABE6291AA}" destId="{99B1615A-2976-4B67-BC64-7526B4E8D52D}" srcOrd="9" destOrd="0" presId="urn:microsoft.com/office/officeart/2016/7/layout/RepeatingBendingProcessNew"/>
    <dgm:cxn modelId="{49B58CFC-35F3-42E0-8F19-676EDE94DFB9}" type="presParOf" srcId="{99B1615A-2976-4B67-BC64-7526B4E8D52D}" destId="{9D8F2D74-63AE-4169-8290-118BB69FD7F1}" srcOrd="0" destOrd="0" presId="urn:microsoft.com/office/officeart/2016/7/layout/RepeatingBendingProcessNew"/>
    <dgm:cxn modelId="{DA4B9C49-16E8-4F17-A906-F6FA55A17C8B}" type="presParOf" srcId="{03FFA2D0-32EE-4DF3-9E49-6F2ABE6291AA}" destId="{036A93E3-8DC2-4753-B857-1CC9C7154EDB}" srcOrd="10" destOrd="0" presId="urn:microsoft.com/office/officeart/2016/7/layout/RepeatingBendingProcessNew"/>
    <dgm:cxn modelId="{E38D067A-AD91-425D-A35A-475A491116B9}" type="presParOf" srcId="{03FFA2D0-32EE-4DF3-9E49-6F2ABE6291AA}" destId="{A579535B-D306-49C5-9A0E-80025C5AB814}" srcOrd="11" destOrd="0" presId="urn:microsoft.com/office/officeart/2016/7/layout/RepeatingBendingProcessNew"/>
    <dgm:cxn modelId="{BCE38D29-9551-456D-AA19-BC543DFFACF0}" type="presParOf" srcId="{A579535B-D306-49C5-9A0E-80025C5AB814}" destId="{1C080D1D-8C54-45ED-9DD6-40C1FA72C669}" srcOrd="0" destOrd="0" presId="urn:microsoft.com/office/officeart/2016/7/layout/RepeatingBendingProcessNew"/>
    <dgm:cxn modelId="{AA2D5C69-241D-4349-908E-792985184778}" type="presParOf" srcId="{03FFA2D0-32EE-4DF3-9E49-6F2ABE6291AA}" destId="{7BBD2D02-4156-416B-9CA2-B8B5C353F3BE}" srcOrd="12" destOrd="0" presId="urn:microsoft.com/office/officeart/2016/7/layout/RepeatingBendingProcessNew"/>
    <dgm:cxn modelId="{68730049-3257-49B3-AEB8-9297A3AFB2B8}" type="presParOf" srcId="{03FFA2D0-32EE-4DF3-9E49-6F2ABE6291AA}" destId="{B9DA3798-1B78-451F-9CE2-1F2E3A958F72}" srcOrd="13" destOrd="0" presId="urn:microsoft.com/office/officeart/2016/7/layout/RepeatingBendingProcessNew"/>
    <dgm:cxn modelId="{A9CB734E-9039-451C-8954-0D62E5AB64B8}" type="presParOf" srcId="{B9DA3798-1B78-451F-9CE2-1F2E3A958F72}" destId="{0FB22552-66AE-40B9-97BA-D1781C0016E6}" srcOrd="0" destOrd="0" presId="urn:microsoft.com/office/officeart/2016/7/layout/RepeatingBendingProcessNew"/>
    <dgm:cxn modelId="{D71EC521-5637-41CD-BAEE-B33041EAA636}" type="presParOf" srcId="{03FFA2D0-32EE-4DF3-9E49-6F2ABE6291AA}" destId="{B4106117-195F-468E-8635-E7CA2BA89B28}" srcOrd="14" destOrd="0" presId="urn:microsoft.com/office/officeart/2016/7/layout/RepeatingBendingProcessNew"/>
    <dgm:cxn modelId="{A3A1DB2F-F3A1-4AB6-97A8-3384544DAB34}" type="presParOf" srcId="{03FFA2D0-32EE-4DF3-9E49-6F2ABE6291AA}" destId="{6E942D34-5B39-4489-A236-0B0B253AC1AE}" srcOrd="15" destOrd="0" presId="urn:microsoft.com/office/officeart/2016/7/layout/RepeatingBendingProcessNew"/>
    <dgm:cxn modelId="{1D41C45F-69BC-47E3-97C2-5A4A8CECA3E7}" type="presParOf" srcId="{6E942D34-5B39-4489-A236-0B0B253AC1AE}" destId="{AD3BA71D-F5AA-4E99-899F-930735BE1900}" srcOrd="0" destOrd="0" presId="urn:microsoft.com/office/officeart/2016/7/layout/RepeatingBendingProcessNew"/>
    <dgm:cxn modelId="{F43436C6-893C-410F-903A-3EE5EEDD64BD}" type="presParOf" srcId="{03FFA2D0-32EE-4DF3-9E49-6F2ABE6291AA}" destId="{27A6700C-53BD-4FB1-BD96-EDE90A527316}" srcOrd="16" destOrd="0" presId="urn:microsoft.com/office/officeart/2016/7/layout/RepeatingBendingProcessNew"/>
    <dgm:cxn modelId="{04E382C7-57C0-43A1-BFA4-6B3322819D26}" type="presParOf" srcId="{03FFA2D0-32EE-4DF3-9E49-6F2ABE6291AA}" destId="{08E06F47-E16B-4A56-9D00-C98FAE2C8AC4}" srcOrd="17" destOrd="0" presId="urn:microsoft.com/office/officeart/2016/7/layout/RepeatingBendingProcessNew"/>
    <dgm:cxn modelId="{2DF3F3AE-D101-4F10-B3BC-FD702210C8A5}" type="presParOf" srcId="{08E06F47-E16B-4A56-9D00-C98FAE2C8AC4}" destId="{3F09AA7C-AAB1-4E50-AA54-CB6C590B2152}" srcOrd="0" destOrd="0" presId="urn:microsoft.com/office/officeart/2016/7/layout/RepeatingBendingProcessNew"/>
    <dgm:cxn modelId="{457D32E5-F9E0-411E-8AC0-D87E414254E0}" type="presParOf" srcId="{03FFA2D0-32EE-4DF3-9E49-6F2ABE6291AA}" destId="{76FA8FB3-821A-44DC-9160-F6F5777A7513}" srcOrd="18" destOrd="0" presId="urn:microsoft.com/office/officeart/2016/7/layout/RepeatingBendingProcessNew"/>
    <dgm:cxn modelId="{BF538A82-7264-41DE-8D65-705BD1F3BC23}" type="presParOf" srcId="{03FFA2D0-32EE-4DF3-9E49-6F2ABE6291AA}" destId="{B11A017E-3552-4808-B5C8-E248C6581E00}" srcOrd="19" destOrd="0" presId="urn:microsoft.com/office/officeart/2016/7/layout/RepeatingBendingProcessNew"/>
    <dgm:cxn modelId="{41124E49-E461-4B01-A528-01E238EFD619}" type="presParOf" srcId="{B11A017E-3552-4808-B5C8-E248C6581E00}" destId="{A6B2D526-7CFB-408A-9462-0D8300DDEBA0}" srcOrd="0" destOrd="0" presId="urn:microsoft.com/office/officeart/2016/7/layout/RepeatingBendingProcessNew"/>
    <dgm:cxn modelId="{8AA3E054-6B77-487D-A3B6-BCF2AE1D8E02}" type="presParOf" srcId="{03FFA2D0-32EE-4DF3-9E49-6F2ABE6291AA}" destId="{7BD12081-55CE-4EFC-B02F-A9AC289A85A9}" srcOrd="20" destOrd="0" presId="urn:microsoft.com/office/officeart/2016/7/layout/RepeatingBendingProcessNew"/>
    <dgm:cxn modelId="{7433C339-D154-499E-99CD-5462C902669A}" type="presParOf" srcId="{03FFA2D0-32EE-4DF3-9E49-6F2ABE6291AA}" destId="{C2EF0385-0269-474D-8A6C-876DF08B9623}" srcOrd="21" destOrd="0" presId="urn:microsoft.com/office/officeart/2016/7/layout/RepeatingBendingProcessNew"/>
    <dgm:cxn modelId="{C930EDB1-2C73-4D48-8B65-5590C497B6C2}" type="presParOf" srcId="{C2EF0385-0269-474D-8A6C-876DF08B9623}" destId="{E037E896-F1F8-4B9D-ABA2-7C1C95224F98}" srcOrd="0" destOrd="0" presId="urn:microsoft.com/office/officeart/2016/7/layout/RepeatingBendingProcessNew"/>
    <dgm:cxn modelId="{A18CA095-D80E-4B98-8D56-48252FB79695}" type="presParOf" srcId="{03FFA2D0-32EE-4DF3-9E49-6F2ABE6291AA}" destId="{458D3A7B-BF99-4244-80CB-C1ABA2820E9C}" srcOrd="22" destOrd="0" presId="urn:microsoft.com/office/officeart/2016/7/layout/RepeatingBendingProcessNew"/>
    <dgm:cxn modelId="{C4BDDF82-558D-4687-A913-823524A73627}" type="presParOf" srcId="{03FFA2D0-32EE-4DF3-9E49-6F2ABE6291AA}" destId="{7D58F16D-6D36-4757-97DF-D5410AAC9493}" srcOrd="23" destOrd="0" presId="urn:microsoft.com/office/officeart/2016/7/layout/RepeatingBendingProcessNew"/>
    <dgm:cxn modelId="{CC977CB6-854A-48C2-937B-E265E0252A87}" type="presParOf" srcId="{7D58F16D-6D36-4757-97DF-D5410AAC9493}" destId="{5276A11F-514B-44D8-BF49-5C316ECEDA45}" srcOrd="0" destOrd="0" presId="urn:microsoft.com/office/officeart/2016/7/layout/RepeatingBendingProcessNew"/>
    <dgm:cxn modelId="{C51F61AA-46FC-4464-A6A4-AF94B885A2A6}" type="presParOf" srcId="{03FFA2D0-32EE-4DF3-9E49-6F2ABE6291AA}" destId="{6EE3191B-0CF6-45E4-948F-238E37193E10}" srcOrd="24" destOrd="0" presId="urn:microsoft.com/office/officeart/2016/7/layout/RepeatingBendingProcessNew"/>
    <dgm:cxn modelId="{02F70A62-27B6-47F4-BBBF-B952EE73C9A0}" type="presParOf" srcId="{03FFA2D0-32EE-4DF3-9E49-6F2ABE6291AA}" destId="{62A48476-A460-46FF-82BC-7323ECC94B22}" srcOrd="25" destOrd="0" presId="urn:microsoft.com/office/officeart/2016/7/layout/RepeatingBendingProcessNew"/>
    <dgm:cxn modelId="{B31971B5-D9E9-43BB-9EA2-EBDE346C58CA}" type="presParOf" srcId="{62A48476-A460-46FF-82BC-7323ECC94B22}" destId="{CAED5548-1418-4E97-A278-4C5CF5925D90}" srcOrd="0" destOrd="0" presId="urn:microsoft.com/office/officeart/2016/7/layout/RepeatingBendingProcessNew"/>
    <dgm:cxn modelId="{4E8EA80C-AA51-4BD1-B658-0C0F76EABA09}" type="presParOf" srcId="{03FFA2D0-32EE-4DF3-9E49-6F2ABE6291AA}" destId="{91E1AEC5-8DA5-4D15-B263-C413D0B6440A}" srcOrd="26" destOrd="0" presId="urn:microsoft.com/office/officeart/2016/7/layout/RepeatingBendingProcessNew"/>
    <dgm:cxn modelId="{C7771EFA-AA24-44CD-8191-1581E484241A}" type="presParOf" srcId="{03FFA2D0-32EE-4DF3-9E49-6F2ABE6291AA}" destId="{129986C0-B577-440C-9542-3DC7843B8486}" srcOrd="27" destOrd="0" presId="urn:microsoft.com/office/officeart/2016/7/layout/RepeatingBendingProcessNew"/>
    <dgm:cxn modelId="{A8070096-2179-445C-BB02-B8F656E49F9F}" type="presParOf" srcId="{129986C0-B577-440C-9542-3DC7843B8486}" destId="{282A7D77-EFEF-4466-ABBD-5A130B79DE3D}" srcOrd="0" destOrd="0" presId="urn:microsoft.com/office/officeart/2016/7/layout/RepeatingBendingProcessNew"/>
    <dgm:cxn modelId="{0ABB54B6-A370-4015-AA82-FDBF19C86FB0}" type="presParOf" srcId="{03FFA2D0-32EE-4DF3-9E49-6F2ABE6291AA}" destId="{7C04AFC5-F15E-4A0B-BEED-7BB7BCA3D38E}" srcOrd="28" destOrd="0" presId="urn:microsoft.com/office/officeart/2016/7/layout/RepeatingBendingProcessNew"/>
    <dgm:cxn modelId="{556E3BAA-861C-40BE-8DDA-361BD8FAAD88}" type="presParOf" srcId="{03FFA2D0-32EE-4DF3-9E49-6F2ABE6291AA}" destId="{AF3528DF-2CEF-48BE-A4BD-AF78FD4A511C}" srcOrd="29" destOrd="0" presId="urn:microsoft.com/office/officeart/2016/7/layout/RepeatingBendingProcessNew"/>
    <dgm:cxn modelId="{CFC34A40-A544-4CFA-A468-7B789C6EBBD0}" type="presParOf" srcId="{AF3528DF-2CEF-48BE-A4BD-AF78FD4A511C}" destId="{5CE785FE-3ED5-435A-98EF-D50775883EFC}" srcOrd="0" destOrd="0" presId="urn:microsoft.com/office/officeart/2016/7/layout/RepeatingBendingProcessNew"/>
    <dgm:cxn modelId="{BEEAF0ED-86C0-4134-9BFE-D1FE6E341E96}" type="presParOf" srcId="{03FFA2D0-32EE-4DF3-9E49-6F2ABE6291AA}" destId="{1E77B8A9-D089-430D-936E-685B44C8ADB5}" srcOrd="30" destOrd="0" presId="urn:microsoft.com/office/officeart/2016/7/layout/RepeatingBendingProcessNew"/>
    <dgm:cxn modelId="{6D3C37A4-F3FD-446A-84F1-7036FC7E3011}" type="presParOf" srcId="{03FFA2D0-32EE-4DF3-9E49-6F2ABE6291AA}" destId="{4EAE7296-8509-4DC4-88CC-45BE21110D6B}" srcOrd="31" destOrd="0" presId="urn:microsoft.com/office/officeart/2016/7/layout/RepeatingBendingProcessNew"/>
    <dgm:cxn modelId="{D8E5CFFB-184D-4255-80D9-BE5B23E64AF4}" type="presParOf" srcId="{4EAE7296-8509-4DC4-88CC-45BE21110D6B}" destId="{544C04EF-D90A-46FC-ABE0-8A55ABD067B6}" srcOrd="0" destOrd="0" presId="urn:microsoft.com/office/officeart/2016/7/layout/RepeatingBendingProcessNew"/>
    <dgm:cxn modelId="{62420490-7F43-474F-81E5-70E258ED7ED2}" type="presParOf" srcId="{03FFA2D0-32EE-4DF3-9E49-6F2ABE6291AA}" destId="{7D5415B9-21D5-43E5-8C07-D4224E9CD5AC}" srcOrd="32" destOrd="0" presId="urn:microsoft.com/office/officeart/2016/7/layout/RepeatingBendingProcessNew"/>
    <dgm:cxn modelId="{38756E32-640E-44C8-BC98-A5F7D19090E5}" type="presParOf" srcId="{03FFA2D0-32EE-4DF3-9E49-6F2ABE6291AA}" destId="{B6C97C95-8761-4FBC-996E-739E84A162E2}" srcOrd="33" destOrd="0" presId="urn:microsoft.com/office/officeart/2016/7/layout/RepeatingBendingProcessNew"/>
    <dgm:cxn modelId="{710AFA97-36B9-4B81-AACC-6D60B8CD0C9B}" type="presParOf" srcId="{B6C97C95-8761-4FBC-996E-739E84A162E2}" destId="{67FD0DC2-C7F2-43F2-8784-BF154089E235}" srcOrd="0" destOrd="0" presId="urn:microsoft.com/office/officeart/2016/7/layout/RepeatingBendingProcessNew"/>
    <dgm:cxn modelId="{2F245515-693A-41D2-AACD-97EBE520530F}" type="presParOf" srcId="{03FFA2D0-32EE-4DF3-9E49-6F2ABE6291AA}" destId="{030D9111-1592-4EAC-87D5-1CCE9EC128C4}" srcOrd="34" destOrd="0" presId="urn:microsoft.com/office/officeart/2016/7/layout/RepeatingBendingProcessNew"/>
    <dgm:cxn modelId="{E5574FDB-2654-49B2-A3F6-6CDA1C2BA4B8}" type="presParOf" srcId="{03FFA2D0-32EE-4DF3-9E49-6F2ABE6291AA}" destId="{6CA65F24-CF2B-4370-B4EF-7E1C14B4DDA2}" srcOrd="35" destOrd="0" presId="urn:microsoft.com/office/officeart/2016/7/layout/RepeatingBendingProcessNew"/>
    <dgm:cxn modelId="{8ACE4572-0C3D-4EE3-8D27-AFC27AD90B7E}" type="presParOf" srcId="{6CA65F24-CF2B-4370-B4EF-7E1C14B4DDA2}" destId="{85DF0E37-E896-49EF-B4DE-3CF55952E568}" srcOrd="0" destOrd="0" presId="urn:microsoft.com/office/officeart/2016/7/layout/RepeatingBendingProcessNew"/>
    <dgm:cxn modelId="{A0A0C763-5A04-4C5A-A993-67171D367572}" type="presParOf" srcId="{03FFA2D0-32EE-4DF3-9E49-6F2ABE6291AA}" destId="{D9ECF83F-7123-472F-998A-8D94AE777C08}" srcOrd="36" destOrd="0" presId="urn:microsoft.com/office/officeart/2016/7/layout/RepeatingBendingProcessNew"/>
  </dgm:cxnLst>
  <dgm:bg>
    <a:solidFill>
      <a:schemeClr val="bg2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DA7827F-CA71-441E-8344-D5575C16B184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0B3EBC9-8DAA-47ED-A30E-EBE892643AD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tr-TR" sz="2200" b="1" dirty="0"/>
            <a:t>güneş</a:t>
          </a:r>
          <a:r>
            <a:rPr lang="tr-TR" sz="2200" dirty="0"/>
            <a:t> 	(sun)				</a:t>
          </a:r>
          <a:r>
            <a:rPr lang="tr-TR" sz="2200" b="1" dirty="0"/>
            <a:t>güneşli</a:t>
          </a:r>
          <a:r>
            <a:rPr lang="tr-TR" sz="2200" dirty="0"/>
            <a:t> 		(</a:t>
          </a:r>
          <a:r>
            <a:rPr lang="tr-TR" sz="2200" dirty="0" err="1"/>
            <a:t>sunny</a:t>
          </a:r>
          <a:r>
            <a:rPr lang="tr-TR" sz="2200" dirty="0"/>
            <a:t>)</a:t>
          </a:r>
        </a:p>
        <a:p>
          <a:pPr>
            <a:lnSpc>
              <a:spcPct val="100000"/>
            </a:lnSpc>
          </a:pPr>
          <a:r>
            <a:rPr lang="tr-TR" sz="2200" dirty="0"/>
            <a:t>				       </a:t>
          </a:r>
          <a:r>
            <a:rPr lang="tr-TR" sz="2200" dirty="0">
              <a:highlight>
                <a:srgbClr val="FFFF00"/>
              </a:highlight>
            </a:rPr>
            <a:t>(</a:t>
          </a:r>
          <a:r>
            <a:rPr lang="tr-TR" sz="2200" b="1" dirty="0">
              <a:highlight>
                <a:srgbClr val="FFFF00"/>
              </a:highlight>
            </a:rPr>
            <a:t>Güneşli</a:t>
          </a:r>
          <a:r>
            <a:rPr lang="tr-TR" sz="2200" dirty="0">
              <a:highlight>
                <a:srgbClr val="FFFF00"/>
              </a:highlight>
            </a:rPr>
            <a:t> bir gün.</a:t>
          </a:r>
          <a:r>
            <a:rPr lang="tr-TR" sz="2200" dirty="0"/>
            <a:t>: </a:t>
          </a:r>
          <a:r>
            <a:rPr lang="tr-TR" sz="1800" dirty="0" err="1"/>
            <a:t>It</a:t>
          </a:r>
          <a:r>
            <a:rPr lang="tr-TR" sz="1800" dirty="0"/>
            <a:t> is a </a:t>
          </a:r>
          <a:r>
            <a:rPr lang="tr-TR" sz="1800" dirty="0" err="1"/>
            <a:t>sunny</a:t>
          </a:r>
          <a:r>
            <a:rPr lang="tr-TR" sz="1800" dirty="0"/>
            <a:t> </a:t>
          </a:r>
          <a:r>
            <a:rPr lang="tr-TR" sz="1800" dirty="0" err="1"/>
            <a:t>day</a:t>
          </a:r>
          <a:r>
            <a:rPr lang="tr-TR" sz="1800" dirty="0"/>
            <a:t>.)</a:t>
          </a:r>
          <a:endParaRPr lang="en-US" sz="2200" dirty="0"/>
        </a:p>
      </dgm:t>
    </dgm:pt>
    <dgm:pt modelId="{E644DDE4-0AE5-4BDE-B304-DBF39829F2B1}" type="parTrans" cxnId="{6F531619-1531-4C81-8AEA-D12EC4FB68C4}">
      <dgm:prSet/>
      <dgm:spPr/>
      <dgm:t>
        <a:bodyPr/>
        <a:lstStyle/>
        <a:p>
          <a:endParaRPr lang="en-US"/>
        </a:p>
      </dgm:t>
    </dgm:pt>
    <dgm:pt modelId="{6616A7C2-70BC-4C2A-A9DD-C368F920DE87}" type="sibTrans" cxnId="{6F531619-1531-4C81-8AEA-D12EC4FB68C4}">
      <dgm:prSet/>
      <dgm:spPr/>
      <dgm:t>
        <a:bodyPr/>
        <a:lstStyle/>
        <a:p>
          <a:endParaRPr lang="en-US"/>
        </a:p>
      </dgm:t>
    </dgm:pt>
    <dgm:pt modelId="{5481CAF7-041E-46DC-A23E-56748C7B748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tr-TR" sz="2200" b="1" dirty="0"/>
            <a:t>yağmur</a:t>
          </a:r>
          <a:r>
            <a:rPr lang="tr-TR" sz="2200" dirty="0"/>
            <a:t> 	(</a:t>
          </a:r>
          <a:r>
            <a:rPr lang="tr-TR" sz="2200" dirty="0" err="1"/>
            <a:t>rain</a:t>
          </a:r>
          <a:r>
            <a:rPr lang="tr-TR" sz="2200" dirty="0"/>
            <a:t>)				</a:t>
          </a:r>
          <a:r>
            <a:rPr lang="tr-TR" sz="2200" b="1" dirty="0"/>
            <a:t>yağmurlu</a:t>
          </a:r>
          <a:r>
            <a:rPr lang="tr-TR" sz="2200" dirty="0"/>
            <a:t> 	(</a:t>
          </a:r>
          <a:r>
            <a:rPr lang="tr-TR" sz="2200" dirty="0" err="1"/>
            <a:t>rainy</a:t>
          </a:r>
          <a:r>
            <a:rPr lang="tr-TR" sz="2200" dirty="0"/>
            <a:t>)</a:t>
          </a:r>
        </a:p>
        <a:p>
          <a:pPr>
            <a:lnSpc>
              <a:spcPct val="100000"/>
            </a:lnSpc>
          </a:pPr>
          <a:r>
            <a:rPr lang="tr-TR" sz="2200" dirty="0"/>
            <a:t>				         (</a:t>
          </a:r>
          <a:r>
            <a:rPr lang="tr-TR" sz="2200" b="1" dirty="0">
              <a:highlight>
                <a:srgbClr val="FFFF00"/>
              </a:highlight>
            </a:rPr>
            <a:t>Yağmurlu</a:t>
          </a:r>
          <a:r>
            <a:rPr lang="tr-TR" sz="2200" dirty="0">
              <a:highlight>
                <a:srgbClr val="FFFF00"/>
              </a:highlight>
            </a:rPr>
            <a:t> bir gün</a:t>
          </a:r>
          <a:r>
            <a:rPr lang="tr-TR" sz="2200" dirty="0"/>
            <a:t>: </a:t>
          </a:r>
          <a:r>
            <a:rPr lang="tr-TR" sz="1800" dirty="0" err="1"/>
            <a:t>It</a:t>
          </a:r>
          <a:r>
            <a:rPr lang="tr-TR" sz="1800" dirty="0"/>
            <a:t> is a </a:t>
          </a:r>
          <a:r>
            <a:rPr lang="tr-TR" sz="1800" dirty="0" err="1"/>
            <a:t>rainy</a:t>
          </a:r>
          <a:r>
            <a:rPr lang="tr-TR" sz="1800" dirty="0"/>
            <a:t> </a:t>
          </a:r>
          <a:r>
            <a:rPr lang="tr-TR" sz="1800" dirty="0" err="1"/>
            <a:t>day</a:t>
          </a:r>
          <a:r>
            <a:rPr lang="tr-TR" sz="1800" dirty="0"/>
            <a:t>.)</a:t>
          </a:r>
          <a:endParaRPr lang="en-US" sz="1800" dirty="0"/>
        </a:p>
      </dgm:t>
    </dgm:pt>
    <dgm:pt modelId="{F0C24139-1610-4742-9584-49D4B40A25BB}" type="parTrans" cxnId="{F60532FE-28B1-44F7-9D3D-46FDDB977BAC}">
      <dgm:prSet/>
      <dgm:spPr/>
      <dgm:t>
        <a:bodyPr/>
        <a:lstStyle/>
        <a:p>
          <a:endParaRPr lang="en-US"/>
        </a:p>
      </dgm:t>
    </dgm:pt>
    <dgm:pt modelId="{058CFA46-0167-4A76-BFD3-C202B1602387}" type="sibTrans" cxnId="{F60532FE-28B1-44F7-9D3D-46FDDB977BAC}">
      <dgm:prSet/>
      <dgm:spPr/>
      <dgm:t>
        <a:bodyPr/>
        <a:lstStyle/>
        <a:p>
          <a:endParaRPr lang="en-US"/>
        </a:p>
      </dgm:t>
    </dgm:pt>
    <dgm:pt modelId="{FEA3BD67-E8C9-4FDF-ABDB-811A6EC77FEF}">
      <dgm:prSet/>
      <dgm:spPr/>
      <dgm:t>
        <a:bodyPr/>
        <a:lstStyle/>
        <a:p>
          <a:pPr>
            <a:lnSpc>
              <a:spcPct val="100000"/>
            </a:lnSpc>
          </a:pPr>
          <a:r>
            <a:rPr lang="tr-TR" b="1" dirty="0"/>
            <a:t>kar</a:t>
          </a:r>
          <a:r>
            <a:rPr lang="tr-TR" dirty="0"/>
            <a:t> 	(</a:t>
          </a:r>
          <a:r>
            <a:rPr lang="tr-TR" dirty="0" err="1"/>
            <a:t>snow</a:t>
          </a:r>
          <a:r>
            <a:rPr lang="tr-TR" dirty="0"/>
            <a:t>)					 </a:t>
          </a:r>
          <a:r>
            <a:rPr lang="tr-TR" b="1" dirty="0"/>
            <a:t>karlı</a:t>
          </a:r>
          <a:r>
            <a:rPr lang="tr-TR" dirty="0"/>
            <a:t> 	       (</a:t>
          </a:r>
          <a:r>
            <a:rPr lang="tr-TR" dirty="0" err="1"/>
            <a:t>snowy</a:t>
          </a:r>
          <a:r>
            <a:rPr lang="tr-TR" dirty="0"/>
            <a:t>)</a:t>
          </a:r>
        </a:p>
        <a:p>
          <a:pPr>
            <a:lnSpc>
              <a:spcPct val="100000"/>
            </a:lnSpc>
          </a:pPr>
          <a:r>
            <a:rPr lang="tr-TR" dirty="0"/>
            <a:t>			                                (</a:t>
          </a:r>
          <a:r>
            <a:rPr lang="tr-TR" b="1" dirty="0">
              <a:highlight>
                <a:srgbClr val="FFFF00"/>
              </a:highlight>
            </a:rPr>
            <a:t>Karlı</a:t>
          </a:r>
          <a:r>
            <a:rPr lang="tr-TR" dirty="0">
              <a:highlight>
                <a:srgbClr val="FFFF00"/>
              </a:highlight>
            </a:rPr>
            <a:t> bir gün</a:t>
          </a:r>
          <a:r>
            <a:rPr lang="tr-TR" dirty="0"/>
            <a:t>: </a:t>
          </a:r>
          <a:r>
            <a:rPr lang="tr-TR" dirty="0" err="1"/>
            <a:t>It</a:t>
          </a:r>
          <a:r>
            <a:rPr lang="tr-TR" dirty="0"/>
            <a:t> is a </a:t>
          </a:r>
          <a:r>
            <a:rPr lang="tr-TR" dirty="0" err="1"/>
            <a:t>snowy</a:t>
          </a:r>
          <a:r>
            <a:rPr lang="tr-TR" dirty="0"/>
            <a:t> </a:t>
          </a:r>
          <a:r>
            <a:rPr lang="tr-TR" dirty="0" err="1"/>
            <a:t>day</a:t>
          </a:r>
          <a:r>
            <a:rPr lang="tr-TR" dirty="0"/>
            <a:t>.)		</a:t>
          </a:r>
          <a:endParaRPr lang="en-US" dirty="0"/>
        </a:p>
      </dgm:t>
    </dgm:pt>
    <dgm:pt modelId="{F517D0AA-E773-461C-8E80-52DBE7B68546}" type="parTrans" cxnId="{7C5FBC2F-AB65-4222-8E95-1C25F81F771E}">
      <dgm:prSet/>
      <dgm:spPr/>
      <dgm:t>
        <a:bodyPr/>
        <a:lstStyle/>
        <a:p>
          <a:endParaRPr lang="en-US"/>
        </a:p>
      </dgm:t>
    </dgm:pt>
    <dgm:pt modelId="{FCFA8853-61DF-425A-875A-64B51CF5AECE}" type="sibTrans" cxnId="{7C5FBC2F-AB65-4222-8E95-1C25F81F771E}">
      <dgm:prSet/>
      <dgm:spPr/>
      <dgm:t>
        <a:bodyPr/>
        <a:lstStyle/>
        <a:p>
          <a:endParaRPr lang="en-US"/>
        </a:p>
      </dgm:t>
    </dgm:pt>
    <dgm:pt modelId="{3069C5DD-E19F-4F92-8249-CA35830E5173}">
      <dgm:prSet/>
      <dgm:spPr/>
      <dgm:t>
        <a:bodyPr/>
        <a:lstStyle/>
        <a:p>
          <a:pPr>
            <a:lnSpc>
              <a:spcPct val="100000"/>
            </a:lnSpc>
          </a:pPr>
          <a:r>
            <a:rPr lang="tr-TR" b="1" dirty="0"/>
            <a:t>bulut</a:t>
          </a:r>
          <a:r>
            <a:rPr lang="tr-TR" dirty="0"/>
            <a:t> 	(</a:t>
          </a:r>
          <a:r>
            <a:rPr lang="tr-TR" dirty="0" err="1"/>
            <a:t>cloud</a:t>
          </a:r>
          <a:r>
            <a:rPr lang="tr-TR" dirty="0"/>
            <a:t>)				</a:t>
          </a:r>
          <a:r>
            <a:rPr lang="tr-TR" b="1" dirty="0"/>
            <a:t>bulutlu</a:t>
          </a:r>
          <a:r>
            <a:rPr lang="tr-TR" dirty="0"/>
            <a:t> 	(</a:t>
          </a:r>
          <a:r>
            <a:rPr lang="tr-TR" dirty="0" err="1"/>
            <a:t>cloudy</a:t>
          </a:r>
          <a:r>
            <a:rPr lang="tr-TR" dirty="0"/>
            <a:t>)</a:t>
          </a:r>
        </a:p>
        <a:p>
          <a:pPr>
            <a:lnSpc>
              <a:spcPct val="100000"/>
            </a:lnSpc>
          </a:pPr>
          <a:r>
            <a:rPr lang="tr-TR" dirty="0"/>
            <a:t>					(</a:t>
          </a:r>
          <a:r>
            <a:rPr lang="tr-TR" b="1" dirty="0">
              <a:highlight>
                <a:srgbClr val="FFFF00"/>
              </a:highlight>
            </a:rPr>
            <a:t>Bulutlu</a:t>
          </a:r>
          <a:r>
            <a:rPr lang="tr-TR" dirty="0">
              <a:highlight>
                <a:srgbClr val="FFFF00"/>
              </a:highlight>
            </a:rPr>
            <a:t> bir gün</a:t>
          </a:r>
          <a:r>
            <a:rPr lang="tr-TR" dirty="0"/>
            <a:t>.: </a:t>
          </a:r>
          <a:r>
            <a:rPr lang="tr-TR" dirty="0" err="1"/>
            <a:t>It</a:t>
          </a:r>
          <a:r>
            <a:rPr lang="tr-TR" dirty="0"/>
            <a:t> is a </a:t>
          </a:r>
          <a:r>
            <a:rPr lang="tr-TR" dirty="0" err="1"/>
            <a:t>cloudy</a:t>
          </a:r>
          <a:r>
            <a:rPr lang="tr-TR" dirty="0"/>
            <a:t> </a:t>
          </a:r>
          <a:r>
            <a:rPr lang="tr-TR" dirty="0" err="1"/>
            <a:t>day</a:t>
          </a:r>
          <a:r>
            <a:rPr lang="tr-TR" dirty="0"/>
            <a:t>.)</a:t>
          </a:r>
          <a:endParaRPr lang="en-US" dirty="0"/>
        </a:p>
      </dgm:t>
    </dgm:pt>
    <dgm:pt modelId="{A6D5DB46-CB02-4230-8294-3B766A7A28BA}" type="parTrans" cxnId="{C0DCD5E4-2C45-4CE5-9361-38F806260AEE}">
      <dgm:prSet/>
      <dgm:spPr/>
      <dgm:t>
        <a:bodyPr/>
        <a:lstStyle/>
        <a:p>
          <a:endParaRPr lang="en-US"/>
        </a:p>
      </dgm:t>
    </dgm:pt>
    <dgm:pt modelId="{CD36F639-8AD0-429A-9B1B-D1C67768FBA7}" type="sibTrans" cxnId="{C0DCD5E4-2C45-4CE5-9361-38F806260AEE}">
      <dgm:prSet/>
      <dgm:spPr/>
      <dgm:t>
        <a:bodyPr/>
        <a:lstStyle/>
        <a:p>
          <a:endParaRPr lang="en-US"/>
        </a:p>
      </dgm:t>
    </dgm:pt>
    <dgm:pt modelId="{BB5A9E71-B9F7-46E4-AADD-A985B037EB60}" type="pres">
      <dgm:prSet presAssocID="{4DA7827F-CA71-441E-8344-D5575C16B184}" presName="root" presStyleCnt="0">
        <dgm:presLayoutVars>
          <dgm:dir/>
          <dgm:resizeHandles val="exact"/>
        </dgm:presLayoutVars>
      </dgm:prSet>
      <dgm:spPr/>
    </dgm:pt>
    <dgm:pt modelId="{7878647B-C2A5-4331-B56B-3415D4A52DC9}" type="pres">
      <dgm:prSet presAssocID="{B0B3EBC9-8DAA-47ED-A30E-EBE892643AD5}" presName="compNode" presStyleCnt="0"/>
      <dgm:spPr/>
    </dgm:pt>
    <dgm:pt modelId="{941A7A71-304C-42EE-9542-07521DEBC1D9}" type="pres">
      <dgm:prSet presAssocID="{B0B3EBC9-8DAA-47ED-A30E-EBE892643AD5}" presName="bgRect" presStyleLbl="bgShp" presStyleIdx="0" presStyleCnt="4" custLinFactNeighborY="-2325"/>
      <dgm:spPr/>
    </dgm:pt>
    <dgm:pt modelId="{B612F9EE-CF8A-4B49-8AF7-E38E973A0C07}" type="pres">
      <dgm:prSet presAssocID="{B0B3EBC9-8DAA-47ED-A30E-EBE892643AD5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unset scene"/>
        </a:ext>
      </dgm:extLst>
    </dgm:pt>
    <dgm:pt modelId="{02CBC56D-C73F-493F-9C28-30D0ABD8CE76}" type="pres">
      <dgm:prSet presAssocID="{B0B3EBC9-8DAA-47ED-A30E-EBE892643AD5}" presName="spaceRect" presStyleCnt="0"/>
      <dgm:spPr/>
    </dgm:pt>
    <dgm:pt modelId="{AECEF54E-204D-404E-A63A-6C8AFEC4540E}" type="pres">
      <dgm:prSet presAssocID="{B0B3EBC9-8DAA-47ED-A30E-EBE892643AD5}" presName="parTx" presStyleLbl="revTx" presStyleIdx="0" presStyleCnt="4">
        <dgm:presLayoutVars>
          <dgm:chMax val="0"/>
          <dgm:chPref val="0"/>
        </dgm:presLayoutVars>
      </dgm:prSet>
      <dgm:spPr/>
    </dgm:pt>
    <dgm:pt modelId="{75548D4F-239B-4982-A58C-434354463865}" type="pres">
      <dgm:prSet presAssocID="{6616A7C2-70BC-4C2A-A9DD-C368F920DE87}" presName="sibTrans" presStyleCnt="0"/>
      <dgm:spPr/>
    </dgm:pt>
    <dgm:pt modelId="{8198722D-A1A7-454C-9597-D04464BF5830}" type="pres">
      <dgm:prSet presAssocID="{5481CAF7-041E-46DC-A23E-56748C7B748C}" presName="compNode" presStyleCnt="0"/>
      <dgm:spPr/>
    </dgm:pt>
    <dgm:pt modelId="{B3116572-D8AF-4281-8C4A-3FEE671D5F56}" type="pres">
      <dgm:prSet presAssocID="{5481CAF7-041E-46DC-A23E-56748C7B748C}" presName="bgRect" presStyleLbl="bgShp" presStyleIdx="1" presStyleCnt="4"/>
      <dgm:spPr/>
    </dgm:pt>
    <dgm:pt modelId="{5501D329-C5B7-488D-9656-B75911DD5156}" type="pres">
      <dgm:prSet presAssocID="{5481CAF7-041E-46DC-A23E-56748C7B748C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ain"/>
        </a:ext>
      </dgm:extLst>
    </dgm:pt>
    <dgm:pt modelId="{B5B1BEC3-89A2-4C24-BB46-90EDF38AD83A}" type="pres">
      <dgm:prSet presAssocID="{5481CAF7-041E-46DC-A23E-56748C7B748C}" presName="spaceRect" presStyleCnt="0"/>
      <dgm:spPr/>
    </dgm:pt>
    <dgm:pt modelId="{B69C4094-0BDD-4C15-9C5A-86A727ECC3F2}" type="pres">
      <dgm:prSet presAssocID="{5481CAF7-041E-46DC-A23E-56748C7B748C}" presName="parTx" presStyleLbl="revTx" presStyleIdx="1" presStyleCnt="4">
        <dgm:presLayoutVars>
          <dgm:chMax val="0"/>
          <dgm:chPref val="0"/>
        </dgm:presLayoutVars>
      </dgm:prSet>
      <dgm:spPr/>
    </dgm:pt>
    <dgm:pt modelId="{4BC4357B-B1D7-4C23-8F4E-1375B68D3EAA}" type="pres">
      <dgm:prSet presAssocID="{058CFA46-0167-4A76-BFD3-C202B1602387}" presName="sibTrans" presStyleCnt="0"/>
      <dgm:spPr/>
    </dgm:pt>
    <dgm:pt modelId="{33BB01C5-1192-468B-81FB-E1EC2583946A}" type="pres">
      <dgm:prSet presAssocID="{FEA3BD67-E8C9-4FDF-ABDB-811A6EC77FEF}" presName="compNode" presStyleCnt="0"/>
      <dgm:spPr/>
    </dgm:pt>
    <dgm:pt modelId="{434A4594-7395-426D-9377-2955BD1969A0}" type="pres">
      <dgm:prSet presAssocID="{FEA3BD67-E8C9-4FDF-ABDB-811A6EC77FEF}" presName="bgRect" presStyleLbl="bgShp" presStyleIdx="2" presStyleCnt="4"/>
      <dgm:spPr/>
    </dgm:pt>
    <dgm:pt modelId="{CB5274B7-EBDB-43AA-9B62-867C4B1DE5C1}" type="pres">
      <dgm:prSet presAssocID="{FEA3BD67-E8C9-4FDF-ABDB-811A6EC77FEF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now"/>
        </a:ext>
      </dgm:extLst>
    </dgm:pt>
    <dgm:pt modelId="{FFE612AB-EC2F-4D58-8988-B716B6A6E7CF}" type="pres">
      <dgm:prSet presAssocID="{FEA3BD67-E8C9-4FDF-ABDB-811A6EC77FEF}" presName="spaceRect" presStyleCnt="0"/>
      <dgm:spPr/>
    </dgm:pt>
    <dgm:pt modelId="{BF3BDB41-4C7C-40EC-BA3D-C1CDDCD0ABDD}" type="pres">
      <dgm:prSet presAssocID="{FEA3BD67-E8C9-4FDF-ABDB-811A6EC77FEF}" presName="parTx" presStyleLbl="revTx" presStyleIdx="2" presStyleCnt="4">
        <dgm:presLayoutVars>
          <dgm:chMax val="0"/>
          <dgm:chPref val="0"/>
        </dgm:presLayoutVars>
      </dgm:prSet>
      <dgm:spPr/>
    </dgm:pt>
    <dgm:pt modelId="{8A28A567-EC67-4E35-8C3E-C67569AC01CB}" type="pres">
      <dgm:prSet presAssocID="{FCFA8853-61DF-425A-875A-64B51CF5AECE}" presName="sibTrans" presStyleCnt="0"/>
      <dgm:spPr/>
    </dgm:pt>
    <dgm:pt modelId="{2A391A98-5BDE-4311-98B6-2BC74C9A1BE1}" type="pres">
      <dgm:prSet presAssocID="{3069C5DD-E19F-4F92-8249-CA35830E5173}" presName="compNode" presStyleCnt="0"/>
      <dgm:spPr/>
    </dgm:pt>
    <dgm:pt modelId="{E6999E8B-23D1-4907-969D-F6D286EDB788}" type="pres">
      <dgm:prSet presAssocID="{3069C5DD-E19F-4F92-8249-CA35830E5173}" presName="bgRect" presStyleLbl="bgShp" presStyleIdx="3" presStyleCnt="4"/>
      <dgm:spPr/>
    </dgm:pt>
    <dgm:pt modelId="{4B606387-1DA7-414E-B6A5-0D1EE659C417}" type="pres">
      <dgm:prSet presAssocID="{3069C5DD-E19F-4F92-8249-CA35830E5173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ainbow"/>
        </a:ext>
      </dgm:extLst>
    </dgm:pt>
    <dgm:pt modelId="{EA9433CC-98B1-44BD-B477-24CC06FA35F7}" type="pres">
      <dgm:prSet presAssocID="{3069C5DD-E19F-4F92-8249-CA35830E5173}" presName="spaceRect" presStyleCnt="0"/>
      <dgm:spPr/>
    </dgm:pt>
    <dgm:pt modelId="{DD3AA81C-8044-4C9D-88B2-0ABB23BC5037}" type="pres">
      <dgm:prSet presAssocID="{3069C5DD-E19F-4F92-8249-CA35830E5173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6F531619-1531-4C81-8AEA-D12EC4FB68C4}" srcId="{4DA7827F-CA71-441E-8344-D5575C16B184}" destId="{B0B3EBC9-8DAA-47ED-A30E-EBE892643AD5}" srcOrd="0" destOrd="0" parTransId="{E644DDE4-0AE5-4BDE-B304-DBF39829F2B1}" sibTransId="{6616A7C2-70BC-4C2A-A9DD-C368F920DE87}"/>
    <dgm:cxn modelId="{7C5FBC2F-AB65-4222-8E95-1C25F81F771E}" srcId="{4DA7827F-CA71-441E-8344-D5575C16B184}" destId="{FEA3BD67-E8C9-4FDF-ABDB-811A6EC77FEF}" srcOrd="2" destOrd="0" parTransId="{F517D0AA-E773-461C-8E80-52DBE7B68546}" sibTransId="{FCFA8853-61DF-425A-875A-64B51CF5AECE}"/>
    <dgm:cxn modelId="{46133E4F-629A-4434-B411-0D5C091FD9D5}" type="presOf" srcId="{B0B3EBC9-8DAA-47ED-A30E-EBE892643AD5}" destId="{AECEF54E-204D-404E-A63A-6C8AFEC4540E}" srcOrd="0" destOrd="0" presId="urn:microsoft.com/office/officeart/2018/2/layout/IconVerticalSolidList"/>
    <dgm:cxn modelId="{285E2E52-F408-4E26-8BE1-5A557E0A5444}" type="presOf" srcId="{FEA3BD67-E8C9-4FDF-ABDB-811A6EC77FEF}" destId="{BF3BDB41-4C7C-40EC-BA3D-C1CDDCD0ABDD}" srcOrd="0" destOrd="0" presId="urn:microsoft.com/office/officeart/2018/2/layout/IconVerticalSolidList"/>
    <dgm:cxn modelId="{63A28499-07AF-4D03-960A-A52A70151AA2}" type="presOf" srcId="{3069C5DD-E19F-4F92-8249-CA35830E5173}" destId="{DD3AA81C-8044-4C9D-88B2-0ABB23BC5037}" srcOrd="0" destOrd="0" presId="urn:microsoft.com/office/officeart/2018/2/layout/IconVerticalSolidList"/>
    <dgm:cxn modelId="{A75D6ED1-5CC9-4F92-A587-11D9507A7B36}" type="presOf" srcId="{5481CAF7-041E-46DC-A23E-56748C7B748C}" destId="{B69C4094-0BDD-4C15-9C5A-86A727ECC3F2}" srcOrd="0" destOrd="0" presId="urn:microsoft.com/office/officeart/2018/2/layout/IconVerticalSolidList"/>
    <dgm:cxn modelId="{6873CFD9-EEA8-4722-9D07-D26DE80DAA11}" type="presOf" srcId="{4DA7827F-CA71-441E-8344-D5575C16B184}" destId="{BB5A9E71-B9F7-46E4-AADD-A985B037EB60}" srcOrd="0" destOrd="0" presId="urn:microsoft.com/office/officeart/2018/2/layout/IconVerticalSolidList"/>
    <dgm:cxn modelId="{C0DCD5E4-2C45-4CE5-9361-38F806260AEE}" srcId="{4DA7827F-CA71-441E-8344-D5575C16B184}" destId="{3069C5DD-E19F-4F92-8249-CA35830E5173}" srcOrd="3" destOrd="0" parTransId="{A6D5DB46-CB02-4230-8294-3B766A7A28BA}" sibTransId="{CD36F639-8AD0-429A-9B1B-D1C67768FBA7}"/>
    <dgm:cxn modelId="{F60532FE-28B1-44F7-9D3D-46FDDB977BAC}" srcId="{4DA7827F-CA71-441E-8344-D5575C16B184}" destId="{5481CAF7-041E-46DC-A23E-56748C7B748C}" srcOrd="1" destOrd="0" parTransId="{F0C24139-1610-4742-9584-49D4B40A25BB}" sibTransId="{058CFA46-0167-4A76-BFD3-C202B1602387}"/>
    <dgm:cxn modelId="{DE734CC8-C461-426C-B13E-32AFACE9C23D}" type="presParOf" srcId="{BB5A9E71-B9F7-46E4-AADD-A985B037EB60}" destId="{7878647B-C2A5-4331-B56B-3415D4A52DC9}" srcOrd="0" destOrd="0" presId="urn:microsoft.com/office/officeart/2018/2/layout/IconVerticalSolidList"/>
    <dgm:cxn modelId="{7807482B-A53A-4483-B098-1C58E5E2B474}" type="presParOf" srcId="{7878647B-C2A5-4331-B56B-3415D4A52DC9}" destId="{941A7A71-304C-42EE-9542-07521DEBC1D9}" srcOrd="0" destOrd="0" presId="urn:microsoft.com/office/officeart/2018/2/layout/IconVerticalSolidList"/>
    <dgm:cxn modelId="{3C096358-4DE9-4516-8CC9-61E53381A54E}" type="presParOf" srcId="{7878647B-C2A5-4331-B56B-3415D4A52DC9}" destId="{B612F9EE-CF8A-4B49-8AF7-E38E973A0C07}" srcOrd="1" destOrd="0" presId="urn:microsoft.com/office/officeart/2018/2/layout/IconVerticalSolidList"/>
    <dgm:cxn modelId="{5C8E3005-C6FF-42C7-8F00-59ACD3E8727B}" type="presParOf" srcId="{7878647B-C2A5-4331-B56B-3415D4A52DC9}" destId="{02CBC56D-C73F-493F-9C28-30D0ABD8CE76}" srcOrd="2" destOrd="0" presId="urn:microsoft.com/office/officeart/2018/2/layout/IconVerticalSolidList"/>
    <dgm:cxn modelId="{0D5DDA3F-A765-4E66-8D3B-9A8CF98C5C89}" type="presParOf" srcId="{7878647B-C2A5-4331-B56B-3415D4A52DC9}" destId="{AECEF54E-204D-404E-A63A-6C8AFEC4540E}" srcOrd="3" destOrd="0" presId="urn:microsoft.com/office/officeart/2018/2/layout/IconVerticalSolidList"/>
    <dgm:cxn modelId="{73BF9D99-6F07-48BC-AF8B-4B01557B15A3}" type="presParOf" srcId="{BB5A9E71-B9F7-46E4-AADD-A985B037EB60}" destId="{75548D4F-239B-4982-A58C-434354463865}" srcOrd="1" destOrd="0" presId="urn:microsoft.com/office/officeart/2018/2/layout/IconVerticalSolidList"/>
    <dgm:cxn modelId="{4898FA37-EFFA-4485-B552-41AD77384D10}" type="presParOf" srcId="{BB5A9E71-B9F7-46E4-AADD-A985B037EB60}" destId="{8198722D-A1A7-454C-9597-D04464BF5830}" srcOrd="2" destOrd="0" presId="urn:microsoft.com/office/officeart/2018/2/layout/IconVerticalSolidList"/>
    <dgm:cxn modelId="{255D8325-EEEA-45B2-99F4-4765D9E9BBCA}" type="presParOf" srcId="{8198722D-A1A7-454C-9597-D04464BF5830}" destId="{B3116572-D8AF-4281-8C4A-3FEE671D5F56}" srcOrd="0" destOrd="0" presId="urn:microsoft.com/office/officeart/2018/2/layout/IconVerticalSolidList"/>
    <dgm:cxn modelId="{09372926-1261-4F4A-A235-BF9203673E9A}" type="presParOf" srcId="{8198722D-A1A7-454C-9597-D04464BF5830}" destId="{5501D329-C5B7-488D-9656-B75911DD5156}" srcOrd="1" destOrd="0" presId="urn:microsoft.com/office/officeart/2018/2/layout/IconVerticalSolidList"/>
    <dgm:cxn modelId="{C900523E-932F-479D-A512-F36269846095}" type="presParOf" srcId="{8198722D-A1A7-454C-9597-D04464BF5830}" destId="{B5B1BEC3-89A2-4C24-BB46-90EDF38AD83A}" srcOrd="2" destOrd="0" presId="urn:microsoft.com/office/officeart/2018/2/layout/IconVerticalSolidList"/>
    <dgm:cxn modelId="{F3FD2380-3EC5-4292-98BA-1110893919F7}" type="presParOf" srcId="{8198722D-A1A7-454C-9597-D04464BF5830}" destId="{B69C4094-0BDD-4C15-9C5A-86A727ECC3F2}" srcOrd="3" destOrd="0" presId="urn:microsoft.com/office/officeart/2018/2/layout/IconVerticalSolidList"/>
    <dgm:cxn modelId="{E6EFFE74-4701-45C3-8921-78F7EB4687AE}" type="presParOf" srcId="{BB5A9E71-B9F7-46E4-AADD-A985B037EB60}" destId="{4BC4357B-B1D7-4C23-8F4E-1375B68D3EAA}" srcOrd="3" destOrd="0" presId="urn:microsoft.com/office/officeart/2018/2/layout/IconVerticalSolidList"/>
    <dgm:cxn modelId="{589041FD-0499-41C2-8C02-E4AC1E5419FA}" type="presParOf" srcId="{BB5A9E71-B9F7-46E4-AADD-A985B037EB60}" destId="{33BB01C5-1192-468B-81FB-E1EC2583946A}" srcOrd="4" destOrd="0" presId="urn:microsoft.com/office/officeart/2018/2/layout/IconVerticalSolidList"/>
    <dgm:cxn modelId="{95CE2BFB-4E1E-4EB8-89CB-F9C2F719E08E}" type="presParOf" srcId="{33BB01C5-1192-468B-81FB-E1EC2583946A}" destId="{434A4594-7395-426D-9377-2955BD1969A0}" srcOrd="0" destOrd="0" presId="urn:microsoft.com/office/officeart/2018/2/layout/IconVerticalSolidList"/>
    <dgm:cxn modelId="{A59484C1-30A9-4C17-BF59-8D52B91F8636}" type="presParOf" srcId="{33BB01C5-1192-468B-81FB-E1EC2583946A}" destId="{CB5274B7-EBDB-43AA-9B62-867C4B1DE5C1}" srcOrd="1" destOrd="0" presId="urn:microsoft.com/office/officeart/2018/2/layout/IconVerticalSolidList"/>
    <dgm:cxn modelId="{EC7E3A9C-E54F-4F24-BFD2-5034C758EDD6}" type="presParOf" srcId="{33BB01C5-1192-468B-81FB-E1EC2583946A}" destId="{FFE612AB-EC2F-4D58-8988-B716B6A6E7CF}" srcOrd="2" destOrd="0" presId="urn:microsoft.com/office/officeart/2018/2/layout/IconVerticalSolidList"/>
    <dgm:cxn modelId="{68CE35C4-0327-43BB-A043-E1DFD21B3903}" type="presParOf" srcId="{33BB01C5-1192-468B-81FB-E1EC2583946A}" destId="{BF3BDB41-4C7C-40EC-BA3D-C1CDDCD0ABDD}" srcOrd="3" destOrd="0" presId="urn:microsoft.com/office/officeart/2018/2/layout/IconVerticalSolidList"/>
    <dgm:cxn modelId="{428C4C52-68CC-421C-8826-2DDE1FFFCC25}" type="presParOf" srcId="{BB5A9E71-B9F7-46E4-AADD-A985B037EB60}" destId="{8A28A567-EC67-4E35-8C3E-C67569AC01CB}" srcOrd="5" destOrd="0" presId="urn:microsoft.com/office/officeart/2018/2/layout/IconVerticalSolidList"/>
    <dgm:cxn modelId="{BB154EEB-EB94-4043-B91F-126AA2FAF6C8}" type="presParOf" srcId="{BB5A9E71-B9F7-46E4-AADD-A985B037EB60}" destId="{2A391A98-5BDE-4311-98B6-2BC74C9A1BE1}" srcOrd="6" destOrd="0" presId="urn:microsoft.com/office/officeart/2018/2/layout/IconVerticalSolidList"/>
    <dgm:cxn modelId="{18AA563D-9409-4EAC-A612-0FB837132B85}" type="presParOf" srcId="{2A391A98-5BDE-4311-98B6-2BC74C9A1BE1}" destId="{E6999E8B-23D1-4907-969D-F6D286EDB788}" srcOrd="0" destOrd="0" presId="urn:microsoft.com/office/officeart/2018/2/layout/IconVerticalSolidList"/>
    <dgm:cxn modelId="{B675D8E6-DC65-4403-B32F-E7CBEA1001BB}" type="presParOf" srcId="{2A391A98-5BDE-4311-98B6-2BC74C9A1BE1}" destId="{4B606387-1DA7-414E-B6A5-0D1EE659C417}" srcOrd="1" destOrd="0" presId="urn:microsoft.com/office/officeart/2018/2/layout/IconVerticalSolidList"/>
    <dgm:cxn modelId="{8C5DC147-6648-46F1-97FE-083168C3F4FD}" type="presParOf" srcId="{2A391A98-5BDE-4311-98B6-2BC74C9A1BE1}" destId="{EA9433CC-98B1-44BD-B477-24CC06FA35F7}" srcOrd="2" destOrd="0" presId="urn:microsoft.com/office/officeart/2018/2/layout/IconVerticalSolidList"/>
    <dgm:cxn modelId="{0577C461-60C7-46CE-B17A-9ECE60757844}" type="presParOf" srcId="{2A391A98-5BDE-4311-98B6-2BC74C9A1BE1}" destId="{DD3AA81C-8044-4C9D-88B2-0ABB23BC503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2BE907A-BED2-45D6-8452-7C637DDB90A4}" type="doc">
      <dgm:prSet loTypeId="urn:microsoft.com/office/officeart/2005/8/layout/vProcess5" loCatId="process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4AA9EAD-BB83-413A-B1DB-59911A08CE6B}">
      <dgm:prSet/>
      <dgm:spPr/>
      <dgm:t>
        <a:bodyPr/>
        <a:lstStyle/>
        <a:p>
          <a:pPr>
            <a:buNone/>
          </a:pPr>
          <a:r>
            <a:rPr lang="tr-TR" sz="2500" dirty="0"/>
            <a:t>Rüzgar (</a:t>
          </a:r>
          <a:r>
            <a:rPr lang="tr-TR" sz="2500" dirty="0" err="1"/>
            <a:t>wind</a:t>
          </a:r>
          <a:r>
            <a:rPr lang="tr-TR" sz="2500" dirty="0"/>
            <a:t>)		rüzgarlı  (</a:t>
          </a:r>
          <a:r>
            <a:rPr lang="tr-TR" sz="2500" dirty="0" err="1"/>
            <a:t>windy</a:t>
          </a:r>
          <a:r>
            <a:rPr lang="tr-TR" sz="2500" dirty="0"/>
            <a:t>)</a:t>
          </a:r>
          <a:endParaRPr lang="en-US" sz="2500" dirty="0"/>
        </a:p>
      </dgm:t>
    </dgm:pt>
    <dgm:pt modelId="{7EC10579-5346-44CE-BB8C-C536A2DEE2DA}" type="parTrans" cxnId="{728317CA-23F0-4CAC-91C0-144EB6432593}">
      <dgm:prSet/>
      <dgm:spPr/>
      <dgm:t>
        <a:bodyPr/>
        <a:lstStyle/>
        <a:p>
          <a:endParaRPr lang="en-US"/>
        </a:p>
      </dgm:t>
    </dgm:pt>
    <dgm:pt modelId="{29CF9EDC-2F1D-401F-B0F7-3F630C7AFA4D}" type="sibTrans" cxnId="{728317CA-23F0-4CAC-91C0-144EB6432593}">
      <dgm:prSet/>
      <dgm:spPr/>
      <dgm:t>
        <a:bodyPr/>
        <a:lstStyle/>
        <a:p>
          <a:endParaRPr lang="en-US"/>
        </a:p>
      </dgm:t>
    </dgm:pt>
    <dgm:pt modelId="{3AE2EBAD-0367-4516-A0C2-A6CA928C6651}">
      <dgm:prSet/>
      <dgm:spPr>
        <a:blipFill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r>
            <a:rPr lang="tr-TR" dirty="0"/>
            <a:t>fırtına (</a:t>
          </a:r>
          <a:r>
            <a:rPr lang="tr-TR" dirty="0" err="1"/>
            <a:t>storm</a:t>
          </a:r>
          <a:r>
            <a:rPr lang="tr-TR" dirty="0"/>
            <a:t>)	           fırtınalı (</a:t>
          </a:r>
          <a:r>
            <a:rPr lang="tr-TR" dirty="0" err="1">
              <a:solidFill>
                <a:schemeClr val="bg1">
                  <a:lumMod val="95000"/>
                </a:schemeClr>
              </a:solidFill>
            </a:rPr>
            <a:t>stormy</a:t>
          </a:r>
          <a:r>
            <a:rPr lang="tr-TR" dirty="0"/>
            <a:t>)</a:t>
          </a:r>
          <a:endParaRPr lang="en-US" dirty="0"/>
        </a:p>
      </dgm:t>
    </dgm:pt>
    <dgm:pt modelId="{442798F2-6868-4FEF-A725-75E48480F44D}" type="parTrans" cxnId="{5B5F3A6B-3C6D-43BB-A632-301E53DA3061}">
      <dgm:prSet/>
      <dgm:spPr/>
      <dgm:t>
        <a:bodyPr/>
        <a:lstStyle/>
        <a:p>
          <a:endParaRPr lang="en-US"/>
        </a:p>
      </dgm:t>
    </dgm:pt>
    <dgm:pt modelId="{26764F61-479B-4B70-9B63-1D06D326FA70}" type="sibTrans" cxnId="{5B5F3A6B-3C6D-43BB-A632-301E53DA3061}">
      <dgm:prSet/>
      <dgm:spPr/>
      <dgm:t>
        <a:bodyPr/>
        <a:lstStyle/>
        <a:p>
          <a:endParaRPr lang="en-US"/>
        </a:p>
      </dgm:t>
    </dgm:pt>
    <dgm:pt modelId="{5523B939-F5E3-434B-ADD8-DDA4199D8320}">
      <dgm:prSet/>
      <dgm:spPr/>
      <dgm:t>
        <a:bodyPr/>
        <a:lstStyle/>
        <a:p>
          <a:r>
            <a:rPr lang="tr-TR" dirty="0"/>
            <a:t>rutubet (</a:t>
          </a:r>
          <a:r>
            <a:rPr lang="tr-TR" dirty="0" err="1"/>
            <a:t>humid</a:t>
          </a:r>
          <a:r>
            <a:rPr lang="tr-TR" dirty="0"/>
            <a:t>)	   rutubetli (</a:t>
          </a:r>
          <a:r>
            <a:rPr lang="tr-TR" dirty="0" err="1"/>
            <a:t>humid</a:t>
          </a:r>
          <a:r>
            <a:rPr lang="tr-TR" dirty="0"/>
            <a:t>)</a:t>
          </a:r>
          <a:endParaRPr lang="en-US" dirty="0"/>
        </a:p>
      </dgm:t>
    </dgm:pt>
    <dgm:pt modelId="{40348CEA-B9A9-4688-BBEA-0D0C8E679841}" type="parTrans" cxnId="{24B49302-9460-4C99-90C0-0A0F058D1B06}">
      <dgm:prSet/>
      <dgm:spPr/>
      <dgm:t>
        <a:bodyPr/>
        <a:lstStyle/>
        <a:p>
          <a:endParaRPr lang="en-US"/>
        </a:p>
      </dgm:t>
    </dgm:pt>
    <dgm:pt modelId="{4264AEE5-A739-4F75-BEC8-9AA2131AE559}" type="sibTrans" cxnId="{24B49302-9460-4C99-90C0-0A0F058D1B06}">
      <dgm:prSet/>
      <dgm:spPr/>
      <dgm:t>
        <a:bodyPr/>
        <a:lstStyle/>
        <a:p>
          <a:endParaRPr lang="en-US"/>
        </a:p>
      </dgm:t>
    </dgm:pt>
    <dgm:pt modelId="{1417BBE5-DAF2-4F43-AC5B-0DE2D7E21499}">
      <dgm:prSet custT="1"/>
      <dgm:spPr/>
      <dgm:t>
        <a:bodyPr/>
        <a:lstStyle/>
        <a:p>
          <a:pPr>
            <a:buNone/>
          </a:pPr>
          <a:r>
            <a:rPr lang="tr-TR" sz="2000" dirty="0"/>
            <a:t>					</a:t>
          </a:r>
          <a:r>
            <a:rPr lang="tr-TR" sz="2000" dirty="0">
              <a:highlight>
                <a:srgbClr val="FFFF00"/>
              </a:highlight>
            </a:rPr>
            <a:t>(Rüzgarlı bir gün.: </a:t>
          </a:r>
          <a:r>
            <a:rPr lang="tr-TR" sz="2000" dirty="0" err="1"/>
            <a:t>It</a:t>
          </a:r>
          <a:r>
            <a:rPr lang="tr-TR" sz="2000" dirty="0"/>
            <a:t> is a </a:t>
          </a:r>
          <a:r>
            <a:rPr lang="tr-TR" sz="2000" dirty="0" err="1"/>
            <a:t>windy</a:t>
          </a:r>
          <a:r>
            <a:rPr lang="tr-TR" sz="2000" dirty="0"/>
            <a:t> </a:t>
          </a:r>
          <a:r>
            <a:rPr lang="tr-TR" sz="2000" dirty="0" err="1"/>
            <a:t>day</a:t>
          </a:r>
          <a:r>
            <a:rPr lang="tr-TR" sz="2000" dirty="0"/>
            <a:t>.)</a:t>
          </a:r>
          <a:endParaRPr lang="en-US" sz="2000" dirty="0"/>
        </a:p>
      </dgm:t>
    </dgm:pt>
    <dgm:pt modelId="{3C108B57-168B-4DB9-9A6F-7929169FC60D}" type="parTrans" cxnId="{3BBF7BF7-0C03-47DB-B832-7DAF6B9E30CA}">
      <dgm:prSet/>
      <dgm:spPr/>
      <dgm:t>
        <a:bodyPr/>
        <a:lstStyle/>
        <a:p>
          <a:endParaRPr lang="en-US"/>
        </a:p>
      </dgm:t>
    </dgm:pt>
    <dgm:pt modelId="{BB31434F-025D-472D-A2F8-64B41AA1873B}" type="sibTrans" cxnId="{3BBF7BF7-0C03-47DB-B832-7DAF6B9E30CA}">
      <dgm:prSet/>
      <dgm:spPr/>
      <dgm:t>
        <a:bodyPr/>
        <a:lstStyle/>
        <a:p>
          <a:endParaRPr lang="en-US"/>
        </a:p>
      </dgm:t>
    </dgm:pt>
    <dgm:pt modelId="{E7754FBE-15FD-41BC-801D-464E3C97E3B7}">
      <dgm:prSet/>
      <dgm:spPr/>
      <dgm:t>
        <a:bodyPr/>
        <a:lstStyle/>
        <a:p>
          <a:r>
            <a:rPr lang="tr-TR" dirty="0"/>
            <a:t>			</a:t>
          </a:r>
          <a:r>
            <a:rPr lang="tr-TR" dirty="0">
              <a:highlight>
                <a:srgbClr val="FFFF00"/>
              </a:highlight>
            </a:rPr>
            <a:t> (Fırtınalı bir gün.: </a:t>
          </a:r>
          <a:r>
            <a:rPr lang="tr-TR" dirty="0" err="1">
              <a:solidFill>
                <a:schemeClr val="accent4">
                  <a:lumMod val="40000"/>
                  <a:lumOff val="60000"/>
                </a:schemeClr>
              </a:solidFill>
            </a:rPr>
            <a:t>It</a:t>
          </a:r>
          <a:r>
            <a:rPr lang="tr-TR" dirty="0">
              <a:solidFill>
                <a:schemeClr val="accent4">
                  <a:lumMod val="40000"/>
                  <a:lumOff val="60000"/>
                </a:schemeClr>
              </a:solidFill>
            </a:rPr>
            <a:t> is a </a:t>
          </a:r>
          <a:r>
            <a:rPr lang="tr-TR" dirty="0" err="1">
              <a:solidFill>
                <a:schemeClr val="accent4">
                  <a:lumMod val="40000"/>
                  <a:lumOff val="60000"/>
                </a:schemeClr>
              </a:solidFill>
            </a:rPr>
            <a:t>stormy</a:t>
          </a:r>
          <a:r>
            <a:rPr lang="tr-TR" dirty="0">
              <a:solidFill>
                <a:schemeClr val="accent4">
                  <a:lumMod val="40000"/>
                  <a:lumOff val="60000"/>
                </a:schemeClr>
              </a:solidFill>
            </a:rPr>
            <a:t> </a:t>
          </a:r>
          <a:r>
            <a:rPr lang="tr-TR" dirty="0" err="1">
              <a:solidFill>
                <a:schemeClr val="accent4">
                  <a:lumMod val="40000"/>
                  <a:lumOff val="60000"/>
                </a:schemeClr>
              </a:solidFill>
            </a:rPr>
            <a:t>day</a:t>
          </a:r>
          <a:r>
            <a:rPr lang="tr-TR" dirty="0"/>
            <a:t>)</a:t>
          </a:r>
          <a:endParaRPr lang="en-US" dirty="0"/>
        </a:p>
      </dgm:t>
    </dgm:pt>
    <dgm:pt modelId="{5E4CD1F8-0CE4-4554-8653-B73E1A385D6D}" type="parTrans" cxnId="{5007ADC1-16A9-43D0-B725-394B53449CDB}">
      <dgm:prSet/>
      <dgm:spPr/>
      <dgm:t>
        <a:bodyPr/>
        <a:lstStyle/>
        <a:p>
          <a:endParaRPr lang="en-US"/>
        </a:p>
      </dgm:t>
    </dgm:pt>
    <dgm:pt modelId="{80498D4A-9CBF-4F14-81F3-5ECB06D7966D}" type="sibTrans" cxnId="{5007ADC1-16A9-43D0-B725-394B53449CDB}">
      <dgm:prSet/>
      <dgm:spPr/>
      <dgm:t>
        <a:bodyPr/>
        <a:lstStyle/>
        <a:p>
          <a:endParaRPr lang="en-US"/>
        </a:p>
      </dgm:t>
    </dgm:pt>
    <dgm:pt modelId="{5B60A55D-86F0-408C-9271-5A35ECA0B4C2}">
      <dgm:prSet/>
      <dgm:spPr/>
      <dgm:t>
        <a:bodyPr/>
        <a:lstStyle/>
        <a:p>
          <a:r>
            <a:rPr lang="tr-TR"/>
            <a:t>			</a:t>
          </a:r>
          <a:r>
            <a:rPr lang="tr-TR">
              <a:highlight>
                <a:srgbClr val="FFFF00"/>
              </a:highlight>
            </a:rPr>
            <a:t>(Rutubetli bir gün.: </a:t>
          </a:r>
          <a:r>
            <a:rPr lang="tr-TR"/>
            <a:t>It is a humid day.)</a:t>
          </a:r>
          <a:endParaRPr lang="en-US" dirty="0"/>
        </a:p>
      </dgm:t>
    </dgm:pt>
    <dgm:pt modelId="{6EDB7BD5-4673-48D4-83C6-BB0A408D8F1A}" type="sibTrans" cxnId="{B63476D1-3291-4531-A0C2-CE4361F44807}">
      <dgm:prSet/>
      <dgm:spPr/>
      <dgm:t>
        <a:bodyPr/>
        <a:lstStyle/>
        <a:p>
          <a:endParaRPr lang="en-US"/>
        </a:p>
      </dgm:t>
    </dgm:pt>
    <dgm:pt modelId="{1D2C8B36-4D1E-41A4-9A9B-A8B781FC18D3}" type="parTrans" cxnId="{B63476D1-3291-4531-A0C2-CE4361F44807}">
      <dgm:prSet/>
      <dgm:spPr/>
      <dgm:t>
        <a:bodyPr/>
        <a:lstStyle/>
        <a:p>
          <a:endParaRPr lang="en-US"/>
        </a:p>
      </dgm:t>
    </dgm:pt>
    <dgm:pt modelId="{C9AB5296-8767-40A1-B702-F5417542B9E1}" type="pres">
      <dgm:prSet presAssocID="{52BE907A-BED2-45D6-8452-7C637DDB90A4}" presName="outerComposite" presStyleCnt="0">
        <dgm:presLayoutVars>
          <dgm:chMax val="5"/>
          <dgm:dir/>
          <dgm:resizeHandles val="exact"/>
        </dgm:presLayoutVars>
      </dgm:prSet>
      <dgm:spPr/>
    </dgm:pt>
    <dgm:pt modelId="{F2FD7683-DA9B-42B8-8F54-6358E61CD3F7}" type="pres">
      <dgm:prSet presAssocID="{52BE907A-BED2-45D6-8452-7C637DDB90A4}" presName="dummyMaxCanvas" presStyleCnt="0">
        <dgm:presLayoutVars/>
      </dgm:prSet>
      <dgm:spPr/>
    </dgm:pt>
    <dgm:pt modelId="{313456FF-9169-41A2-B0C8-A5351DB19F52}" type="pres">
      <dgm:prSet presAssocID="{52BE907A-BED2-45D6-8452-7C637DDB90A4}" presName="ThreeNodes_1" presStyleLbl="node1" presStyleIdx="0" presStyleCnt="3" custScaleX="117647">
        <dgm:presLayoutVars>
          <dgm:bulletEnabled val="1"/>
        </dgm:presLayoutVars>
      </dgm:prSet>
      <dgm:spPr/>
    </dgm:pt>
    <dgm:pt modelId="{91DB782F-4182-4FC9-A5CF-6A167C99F40C}" type="pres">
      <dgm:prSet presAssocID="{52BE907A-BED2-45D6-8452-7C637DDB90A4}" presName="ThreeNodes_2" presStyleLbl="node1" presStyleIdx="1" presStyleCnt="3" custScaleX="117647">
        <dgm:presLayoutVars>
          <dgm:bulletEnabled val="1"/>
        </dgm:presLayoutVars>
      </dgm:prSet>
      <dgm:spPr/>
    </dgm:pt>
    <dgm:pt modelId="{32732D07-758E-410E-90DF-B1E1DCEA49D7}" type="pres">
      <dgm:prSet presAssocID="{52BE907A-BED2-45D6-8452-7C637DDB90A4}" presName="ThreeNodes_3" presStyleLbl="node1" presStyleIdx="2" presStyleCnt="3" custScaleX="117647">
        <dgm:presLayoutVars>
          <dgm:bulletEnabled val="1"/>
        </dgm:presLayoutVars>
      </dgm:prSet>
      <dgm:spPr/>
    </dgm:pt>
    <dgm:pt modelId="{1887496B-8798-405B-9988-A84B60946D25}" type="pres">
      <dgm:prSet presAssocID="{52BE907A-BED2-45D6-8452-7C637DDB90A4}" presName="ThreeConn_1-2" presStyleLbl="fgAccFollowNode1" presStyleIdx="0" presStyleCnt="2" custLinFactX="535" custLinFactNeighborX="100000" custLinFactNeighborY="11582">
        <dgm:presLayoutVars>
          <dgm:bulletEnabled val="1"/>
        </dgm:presLayoutVars>
      </dgm:prSet>
      <dgm:spPr/>
    </dgm:pt>
    <dgm:pt modelId="{C90B34C4-695D-4147-9CAC-1FE063DCE5E1}" type="pres">
      <dgm:prSet presAssocID="{52BE907A-BED2-45D6-8452-7C637DDB90A4}" presName="ThreeConn_2-3" presStyleLbl="fgAccFollowNode1" presStyleIdx="1" presStyleCnt="2" custLinFactX="156034" custLinFactY="100000" custLinFactNeighborX="200000" custLinFactNeighborY="141134">
        <dgm:presLayoutVars>
          <dgm:bulletEnabled val="1"/>
        </dgm:presLayoutVars>
      </dgm:prSet>
      <dgm:spPr/>
    </dgm:pt>
    <dgm:pt modelId="{FE543F55-32F1-47A8-9F52-28B53496E79B}" type="pres">
      <dgm:prSet presAssocID="{52BE907A-BED2-45D6-8452-7C637DDB90A4}" presName="ThreeNodes_1_text" presStyleLbl="node1" presStyleIdx="2" presStyleCnt="3">
        <dgm:presLayoutVars>
          <dgm:bulletEnabled val="1"/>
        </dgm:presLayoutVars>
      </dgm:prSet>
      <dgm:spPr/>
    </dgm:pt>
    <dgm:pt modelId="{CF0B80E5-4F9E-4BAB-9BE1-B1E8046A4F87}" type="pres">
      <dgm:prSet presAssocID="{52BE907A-BED2-45D6-8452-7C637DDB90A4}" presName="ThreeNodes_2_text" presStyleLbl="node1" presStyleIdx="2" presStyleCnt="3">
        <dgm:presLayoutVars>
          <dgm:bulletEnabled val="1"/>
        </dgm:presLayoutVars>
      </dgm:prSet>
      <dgm:spPr/>
    </dgm:pt>
    <dgm:pt modelId="{6981A048-ECA3-4AF0-9034-02F52E7D5CFE}" type="pres">
      <dgm:prSet presAssocID="{52BE907A-BED2-45D6-8452-7C637DDB90A4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24B49302-9460-4C99-90C0-0A0F058D1B06}" srcId="{52BE907A-BED2-45D6-8452-7C637DDB90A4}" destId="{5523B939-F5E3-434B-ADD8-DDA4199D8320}" srcOrd="2" destOrd="0" parTransId="{40348CEA-B9A9-4688-BBEA-0D0C8E679841}" sibTransId="{4264AEE5-A739-4F75-BEC8-9AA2131AE559}"/>
    <dgm:cxn modelId="{51B7D11D-1E29-479F-96E5-A9357C8A8B9C}" type="presOf" srcId="{E7754FBE-15FD-41BC-801D-464E3C97E3B7}" destId="{CF0B80E5-4F9E-4BAB-9BE1-B1E8046A4F87}" srcOrd="1" destOrd="1" presId="urn:microsoft.com/office/officeart/2005/8/layout/vProcess5"/>
    <dgm:cxn modelId="{85FE5949-D3F3-4BAA-8117-6AF31F26C266}" type="presOf" srcId="{5523B939-F5E3-434B-ADD8-DDA4199D8320}" destId="{6981A048-ECA3-4AF0-9034-02F52E7D5CFE}" srcOrd="1" destOrd="0" presId="urn:microsoft.com/office/officeart/2005/8/layout/vProcess5"/>
    <dgm:cxn modelId="{5B5F3A6B-3C6D-43BB-A632-301E53DA3061}" srcId="{52BE907A-BED2-45D6-8452-7C637DDB90A4}" destId="{3AE2EBAD-0367-4516-A0C2-A6CA928C6651}" srcOrd="1" destOrd="0" parTransId="{442798F2-6868-4FEF-A725-75E48480F44D}" sibTransId="{26764F61-479B-4B70-9B63-1D06D326FA70}"/>
    <dgm:cxn modelId="{3EDD6770-3F83-4B7B-8F06-AB275BA0D14F}" type="presOf" srcId="{3AE2EBAD-0367-4516-A0C2-A6CA928C6651}" destId="{91DB782F-4182-4FC9-A5CF-6A167C99F40C}" srcOrd="0" destOrd="0" presId="urn:microsoft.com/office/officeart/2005/8/layout/vProcess5"/>
    <dgm:cxn modelId="{C4EEE051-0BAC-4C86-883E-27B06E7275C9}" type="presOf" srcId="{3AE2EBAD-0367-4516-A0C2-A6CA928C6651}" destId="{CF0B80E5-4F9E-4BAB-9BE1-B1E8046A4F87}" srcOrd="1" destOrd="0" presId="urn:microsoft.com/office/officeart/2005/8/layout/vProcess5"/>
    <dgm:cxn modelId="{C710AE72-E29A-4E97-95BE-61E9BC24E5B4}" type="presOf" srcId="{26764F61-479B-4B70-9B63-1D06D326FA70}" destId="{C90B34C4-695D-4147-9CAC-1FE063DCE5E1}" srcOrd="0" destOrd="0" presId="urn:microsoft.com/office/officeart/2005/8/layout/vProcess5"/>
    <dgm:cxn modelId="{7AA7BA88-279F-4943-BBEF-41D55D0415B4}" type="presOf" srcId="{1417BBE5-DAF2-4F43-AC5B-0DE2D7E21499}" destId="{FE543F55-32F1-47A8-9F52-28B53496E79B}" srcOrd="1" destOrd="1" presId="urn:microsoft.com/office/officeart/2005/8/layout/vProcess5"/>
    <dgm:cxn modelId="{ED269B8B-F045-4B91-8DE0-E468B53849D4}" type="presOf" srcId="{E7754FBE-15FD-41BC-801D-464E3C97E3B7}" destId="{91DB782F-4182-4FC9-A5CF-6A167C99F40C}" srcOrd="0" destOrd="1" presId="urn:microsoft.com/office/officeart/2005/8/layout/vProcess5"/>
    <dgm:cxn modelId="{38B00E9E-3AB2-4788-A15C-5E546823C3DC}" type="presOf" srcId="{52BE907A-BED2-45D6-8452-7C637DDB90A4}" destId="{C9AB5296-8767-40A1-B702-F5417542B9E1}" srcOrd="0" destOrd="0" presId="urn:microsoft.com/office/officeart/2005/8/layout/vProcess5"/>
    <dgm:cxn modelId="{9B9563B8-71DF-4BF6-B9D2-59715CAC46D2}" type="presOf" srcId="{F4AA9EAD-BB83-413A-B1DB-59911A08CE6B}" destId="{FE543F55-32F1-47A8-9F52-28B53496E79B}" srcOrd="1" destOrd="0" presId="urn:microsoft.com/office/officeart/2005/8/layout/vProcess5"/>
    <dgm:cxn modelId="{5007ADC1-16A9-43D0-B725-394B53449CDB}" srcId="{3AE2EBAD-0367-4516-A0C2-A6CA928C6651}" destId="{E7754FBE-15FD-41BC-801D-464E3C97E3B7}" srcOrd="0" destOrd="0" parTransId="{5E4CD1F8-0CE4-4554-8653-B73E1A385D6D}" sibTransId="{80498D4A-9CBF-4F14-81F3-5ECB06D7966D}"/>
    <dgm:cxn modelId="{728317CA-23F0-4CAC-91C0-144EB6432593}" srcId="{52BE907A-BED2-45D6-8452-7C637DDB90A4}" destId="{F4AA9EAD-BB83-413A-B1DB-59911A08CE6B}" srcOrd="0" destOrd="0" parTransId="{7EC10579-5346-44CE-BB8C-C536A2DEE2DA}" sibTransId="{29CF9EDC-2F1D-401F-B0F7-3F630C7AFA4D}"/>
    <dgm:cxn modelId="{A375FECC-5EB4-40E5-B7A3-C2D3BB284795}" type="presOf" srcId="{29CF9EDC-2F1D-401F-B0F7-3F630C7AFA4D}" destId="{1887496B-8798-405B-9988-A84B60946D25}" srcOrd="0" destOrd="0" presId="urn:microsoft.com/office/officeart/2005/8/layout/vProcess5"/>
    <dgm:cxn modelId="{B63476D1-3291-4531-A0C2-CE4361F44807}" srcId="{5523B939-F5E3-434B-ADD8-DDA4199D8320}" destId="{5B60A55D-86F0-408C-9271-5A35ECA0B4C2}" srcOrd="0" destOrd="0" parTransId="{1D2C8B36-4D1E-41A4-9A9B-A8B781FC18D3}" sibTransId="{6EDB7BD5-4673-48D4-83C6-BB0A408D8F1A}"/>
    <dgm:cxn modelId="{E0499ADD-8E65-409F-BC24-F5654749AA90}" type="presOf" srcId="{1417BBE5-DAF2-4F43-AC5B-0DE2D7E21499}" destId="{313456FF-9169-41A2-B0C8-A5351DB19F52}" srcOrd="0" destOrd="1" presId="urn:microsoft.com/office/officeart/2005/8/layout/vProcess5"/>
    <dgm:cxn modelId="{F15473E4-7DD8-4F2B-AE9F-611E5EA3175E}" type="presOf" srcId="{5523B939-F5E3-434B-ADD8-DDA4199D8320}" destId="{32732D07-758E-410E-90DF-B1E1DCEA49D7}" srcOrd="0" destOrd="0" presId="urn:microsoft.com/office/officeart/2005/8/layout/vProcess5"/>
    <dgm:cxn modelId="{C8A404F2-2DC9-4F83-BDCC-D1A04A70DFE1}" type="presOf" srcId="{5B60A55D-86F0-408C-9271-5A35ECA0B4C2}" destId="{32732D07-758E-410E-90DF-B1E1DCEA49D7}" srcOrd="0" destOrd="1" presId="urn:microsoft.com/office/officeart/2005/8/layout/vProcess5"/>
    <dgm:cxn modelId="{7E28ABF5-F784-4D7E-9EBF-2702CA43A8AE}" type="presOf" srcId="{5B60A55D-86F0-408C-9271-5A35ECA0B4C2}" destId="{6981A048-ECA3-4AF0-9034-02F52E7D5CFE}" srcOrd="1" destOrd="1" presId="urn:microsoft.com/office/officeart/2005/8/layout/vProcess5"/>
    <dgm:cxn modelId="{3BBF7BF7-0C03-47DB-B832-7DAF6B9E30CA}" srcId="{F4AA9EAD-BB83-413A-B1DB-59911A08CE6B}" destId="{1417BBE5-DAF2-4F43-AC5B-0DE2D7E21499}" srcOrd="0" destOrd="0" parTransId="{3C108B57-168B-4DB9-9A6F-7929169FC60D}" sibTransId="{BB31434F-025D-472D-A2F8-64B41AA1873B}"/>
    <dgm:cxn modelId="{560B76FE-AC73-4F81-8C79-6DD521918396}" type="presOf" srcId="{F4AA9EAD-BB83-413A-B1DB-59911A08CE6B}" destId="{313456FF-9169-41A2-B0C8-A5351DB19F52}" srcOrd="0" destOrd="0" presId="urn:microsoft.com/office/officeart/2005/8/layout/vProcess5"/>
    <dgm:cxn modelId="{97CA27DC-3A2C-475B-A420-B923FDC513AC}" type="presParOf" srcId="{C9AB5296-8767-40A1-B702-F5417542B9E1}" destId="{F2FD7683-DA9B-42B8-8F54-6358E61CD3F7}" srcOrd="0" destOrd="0" presId="urn:microsoft.com/office/officeart/2005/8/layout/vProcess5"/>
    <dgm:cxn modelId="{8AF3951C-97AE-4BBE-A812-98005486EC9C}" type="presParOf" srcId="{C9AB5296-8767-40A1-B702-F5417542B9E1}" destId="{313456FF-9169-41A2-B0C8-A5351DB19F52}" srcOrd="1" destOrd="0" presId="urn:microsoft.com/office/officeart/2005/8/layout/vProcess5"/>
    <dgm:cxn modelId="{578617B0-C684-40BB-ABB0-3D575CDEAF93}" type="presParOf" srcId="{C9AB5296-8767-40A1-B702-F5417542B9E1}" destId="{91DB782F-4182-4FC9-A5CF-6A167C99F40C}" srcOrd="2" destOrd="0" presId="urn:microsoft.com/office/officeart/2005/8/layout/vProcess5"/>
    <dgm:cxn modelId="{5B29A4FF-844C-4307-B9B0-49C295F9B18C}" type="presParOf" srcId="{C9AB5296-8767-40A1-B702-F5417542B9E1}" destId="{32732D07-758E-410E-90DF-B1E1DCEA49D7}" srcOrd="3" destOrd="0" presId="urn:microsoft.com/office/officeart/2005/8/layout/vProcess5"/>
    <dgm:cxn modelId="{277BA620-8E0E-4DB0-8119-27C169759F76}" type="presParOf" srcId="{C9AB5296-8767-40A1-B702-F5417542B9E1}" destId="{1887496B-8798-405B-9988-A84B60946D25}" srcOrd="4" destOrd="0" presId="urn:microsoft.com/office/officeart/2005/8/layout/vProcess5"/>
    <dgm:cxn modelId="{A98F1EB1-BF96-477B-B0D3-1711962BDB93}" type="presParOf" srcId="{C9AB5296-8767-40A1-B702-F5417542B9E1}" destId="{C90B34C4-695D-4147-9CAC-1FE063DCE5E1}" srcOrd="5" destOrd="0" presId="urn:microsoft.com/office/officeart/2005/8/layout/vProcess5"/>
    <dgm:cxn modelId="{15A788B9-B05B-4C73-A50B-BD4F86B7CED8}" type="presParOf" srcId="{C9AB5296-8767-40A1-B702-F5417542B9E1}" destId="{FE543F55-32F1-47A8-9F52-28B53496E79B}" srcOrd="6" destOrd="0" presId="urn:microsoft.com/office/officeart/2005/8/layout/vProcess5"/>
    <dgm:cxn modelId="{51EB8FB7-19F0-4D5D-87F4-01245019561F}" type="presParOf" srcId="{C9AB5296-8767-40A1-B702-F5417542B9E1}" destId="{CF0B80E5-4F9E-4BAB-9BE1-B1E8046A4F87}" srcOrd="7" destOrd="0" presId="urn:microsoft.com/office/officeart/2005/8/layout/vProcess5"/>
    <dgm:cxn modelId="{9395C902-A7AF-44E7-854C-9FF31B0A968F}" type="presParOf" srcId="{C9AB5296-8767-40A1-B702-F5417542B9E1}" destId="{6981A048-ECA3-4AF0-9034-02F52E7D5CFE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DF3D656-9221-4FF3-BC16-AFAF757E19E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AE3AA19-E818-4519-B421-D636E4512592}">
      <dgm:prSet/>
      <dgm:spPr/>
      <dgm:t>
        <a:bodyPr/>
        <a:lstStyle/>
        <a:p>
          <a:r>
            <a:rPr lang="tr-TR" dirty="0"/>
            <a:t>Sıcak (hot)				Sıcak hava. (</a:t>
          </a:r>
          <a:r>
            <a:rPr lang="tr-TR" dirty="0" err="1"/>
            <a:t>It</a:t>
          </a:r>
          <a:r>
            <a:rPr lang="tr-TR" dirty="0"/>
            <a:t> is hot.)</a:t>
          </a:r>
        </a:p>
        <a:p>
          <a:endParaRPr lang="en-US" dirty="0"/>
        </a:p>
      </dgm:t>
    </dgm:pt>
    <dgm:pt modelId="{7B0C5016-644E-4FF3-901D-E7FA24BDF9B0}" type="parTrans" cxnId="{B0BE69E1-057C-4600-BF66-A1B73BC9A8CC}">
      <dgm:prSet/>
      <dgm:spPr/>
      <dgm:t>
        <a:bodyPr/>
        <a:lstStyle/>
        <a:p>
          <a:endParaRPr lang="en-US"/>
        </a:p>
      </dgm:t>
    </dgm:pt>
    <dgm:pt modelId="{216AA32C-47E2-44BC-BAC7-3D7F351A1C82}" type="sibTrans" cxnId="{B0BE69E1-057C-4600-BF66-A1B73BC9A8CC}">
      <dgm:prSet/>
      <dgm:spPr/>
      <dgm:t>
        <a:bodyPr/>
        <a:lstStyle/>
        <a:p>
          <a:endParaRPr lang="en-US"/>
        </a:p>
      </dgm:t>
    </dgm:pt>
    <dgm:pt modelId="{98EFCB40-2294-40B2-A3CF-E734BB256CFB}">
      <dgm:prSet/>
      <dgm:spPr/>
      <dgm:t>
        <a:bodyPr/>
        <a:lstStyle/>
        <a:p>
          <a:r>
            <a:rPr lang="tr-TR" dirty="0" err="1"/>
            <a:t>Cold</a:t>
          </a:r>
          <a:r>
            <a:rPr lang="tr-TR" dirty="0"/>
            <a:t> (soğuk)				Soğuk hava. </a:t>
          </a:r>
        </a:p>
        <a:p>
          <a:r>
            <a:rPr lang="tr-TR" dirty="0"/>
            <a:t>					(The </a:t>
          </a:r>
          <a:r>
            <a:rPr lang="tr-TR" dirty="0" err="1"/>
            <a:t>weather</a:t>
          </a:r>
          <a:r>
            <a:rPr lang="tr-TR" dirty="0"/>
            <a:t> is </a:t>
          </a:r>
          <a:r>
            <a:rPr lang="tr-TR" dirty="0" err="1"/>
            <a:t>cold</a:t>
          </a:r>
          <a:r>
            <a:rPr lang="tr-TR" dirty="0"/>
            <a:t>.)</a:t>
          </a:r>
          <a:endParaRPr lang="en-US" dirty="0"/>
        </a:p>
      </dgm:t>
    </dgm:pt>
    <dgm:pt modelId="{FBB69DCD-6F31-49A9-8C4A-448F7151F986}" type="parTrans" cxnId="{CF341B46-BD8A-435C-A7E7-416626A8F8D8}">
      <dgm:prSet/>
      <dgm:spPr/>
      <dgm:t>
        <a:bodyPr/>
        <a:lstStyle/>
        <a:p>
          <a:endParaRPr lang="en-US"/>
        </a:p>
      </dgm:t>
    </dgm:pt>
    <dgm:pt modelId="{C91212F1-F005-46A5-BF04-978BB954AE70}" type="sibTrans" cxnId="{CF341B46-BD8A-435C-A7E7-416626A8F8D8}">
      <dgm:prSet/>
      <dgm:spPr/>
      <dgm:t>
        <a:bodyPr/>
        <a:lstStyle/>
        <a:p>
          <a:endParaRPr lang="en-US"/>
        </a:p>
      </dgm:t>
    </dgm:pt>
    <dgm:pt modelId="{49778321-6B6A-47AB-8878-EB8F0156824A}">
      <dgm:prSet/>
      <dgm:spPr/>
      <dgm:t>
        <a:bodyPr/>
        <a:lstStyle/>
        <a:p>
          <a:r>
            <a:rPr lang="tr-TR" dirty="0"/>
            <a:t>Ilık   (</a:t>
          </a:r>
          <a:r>
            <a:rPr lang="tr-TR" dirty="0" err="1"/>
            <a:t>warm</a:t>
          </a:r>
          <a:r>
            <a:rPr lang="tr-TR" dirty="0"/>
            <a:t>)				Ilık hava.</a:t>
          </a:r>
        </a:p>
        <a:p>
          <a:r>
            <a:rPr lang="tr-TR" dirty="0"/>
            <a:t>					(The </a:t>
          </a:r>
          <a:r>
            <a:rPr lang="tr-TR" dirty="0" err="1"/>
            <a:t>weather</a:t>
          </a:r>
          <a:r>
            <a:rPr lang="tr-TR" dirty="0"/>
            <a:t> is </a:t>
          </a:r>
          <a:r>
            <a:rPr lang="tr-TR" dirty="0" err="1"/>
            <a:t>warm</a:t>
          </a:r>
          <a:r>
            <a:rPr lang="tr-TR" dirty="0"/>
            <a:t>.)</a:t>
          </a:r>
          <a:endParaRPr lang="en-US" dirty="0"/>
        </a:p>
      </dgm:t>
    </dgm:pt>
    <dgm:pt modelId="{417A355B-F43F-48EA-A194-CEF87890E285}" type="parTrans" cxnId="{435D983F-28F5-4DA4-805D-B4E9A23E7676}">
      <dgm:prSet/>
      <dgm:spPr/>
      <dgm:t>
        <a:bodyPr/>
        <a:lstStyle/>
        <a:p>
          <a:endParaRPr lang="en-US"/>
        </a:p>
      </dgm:t>
    </dgm:pt>
    <dgm:pt modelId="{698F4366-525F-4F73-A370-C11B60152868}" type="sibTrans" cxnId="{435D983F-28F5-4DA4-805D-B4E9A23E7676}">
      <dgm:prSet/>
      <dgm:spPr/>
      <dgm:t>
        <a:bodyPr/>
        <a:lstStyle/>
        <a:p>
          <a:endParaRPr lang="en-US"/>
        </a:p>
      </dgm:t>
    </dgm:pt>
    <dgm:pt modelId="{65E3078A-324A-4EBE-B71B-D9A706573AD6}" type="pres">
      <dgm:prSet presAssocID="{0DF3D656-9221-4FF3-BC16-AFAF757E19E1}" presName="linear" presStyleCnt="0">
        <dgm:presLayoutVars>
          <dgm:animLvl val="lvl"/>
          <dgm:resizeHandles val="exact"/>
        </dgm:presLayoutVars>
      </dgm:prSet>
      <dgm:spPr/>
    </dgm:pt>
    <dgm:pt modelId="{B78CE80F-37FF-4133-9C0D-5056DF699CD2}" type="pres">
      <dgm:prSet presAssocID="{2AE3AA19-E818-4519-B421-D636E451259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F20F8128-AFB5-4D54-AC15-73282B3A1D98}" type="pres">
      <dgm:prSet presAssocID="{216AA32C-47E2-44BC-BAC7-3D7F351A1C82}" presName="spacer" presStyleCnt="0"/>
      <dgm:spPr/>
    </dgm:pt>
    <dgm:pt modelId="{33953E23-C038-498D-87F1-9DF9A6B96FA0}" type="pres">
      <dgm:prSet presAssocID="{98EFCB40-2294-40B2-A3CF-E734BB256CFB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3FDF79D-54C4-48EA-A29F-3A6D75B0A8C7}" type="pres">
      <dgm:prSet presAssocID="{C91212F1-F005-46A5-BF04-978BB954AE70}" presName="spacer" presStyleCnt="0"/>
      <dgm:spPr/>
    </dgm:pt>
    <dgm:pt modelId="{771F32AC-5A77-4482-A454-473C5731D3AA}" type="pres">
      <dgm:prSet presAssocID="{49778321-6B6A-47AB-8878-EB8F0156824A}" presName="parentText" presStyleLbl="node1" presStyleIdx="2" presStyleCnt="3" custLinFactNeighborY="13606">
        <dgm:presLayoutVars>
          <dgm:chMax val="0"/>
          <dgm:bulletEnabled val="1"/>
        </dgm:presLayoutVars>
      </dgm:prSet>
      <dgm:spPr/>
    </dgm:pt>
  </dgm:ptLst>
  <dgm:cxnLst>
    <dgm:cxn modelId="{A7E74C31-AA3C-442F-AEFB-85750A8157C1}" type="presOf" srcId="{2AE3AA19-E818-4519-B421-D636E4512592}" destId="{B78CE80F-37FF-4133-9C0D-5056DF699CD2}" srcOrd="0" destOrd="0" presId="urn:microsoft.com/office/officeart/2005/8/layout/vList2"/>
    <dgm:cxn modelId="{435D983F-28F5-4DA4-805D-B4E9A23E7676}" srcId="{0DF3D656-9221-4FF3-BC16-AFAF757E19E1}" destId="{49778321-6B6A-47AB-8878-EB8F0156824A}" srcOrd="2" destOrd="0" parTransId="{417A355B-F43F-48EA-A194-CEF87890E285}" sibTransId="{698F4366-525F-4F73-A370-C11B60152868}"/>
    <dgm:cxn modelId="{26D71B44-4E31-4B86-AA40-0005D6C0A0D8}" type="presOf" srcId="{0DF3D656-9221-4FF3-BC16-AFAF757E19E1}" destId="{65E3078A-324A-4EBE-B71B-D9A706573AD6}" srcOrd="0" destOrd="0" presId="urn:microsoft.com/office/officeart/2005/8/layout/vList2"/>
    <dgm:cxn modelId="{CF341B46-BD8A-435C-A7E7-416626A8F8D8}" srcId="{0DF3D656-9221-4FF3-BC16-AFAF757E19E1}" destId="{98EFCB40-2294-40B2-A3CF-E734BB256CFB}" srcOrd="1" destOrd="0" parTransId="{FBB69DCD-6F31-49A9-8C4A-448F7151F986}" sibTransId="{C91212F1-F005-46A5-BF04-978BB954AE70}"/>
    <dgm:cxn modelId="{74ABE6D2-E34C-40E3-9AC8-8DBFE2ADFD2B}" type="presOf" srcId="{49778321-6B6A-47AB-8878-EB8F0156824A}" destId="{771F32AC-5A77-4482-A454-473C5731D3AA}" srcOrd="0" destOrd="0" presId="urn:microsoft.com/office/officeart/2005/8/layout/vList2"/>
    <dgm:cxn modelId="{B0BE69E1-057C-4600-BF66-A1B73BC9A8CC}" srcId="{0DF3D656-9221-4FF3-BC16-AFAF757E19E1}" destId="{2AE3AA19-E818-4519-B421-D636E4512592}" srcOrd="0" destOrd="0" parTransId="{7B0C5016-644E-4FF3-901D-E7FA24BDF9B0}" sibTransId="{216AA32C-47E2-44BC-BAC7-3D7F351A1C82}"/>
    <dgm:cxn modelId="{00BFB3FC-070D-4E65-95E6-EBE54F82D56E}" type="presOf" srcId="{98EFCB40-2294-40B2-A3CF-E734BB256CFB}" destId="{33953E23-C038-498D-87F1-9DF9A6B96FA0}" srcOrd="0" destOrd="0" presId="urn:microsoft.com/office/officeart/2005/8/layout/vList2"/>
    <dgm:cxn modelId="{6A5C9CD2-2F0C-4016-9D9E-D627ECA4B68D}" type="presParOf" srcId="{65E3078A-324A-4EBE-B71B-D9A706573AD6}" destId="{B78CE80F-37FF-4133-9C0D-5056DF699CD2}" srcOrd="0" destOrd="0" presId="urn:microsoft.com/office/officeart/2005/8/layout/vList2"/>
    <dgm:cxn modelId="{AA1A1C39-C62D-49DD-9DCB-C24F4EA0BC9B}" type="presParOf" srcId="{65E3078A-324A-4EBE-B71B-D9A706573AD6}" destId="{F20F8128-AFB5-4D54-AC15-73282B3A1D98}" srcOrd="1" destOrd="0" presId="urn:microsoft.com/office/officeart/2005/8/layout/vList2"/>
    <dgm:cxn modelId="{E50E4EA8-EC96-4620-B1BF-0EF3F22CFDCB}" type="presParOf" srcId="{65E3078A-324A-4EBE-B71B-D9A706573AD6}" destId="{33953E23-C038-498D-87F1-9DF9A6B96FA0}" srcOrd="2" destOrd="0" presId="urn:microsoft.com/office/officeart/2005/8/layout/vList2"/>
    <dgm:cxn modelId="{C663B2FF-471C-4702-8653-0757BBD933AB}" type="presParOf" srcId="{65E3078A-324A-4EBE-B71B-D9A706573AD6}" destId="{E3FDF79D-54C4-48EA-A29F-3A6D75B0A8C7}" srcOrd="3" destOrd="0" presId="urn:microsoft.com/office/officeart/2005/8/layout/vList2"/>
    <dgm:cxn modelId="{86A7ABB1-8D4E-48A6-84A4-F8E5A31E559F}" type="presParOf" srcId="{65E3078A-324A-4EBE-B71B-D9A706573AD6}" destId="{771F32AC-5A77-4482-A454-473C5731D3AA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1A7A71-304C-42EE-9542-07521DEBC1D9}">
      <dsp:nvSpPr>
        <dsp:cNvPr id="0" name=""/>
        <dsp:cNvSpPr/>
      </dsp:nvSpPr>
      <dsp:spPr>
        <a:xfrm>
          <a:off x="0" y="0"/>
          <a:ext cx="10741860" cy="118996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12F9EE-CF8A-4B49-8AF7-E38E973A0C07}">
      <dsp:nvSpPr>
        <dsp:cNvPr id="0" name=""/>
        <dsp:cNvSpPr/>
      </dsp:nvSpPr>
      <dsp:spPr>
        <a:xfrm>
          <a:off x="359963" y="273333"/>
          <a:ext cx="655119" cy="65447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CEF54E-204D-404E-A63A-6C8AFEC4540E}">
      <dsp:nvSpPr>
        <dsp:cNvPr id="0" name=""/>
        <dsp:cNvSpPr/>
      </dsp:nvSpPr>
      <dsp:spPr>
        <a:xfrm>
          <a:off x="1375046" y="5592"/>
          <a:ext cx="9304692" cy="13015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744" tIns="137744" rIns="137744" bIns="137744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b="1" kern="1200" dirty="0"/>
            <a:t>güneş</a:t>
          </a:r>
          <a:r>
            <a:rPr lang="tr-TR" sz="2200" kern="1200" dirty="0"/>
            <a:t> 	(sun)				</a:t>
          </a:r>
          <a:r>
            <a:rPr lang="tr-TR" sz="2200" b="1" kern="1200" dirty="0"/>
            <a:t>güneşli</a:t>
          </a:r>
          <a:r>
            <a:rPr lang="tr-TR" sz="2200" kern="1200" dirty="0"/>
            <a:t> 		(</a:t>
          </a:r>
          <a:r>
            <a:rPr lang="tr-TR" sz="2200" b="1" kern="1200" dirty="0" err="1"/>
            <a:t>sunny</a:t>
          </a:r>
          <a:r>
            <a:rPr lang="tr-TR" sz="2200" kern="1200" dirty="0"/>
            <a:t>)</a:t>
          </a:r>
        </a:p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kern="1200" dirty="0"/>
            <a:t>				       </a:t>
          </a:r>
          <a:r>
            <a:rPr lang="tr-TR" sz="2200" kern="1200" dirty="0">
              <a:highlight>
                <a:srgbClr val="FFFF00"/>
              </a:highlight>
            </a:rPr>
            <a:t>(</a:t>
          </a:r>
          <a:r>
            <a:rPr lang="tr-TR" sz="2200" b="1" kern="1200" dirty="0">
              <a:highlight>
                <a:srgbClr val="FFFF00"/>
              </a:highlight>
            </a:rPr>
            <a:t>Güneşli</a:t>
          </a:r>
          <a:r>
            <a:rPr lang="tr-TR" sz="2200" kern="1200" dirty="0">
              <a:highlight>
                <a:srgbClr val="FFFF00"/>
              </a:highlight>
            </a:rPr>
            <a:t> bir gün.</a:t>
          </a:r>
          <a:r>
            <a:rPr lang="tr-TR" sz="2200" kern="1200" dirty="0"/>
            <a:t>: </a:t>
          </a:r>
          <a:r>
            <a:rPr lang="tr-TR" sz="1800" kern="1200" dirty="0" err="1"/>
            <a:t>It</a:t>
          </a:r>
          <a:r>
            <a:rPr lang="tr-TR" sz="1800" kern="1200" dirty="0"/>
            <a:t> is a </a:t>
          </a:r>
          <a:r>
            <a:rPr lang="tr-TR" sz="1800" kern="1200" dirty="0" err="1"/>
            <a:t>sunny</a:t>
          </a:r>
          <a:r>
            <a:rPr lang="tr-TR" sz="1800" kern="1200" dirty="0"/>
            <a:t> </a:t>
          </a:r>
          <a:r>
            <a:rPr lang="tr-TR" sz="1800" kern="1200" dirty="0" err="1"/>
            <a:t>day</a:t>
          </a:r>
          <a:r>
            <a:rPr lang="tr-TR" sz="1800" kern="1200" dirty="0"/>
            <a:t>.)</a:t>
          </a:r>
          <a:endParaRPr lang="en-US" sz="2200" kern="1200" dirty="0"/>
        </a:p>
      </dsp:txBody>
      <dsp:txXfrm>
        <a:off x="1375046" y="5592"/>
        <a:ext cx="9304692" cy="1301521"/>
      </dsp:txXfrm>
    </dsp:sp>
    <dsp:sp modelId="{B3116572-D8AF-4281-8C4A-3FEE671D5F56}">
      <dsp:nvSpPr>
        <dsp:cNvPr id="0" name=""/>
        <dsp:cNvSpPr/>
      </dsp:nvSpPr>
      <dsp:spPr>
        <a:xfrm>
          <a:off x="0" y="1632493"/>
          <a:ext cx="10741860" cy="118996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01D329-C5B7-488D-9656-B75911DD5156}">
      <dsp:nvSpPr>
        <dsp:cNvPr id="0" name=""/>
        <dsp:cNvSpPr/>
      </dsp:nvSpPr>
      <dsp:spPr>
        <a:xfrm>
          <a:off x="359963" y="1900235"/>
          <a:ext cx="655119" cy="65447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9C4094-0BDD-4C15-9C5A-86A727ECC3F2}">
      <dsp:nvSpPr>
        <dsp:cNvPr id="0" name=""/>
        <dsp:cNvSpPr/>
      </dsp:nvSpPr>
      <dsp:spPr>
        <a:xfrm>
          <a:off x="1375046" y="1632493"/>
          <a:ext cx="9304692" cy="13015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744" tIns="137744" rIns="137744" bIns="137744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b="1" kern="1200" dirty="0"/>
            <a:t>yağmur</a:t>
          </a:r>
          <a:r>
            <a:rPr lang="tr-TR" sz="2200" kern="1200" dirty="0"/>
            <a:t> 	(</a:t>
          </a:r>
          <a:r>
            <a:rPr lang="tr-TR" sz="2200" kern="1200" dirty="0" err="1"/>
            <a:t>rain</a:t>
          </a:r>
          <a:r>
            <a:rPr lang="tr-TR" sz="2200" kern="1200" dirty="0"/>
            <a:t>)				</a:t>
          </a:r>
          <a:r>
            <a:rPr lang="tr-TR" sz="2200" b="1" kern="1200" dirty="0"/>
            <a:t>yağmurlu</a:t>
          </a:r>
          <a:r>
            <a:rPr lang="tr-TR" sz="2200" kern="1200" dirty="0"/>
            <a:t> 	(</a:t>
          </a:r>
          <a:r>
            <a:rPr lang="tr-TR" sz="2200" b="1" kern="1200" dirty="0" err="1"/>
            <a:t>rainy</a:t>
          </a:r>
          <a:r>
            <a:rPr lang="tr-TR" sz="2200" kern="1200" dirty="0"/>
            <a:t>)</a:t>
          </a:r>
        </a:p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kern="1200" dirty="0"/>
            <a:t>				         (</a:t>
          </a:r>
          <a:r>
            <a:rPr lang="tr-TR" sz="2200" b="1" kern="1200" dirty="0">
              <a:highlight>
                <a:srgbClr val="FFFF00"/>
              </a:highlight>
            </a:rPr>
            <a:t>Yağmurlu</a:t>
          </a:r>
          <a:r>
            <a:rPr lang="tr-TR" sz="2200" kern="1200" dirty="0">
              <a:highlight>
                <a:srgbClr val="FFFF00"/>
              </a:highlight>
            </a:rPr>
            <a:t> bir gün</a:t>
          </a:r>
          <a:r>
            <a:rPr lang="tr-TR" sz="2200" kern="1200" dirty="0"/>
            <a:t>: </a:t>
          </a:r>
          <a:r>
            <a:rPr lang="tr-TR" sz="1800" kern="1200" dirty="0" err="1"/>
            <a:t>It</a:t>
          </a:r>
          <a:r>
            <a:rPr lang="tr-TR" sz="1800" kern="1200" dirty="0"/>
            <a:t> is a </a:t>
          </a:r>
          <a:r>
            <a:rPr lang="tr-TR" sz="1800" kern="1200" dirty="0" err="1"/>
            <a:t>rainy</a:t>
          </a:r>
          <a:r>
            <a:rPr lang="tr-TR" sz="1800" kern="1200" dirty="0"/>
            <a:t> </a:t>
          </a:r>
          <a:r>
            <a:rPr lang="tr-TR" sz="1800" kern="1200" dirty="0" err="1"/>
            <a:t>day</a:t>
          </a:r>
          <a:r>
            <a:rPr lang="tr-TR" sz="1800" kern="1200" dirty="0"/>
            <a:t>.)</a:t>
          </a:r>
          <a:endParaRPr lang="en-US" sz="1800" kern="1200" dirty="0"/>
        </a:p>
      </dsp:txBody>
      <dsp:txXfrm>
        <a:off x="1375046" y="1632493"/>
        <a:ext cx="9304692" cy="1301521"/>
      </dsp:txXfrm>
    </dsp:sp>
    <dsp:sp modelId="{434A4594-7395-426D-9377-2955BD1969A0}">
      <dsp:nvSpPr>
        <dsp:cNvPr id="0" name=""/>
        <dsp:cNvSpPr/>
      </dsp:nvSpPr>
      <dsp:spPr>
        <a:xfrm>
          <a:off x="0" y="3259395"/>
          <a:ext cx="10741860" cy="118996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5274B7-EBDB-43AA-9B62-867C4B1DE5C1}">
      <dsp:nvSpPr>
        <dsp:cNvPr id="0" name=""/>
        <dsp:cNvSpPr/>
      </dsp:nvSpPr>
      <dsp:spPr>
        <a:xfrm>
          <a:off x="359963" y="3527136"/>
          <a:ext cx="655119" cy="65447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3BDB41-4C7C-40EC-BA3D-C1CDDCD0ABDD}">
      <dsp:nvSpPr>
        <dsp:cNvPr id="0" name=""/>
        <dsp:cNvSpPr/>
      </dsp:nvSpPr>
      <dsp:spPr>
        <a:xfrm>
          <a:off x="1375046" y="3259395"/>
          <a:ext cx="9304692" cy="13015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744" tIns="137744" rIns="137744" bIns="137744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/>
            <a:t>kar</a:t>
          </a:r>
          <a:r>
            <a:rPr lang="tr-TR" sz="2400" kern="1200" dirty="0"/>
            <a:t> 	(</a:t>
          </a:r>
          <a:r>
            <a:rPr lang="tr-TR" sz="2400" kern="1200" dirty="0" err="1"/>
            <a:t>snow</a:t>
          </a:r>
          <a:r>
            <a:rPr lang="tr-TR" sz="2400" kern="1200" dirty="0"/>
            <a:t>)	</a:t>
          </a:r>
          <a:r>
            <a:rPr lang="tr-TR" sz="2000" kern="1200" dirty="0"/>
            <a:t>			 </a:t>
          </a:r>
          <a:r>
            <a:rPr lang="tr-TR" sz="2000" b="1" kern="1200" dirty="0"/>
            <a:t>karlı</a:t>
          </a:r>
          <a:r>
            <a:rPr lang="tr-TR" sz="2000" kern="1200" dirty="0"/>
            <a:t> 	(</a:t>
          </a:r>
          <a:r>
            <a:rPr lang="tr-TR" sz="2000" b="1" kern="1200" dirty="0" err="1"/>
            <a:t>snowy</a:t>
          </a:r>
          <a:r>
            <a:rPr lang="tr-TR" sz="2000" kern="1200" dirty="0"/>
            <a:t>)</a:t>
          </a:r>
        </a:p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/>
            <a:t>			                         (</a:t>
          </a:r>
          <a:r>
            <a:rPr lang="tr-TR" sz="2000" b="1" kern="1200" dirty="0">
              <a:highlight>
                <a:srgbClr val="FFFF00"/>
              </a:highlight>
            </a:rPr>
            <a:t>Karlı</a:t>
          </a:r>
          <a:r>
            <a:rPr lang="tr-TR" sz="2000" kern="1200" dirty="0">
              <a:highlight>
                <a:srgbClr val="FFFF00"/>
              </a:highlight>
            </a:rPr>
            <a:t> bir gün</a:t>
          </a:r>
          <a:r>
            <a:rPr lang="tr-TR" sz="2000" kern="1200" dirty="0"/>
            <a:t>: </a:t>
          </a:r>
          <a:r>
            <a:rPr lang="tr-TR" sz="2000" kern="1200" dirty="0" err="1"/>
            <a:t>It</a:t>
          </a:r>
          <a:r>
            <a:rPr lang="tr-TR" sz="2000" kern="1200" dirty="0"/>
            <a:t> is a </a:t>
          </a:r>
          <a:r>
            <a:rPr lang="tr-TR" sz="2000" kern="1200" dirty="0" err="1"/>
            <a:t>snowy</a:t>
          </a:r>
          <a:r>
            <a:rPr lang="tr-TR" sz="2000" kern="1200" dirty="0"/>
            <a:t> </a:t>
          </a:r>
          <a:r>
            <a:rPr lang="tr-TR" sz="2000" kern="1200" dirty="0" err="1"/>
            <a:t>day</a:t>
          </a:r>
          <a:r>
            <a:rPr lang="tr-TR" sz="2000" kern="1200" dirty="0"/>
            <a:t>.)		</a:t>
          </a:r>
          <a:endParaRPr lang="en-US" sz="2000" kern="1200" dirty="0"/>
        </a:p>
      </dsp:txBody>
      <dsp:txXfrm>
        <a:off x="1375046" y="3259395"/>
        <a:ext cx="9304692" cy="1301521"/>
      </dsp:txXfrm>
    </dsp:sp>
    <dsp:sp modelId="{E6999E8B-23D1-4907-969D-F6D286EDB788}">
      <dsp:nvSpPr>
        <dsp:cNvPr id="0" name=""/>
        <dsp:cNvSpPr/>
      </dsp:nvSpPr>
      <dsp:spPr>
        <a:xfrm>
          <a:off x="0" y="4886296"/>
          <a:ext cx="10741860" cy="118996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606387-1DA7-414E-B6A5-0D1EE659C417}">
      <dsp:nvSpPr>
        <dsp:cNvPr id="0" name=""/>
        <dsp:cNvSpPr/>
      </dsp:nvSpPr>
      <dsp:spPr>
        <a:xfrm>
          <a:off x="359963" y="5154038"/>
          <a:ext cx="655119" cy="65447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3AA81C-8044-4C9D-88B2-0ABB23BC5037}">
      <dsp:nvSpPr>
        <dsp:cNvPr id="0" name=""/>
        <dsp:cNvSpPr/>
      </dsp:nvSpPr>
      <dsp:spPr>
        <a:xfrm>
          <a:off x="1375046" y="4886296"/>
          <a:ext cx="9304692" cy="13015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744" tIns="137744" rIns="137744" bIns="137744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b="1" kern="1200" dirty="0"/>
            <a:t>bulut</a:t>
          </a:r>
          <a:r>
            <a:rPr lang="tr-TR" sz="2000" kern="1200" dirty="0"/>
            <a:t> 	(</a:t>
          </a:r>
          <a:r>
            <a:rPr lang="tr-TR" sz="2000" kern="1200" dirty="0" err="1"/>
            <a:t>cloud</a:t>
          </a:r>
          <a:r>
            <a:rPr lang="tr-TR" sz="2000" kern="1200" dirty="0"/>
            <a:t>)</a:t>
          </a:r>
          <a:r>
            <a:rPr lang="tr-TR" sz="2200" kern="1200" dirty="0"/>
            <a:t>				</a:t>
          </a:r>
          <a:r>
            <a:rPr lang="tr-TR" sz="2200" b="1" kern="1200" dirty="0"/>
            <a:t>bulutlu</a:t>
          </a:r>
          <a:r>
            <a:rPr lang="tr-TR" sz="2200" kern="1200" dirty="0"/>
            <a:t> 	(</a:t>
          </a:r>
          <a:r>
            <a:rPr lang="tr-TR" sz="2200" b="1" kern="1200" dirty="0" err="1"/>
            <a:t>cloudy</a:t>
          </a:r>
          <a:r>
            <a:rPr lang="tr-TR" sz="2200" kern="1200" dirty="0"/>
            <a:t>)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kern="1200" dirty="0"/>
            <a:t>					(</a:t>
          </a:r>
          <a:r>
            <a:rPr lang="tr-TR" sz="2200" b="1" kern="1200" dirty="0">
              <a:highlight>
                <a:srgbClr val="FFFF00"/>
              </a:highlight>
            </a:rPr>
            <a:t>Bulutlu</a:t>
          </a:r>
          <a:r>
            <a:rPr lang="tr-TR" sz="2200" kern="1200" dirty="0">
              <a:highlight>
                <a:srgbClr val="FFFF00"/>
              </a:highlight>
            </a:rPr>
            <a:t> bir gün</a:t>
          </a:r>
          <a:r>
            <a:rPr lang="tr-TR" sz="2200" kern="1200" dirty="0"/>
            <a:t>.: </a:t>
          </a:r>
          <a:r>
            <a:rPr lang="tr-TR" sz="2200" kern="1200" dirty="0" err="1"/>
            <a:t>It</a:t>
          </a:r>
          <a:r>
            <a:rPr lang="tr-TR" sz="2200" kern="1200" dirty="0"/>
            <a:t> is a </a:t>
          </a:r>
          <a:r>
            <a:rPr lang="tr-TR" sz="2200" kern="1200" dirty="0" err="1"/>
            <a:t>cloudy</a:t>
          </a:r>
          <a:r>
            <a:rPr lang="tr-TR" sz="2200" kern="1200" dirty="0"/>
            <a:t> </a:t>
          </a:r>
          <a:r>
            <a:rPr lang="tr-TR" sz="2200" kern="1200" dirty="0" err="1"/>
            <a:t>day</a:t>
          </a:r>
          <a:r>
            <a:rPr lang="tr-TR" sz="2200" kern="1200" dirty="0"/>
            <a:t>.)</a:t>
          </a:r>
          <a:endParaRPr lang="en-US" sz="2200" kern="1200" dirty="0"/>
        </a:p>
      </dsp:txBody>
      <dsp:txXfrm>
        <a:off x="1375046" y="4886296"/>
        <a:ext cx="9304692" cy="130152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E9F3C5-8A20-4861-AAE6-56A9B4A18A48}">
      <dsp:nvSpPr>
        <dsp:cNvPr id="0" name=""/>
        <dsp:cNvSpPr/>
      </dsp:nvSpPr>
      <dsp:spPr>
        <a:xfrm>
          <a:off x="1952403" y="690290"/>
          <a:ext cx="41715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7156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2149787" y="733771"/>
        <a:ext cx="22387" cy="4477"/>
      </dsp:txXfrm>
    </dsp:sp>
    <dsp:sp modelId="{5D05A1CF-37EC-4710-89A0-7CB5688CD19D}">
      <dsp:nvSpPr>
        <dsp:cNvPr id="0" name=""/>
        <dsp:cNvSpPr/>
      </dsp:nvSpPr>
      <dsp:spPr>
        <a:xfrm>
          <a:off x="7437" y="151980"/>
          <a:ext cx="1946765" cy="116805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393" tIns="100132" rIns="95393" bIns="100132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/>
            <a:t>A: </a:t>
          </a:r>
          <a:r>
            <a:rPr lang="tr-TR" sz="1400" u="sng" kern="1200" dirty="0"/>
            <a:t>Ablan</a:t>
          </a:r>
          <a:r>
            <a:rPr lang="tr-TR" sz="1400" kern="1200" dirty="0"/>
            <a:t> nasıl? 	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/>
            <a:t>(How is </a:t>
          </a:r>
          <a:r>
            <a:rPr lang="tr-TR" sz="1400" kern="1200" dirty="0" err="1"/>
            <a:t>your</a:t>
          </a:r>
          <a:r>
            <a:rPr lang="tr-TR" sz="1400" kern="1200" dirty="0"/>
            <a:t> </a:t>
          </a:r>
          <a:r>
            <a:rPr lang="tr-TR" sz="1400" kern="1200" dirty="0" err="1"/>
            <a:t>elder</a:t>
          </a:r>
          <a:r>
            <a:rPr lang="tr-TR" sz="1400" kern="1200" dirty="0"/>
            <a:t> </a:t>
          </a:r>
          <a:r>
            <a:rPr lang="tr-TR" sz="1400" kern="1200" dirty="0" err="1"/>
            <a:t>sister</a:t>
          </a:r>
          <a:r>
            <a:rPr lang="tr-TR" sz="1400" kern="1200" dirty="0"/>
            <a:t>?)     </a:t>
          </a:r>
          <a:endParaRPr lang="en-US" sz="1400" kern="1200" dirty="0"/>
        </a:p>
      </dsp:txBody>
      <dsp:txXfrm>
        <a:off x="7437" y="151980"/>
        <a:ext cx="1946765" cy="1168059"/>
      </dsp:txXfrm>
    </dsp:sp>
    <dsp:sp modelId="{FD685274-3BC1-4D3A-9940-0EA9ACF72F8D}">
      <dsp:nvSpPr>
        <dsp:cNvPr id="0" name=""/>
        <dsp:cNvSpPr/>
      </dsp:nvSpPr>
      <dsp:spPr>
        <a:xfrm>
          <a:off x="4346925" y="690290"/>
          <a:ext cx="41715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7156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4544309" y="733771"/>
        <a:ext cx="22387" cy="4477"/>
      </dsp:txXfrm>
    </dsp:sp>
    <dsp:sp modelId="{017455BF-B180-49CD-AE4B-B77AD696E1BC}">
      <dsp:nvSpPr>
        <dsp:cNvPr id="0" name=""/>
        <dsp:cNvSpPr/>
      </dsp:nvSpPr>
      <dsp:spPr>
        <a:xfrm>
          <a:off x="2401959" y="151980"/>
          <a:ext cx="1946765" cy="116805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393" tIns="100132" rIns="95393" bIns="100132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/>
            <a:t>B: Çok iyi. 		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/>
            <a:t>(</a:t>
          </a:r>
          <a:r>
            <a:rPr lang="tr-TR" sz="1400" kern="1200" dirty="0" err="1"/>
            <a:t>She</a:t>
          </a:r>
          <a:r>
            <a:rPr lang="tr-TR" sz="1400" kern="1200" dirty="0"/>
            <a:t> is </a:t>
          </a:r>
          <a:r>
            <a:rPr lang="tr-TR" sz="1400" kern="1200" dirty="0" err="1"/>
            <a:t>fine</a:t>
          </a:r>
          <a:r>
            <a:rPr lang="tr-TR" sz="1400" kern="1200" dirty="0"/>
            <a:t>.)</a:t>
          </a:r>
          <a:endParaRPr lang="en-US" sz="1400" kern="1200" dirty="0"/>
        </a:p>
      </dsp:txBody>
      <dsp:txXfrm>
        <a:off x="2401959" y="151980"/>
        <a:ext cx="1946765" cy="1168059"/>
      </dsp:txXfrm>
    </dsp:sp>
    <dsp:sp modelId="{BF07C6CC-4116-451B-9643-9127319F1E1E}">
      <dsp:nvSpPr>
        <dsp:cNvPr id="0" name=""/>
        <dsp:cNvSpPr/>
      </dsp:nvSpPr>
      <dsp:spPr>
        <a:xfrm>
          <a:off x="6741446" y="690290"/>
          <a:ext cx="41715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7156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6938830" y="733771"/>
        <a:ext cx="22387" cy="4477"/>
      </dsp:txXfrm>
    </dsp:sp>
    <dsp:sp modelId="{D68E98BD-383B-4D4A-B725-06D919A7AB98}">
      <dsp:nvSpPr>
        <dsp:cNvPr id="0" name=""/>
        <dsp:cNvSpPr/>
      </dsp:nvSpPr>
      <dsp:spPr>
        <a:xfrm>
          <a:off x="4796481" y="151980"/>
          <a:ext cx="1946765" cy="116805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393" tIns="100132" rIns="95393" bIns="100132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/>
            <a:t>A: Ottowa nasıl (bir şehir)?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/>
            <a:t>(How is </a:t>
          </a:r>
          <a:r>
            <a:rPr lang="tr-TR" sz="1400" kern="1200" dirty="0" err="1"/>
            <a:t>Ottawa</a:t>
          </a:r>
          <a:r>
            <a:rPr lang="tr-TR" sz="1400" kern="1200" dirty="0"/>
            <a:t>?)</a:t>
          </a:r>
          <a:endParaRPr lang="en-US" sz="1400" kern="1200" dirty="0"/>
        </a:p>
      </dsp:txBody>
      <dsp:txXfrm>
        <a:off x="4796481" y="151980"/>
        <a:ext cx="1946765" cy="1168059"/>
      </dsp:txXfrm>
    </dsp:sp>
    <dsp:sp modelId="{35D89613-4792-4E15-A05C-E745F76D1EFA}">
      <dsp:nvSpPr>
        <dsp:cNvPr id="0" name=""/>
        <dsp:cNvSpPr/>
      </dsp:nvSpPr>
      <dsp:spPr>
        <a:xfrm>
          <a:off x="9135968" y="690290"/>
          <a:ext cx="41715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7156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9333352" y="733771"/>
        <a:ext cx="22387" cy="4477"/>
      </dsp:txXfrm>
    </dsp:sp>
    <dsp:sp modelId="{253E3C4C-8A83-4B89-9566-9759569AF6AD}">
      <dsp:nvSpPr>
        <dsp:cNvPr id="0" name=""/>
        <dsp:cNvSpPr/>
      </dsp:nvSpPr>
      <dsp:spPr>
        <a:xfrm>
          <a:off x="7191002" y="151980"/>
          <a:ext cx="1946765" cy="116805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393" tIns="100132" rIns="95393" bIns="100132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/>
            <a:t>B: Çok güzel. (Very beautiful/good/nice)</a:t>
          </a:r>
          <a:endParaRPr lang="en-US" sz="1400" kern="1200"/>
        </a:p>
      </dsp:txBody>
      <dsp:txXfrm>
        <a:off x="7191002" y="151980"/>
        <a:ext cx="1946765" cy="1168059"/>
      </dsp:txXfrm>
    </dsp:sp>
    <dsp:sp modelId="{99B1615A-2976-4B67-BC64-7526B4E8D52D}">
      <dsp:nvSpPr>
        <dsp:cNvPr id="0" name=""/>
        <dsp:cNvSpPr/>
      </dsp:nvSpPr>
      <dsp:spPr>
        <a:xfrm>
          <a:off x="980820" y="1318239"/>
          <a:ext cx="9578086" cy="417156"/>
        </a:xfrm>
        <a:custGeom>
          <a:avLst/>
          <a:gdLst/>
          <a:ahLst/>
          <a:cxnLst/>
          <a:rect l="0" t="0" r="0" b="0"/>
          <a:pathLst>
            <a:path>
              <a:moveTo>
                <a:pt x="9578086" y="0"/>
              </a:moveTo>
              <a:lnTo>
                <a:pt x="9578086" y="225678"/>
              </a:lnTo>
              <a:lnTo>
                <a:pt x="0" y="225678"/>
              </a:lnTo>
              <a:lnTo>
                <a:pt x="0" y="417156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5530150" y="1524579"/>
        <a:ext cx="479427" cy="4477"/>
      </dsp:txXfrm>
    </dsp:sp>
    <dsp:sp modelId="{24708E0A-ADF4-4875-B87B-0911BA8CA62F}">
      <dsp:nvSpPr>
        <dsp:cNvPr id="0" name=""/>
        <dsp:cNvSpPr/>
      </dsp:nvSpPr>
      <dsp:spPr>
        <a:xfrm>
          <a:off x="9585524" y="151980"/>
          <a:ext cx="1946765" cy="116805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393" tIns="100132" rIns="95393" bIns="100132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/>
            <a:t>Çok kalabalık bir şehir.  </a:t>
          </a:r>
          <a:endParaRPr lang="en-US" sz="1400" kern="1200"/>
        </a:p>
      </dsp:txBody>
      <dsp:txXfrm>
        <a:off x="9585524" y="151980"/>
        <a:ext cx="1946765" cy="1168059"/>
      </dsp:txXfrm>
    </dsp:sp>
    <dsp:sp modelId="{A579535B-D306-49C5-9A0E-80025C5AB814}">
      <dsp:nvSpPr>
        <dsp:cNvPr id="0" name=""/>
        <dsp:cNvSpPr/>
      </dsp:nvSpPr>
      <dsp:spPr>
        <a:xfrm>
          <a:off x="1952403" y="2306105"/>
          <a:ext cx="41715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7156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2149787" y="2349586"/>
        <a:ext cx="22387" cy="4477"/>
      </dsp:txXfrm>
    </dsp:sp>
    <dsp:sp modelId="{036A93E3-8DC2-4753-B857-1CC9C7154EDB}">
      <dsp:nvSpPr>
        <dsp:cNvPr id="0" name=""/>
        <dsp:cNvSpPr/>
      </dsp:nvSpPr>
      <dsp:spPr>
        <a:xfrm>
          <a:off x="7437" y="1767796"/>
          <a:ext cx="1946765" cy="116805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393" tIns="100132" rIns="95393" bIns="100132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/>
            <a:t>A: </a:t>
          </a:r>
          <a:r>
            <a:rPr lang="tr-TR" sz="1400" u="sng" kern="1200" dirty="0"/>
            <a:t>Hava</a:t>
          </a:r>
          <a:r>
            <a:rPr lang="tr-TR" sz="1400" kern="1200" dirty="0"/>
            <a:t> nasıl?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/>
            <a:t>(How is the </a:t>
          </a:r>
          <a:r>
            <a:rPr lang="tr-TR" sz="1400" kern="1200" dirty="0" err="1"/>
            <a:t>weather</a:t>
          </a:r>
          <a:r>
            <a:rPr lang="tr-TR" sz="1400" kern="1200" dirty="0"/>
            <a:t>?)</a:t>
          </a:r>
          <a:endParaRPr lang="en-US" sz="1400" kern="1200" dirty="0"/>
        </a:p>
      </dsp:txBody>
      <dsp:txXfrm>
        <a:off x="7437" y="1767796"/>
        <a:ext cx="1946765" cy="1168059"/>
      </dsp:txXfrm>
    </dsp:sp>
    <dsp:sp modelId="{B9DA3798-1B78-451F-9CE2-1F2E3A958F72}">
      <dsp:nvSpPr>
        <dsp:cNvPr id="0" name=""/>
        <dsp:cNvSpPr/>
      </dsp:nvSpPr>
      <dsp:spPr>
        <a:xfrm>
          <a:off x="4346925" y="2306105"/>
          <a:ext cx="41715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7156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4544309" y="2349586"/>
        <a:ext cx="22387" cy="4477"/>
      </dsp:txXfrm>
    </dsp:sp>
    <dsp:sp modelId="{7BBD2D02-4156-416B-9CA2-B8B5C353F3BE}">
      <dsp:nvSpPr>
        <dsp:cNvPr id="0" name=""/>
        <dsp:cNvSpPr/>
      </dsp:nvSpPr>
      <dsp:spPr>
        <a:xfrm>
          <a:off x="2401959" y="1767796"/>
          <a:ext cx="1946765" cy="116805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393" tIns="100132" rIns="95393" bIns="100132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/>
            <a:t>B: Çok iyi. </a:t>
          </a:r>
          <a:endParaRPr lang="en-US" sz="1400" kern="1200"/>
        </a:p>
      </dsp:txBody>
      <dsp:txXfrm>
        <a:off x="2401959" y="1767796"/>
        <a:ext cx="1946765" cy="1168059"/>
      </dsp:txXfrm>
    </dsp:sp>
    <dsp:sp modelId="{6E942D34-5B39-4489-A236-0B0B253AC1AE}">
      <dsp:nvSpPr>
        <dsp:cNvPr id="0" name=""/>
        <dsp:cNvSpPr/>
      </dsp:nvSpPr>
      <dsp:spPr>
        <a:xfrm>
          <a:off x="6741446" y="2306105"/>
          <a:ext cx="41715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7156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6938830" y="2349586"/>
        <a:ext cx="22387" cy="4477"/>
      </dsp:txXfrm>
    </dsp:sp>
    <dsp:sp modelId="{B4106117-195F-468E-8635-E7CA2BA89B28}">
      <dsp:nvSpPr>
        <dsp:cNvPr id="0" name=""/>
        <dsp:cNvSpPr/>
      </dsp:nvSpPr>
      <dsp:spPr>
        <a:xfrm>
          <a:off x="4796481" y="1767796"/>
          <a:ext cx="1946765" cy="116805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393" tIns="100132" rIns="95393" bIns="100132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/>
            <a:t>A: </a:t>
          </a:r>
          <a:r>
            <a:rPr lang="tr-TR" sz="1400" u="sng" kern="1200" dirty="0"/>
            <a:t>Kedin</a:t>
          </a:r>
          <a:r>
            <a:rPr lang="tr-TR" sz="1400" kern="1200" dirty="0"/>
            <a:t> nasıl?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/>
            <a:t>(How is </a:t>
          </a:r>
          <a:r>
            <a:rPr lang="tr-TR" sz="1400" kern="1200" dirty="0" err="1"/>
            <a:t>your</a:t>
          </a:r>
          <a:r>
            <a:rPr lang="tr-TR" sz="1400" kern="1200" dirty="0"/>
            <a:t> </a:t>
          </a:r>
          <a:r>
            <a:rPr lang="tr-TR" sz="1400" kern="1200" dirty="0" err="1"/>
            <a:t>cat</a:t>
          </a:r>
          <a:r>
            <a:rPr lang="tr-TR" sz="1400" kern="1200" dirty="0"/>
            <a:t>?) </a:t>
          </a:r>
          <a:endParaRPr lang="en-US" sz="1400" kern="1200" dirty="0"/>
        </a:p>
      </dsp:txBody>
      <dsp:txXfrm>
        <a:off x="4796481" y="1767796"/>
        <a:ext cx="1946765" cy="1168059"/>
      </dsp:txXfrm>
    </dsp:sp>
    <dsp:sp modelId="{08E06F47-E16B-4A56-9D00-C98FAE2C8AC4}">
      <dsp:nvSpPr>
        <dsp:cNvPr id="0" name=""/>
        <dsp:cNvSpPr/>
      </dsp:nvSpPr>
      <dsp:spPr>
        <a:xfrm>
          <a:off x="9135968" y="2306105"/>
          <a:ext cx="41715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7156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9333352" y="2349586"/>
        <a:ext cx="22387" cy="4477"/>
      </dsp:txXfrm>
    </dsp:sp>
    <dsp:sp modelId="{27A6700C-53BD-4FB1-BD96-EDE90A527316}">
      <dsp:nvSpPr>
        <dsp:cNvPr id="0" name=""/>
        <dsp:cNvSpPr/>
      </dsp:nvSpPr>
      <dsp:spPr>
        <a:xfrm>
          <a:off x="7191002" y="1767796"/>
          <a:ext cx="1946765" cy="116805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393" tIns="100132" rIns="95393" bIns="100132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/>
            <a:t>B: Çok iyi. </a:t>
          </a:r>
          <a:endParaRPr lang="en-US" sz="1400" kern="1200"/>
        </a:p>
      </dsp:txBody>
      <dsp:txXfrm>
        <a:off x="7191002" y="1767796"/>
        <a:ext cx="1946765" cy="1168059"/>
      </dsp:txXfrm>
    </dsp:sp>
    <dsp:sp modelId="{B11A017E-3552-4808-B5C8-E248C6581E00}">
      <dsp:nvSpPr>
        <dsp:cNvPr id="0" name=""/>
        <dsp:cNvSpPr/>
      </dsp:nvSpPr>
      <dsp:spPr>
        <a:xfrm>
          <a:off x="980820" y="2934055"/>
          <a:ext cx="9578086" cy="417156"/>
        </a:xfrm>
        <a:custGeom>
          <a:avLst/>
          <a:gdLst/>
          <a:ahLst/>
          <a:cxnLst/>
          <a:rect l="0" t="0" r="0" b="0"/>
          <a:pathLst>
            <a:path>
              <a:moveTo>
                <a:pt x="9578086" y="0"/>
              </a:moveTo>
              <a:lnTo>
                <a:pt x="9578086" y="225678"/>
              </a:lnTo>
              <a:lnTo>
                <a:pt x="0" y="225678"/>
              </a:lnTo>
              <a:lnTo>
                <a:pt x="0" y="417156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5530150" y="3140394"/>
        <a:ext cx="479427" cy="4477"/>
      </dsp:txXfrm>
    </dsp:sp>
    <dsp:sp modelId="{76FA8FB3-821A-44DC-9160-F6F5777A7513}">
      <dsp:nvSpPr>
        <dsp:cNvPr id="0" name=""/>
        <dsp:cNvSpPr/>
      </dsp:nvSpPr>
      <dsp:spPr>
        <a:xfrm>
          <a:off x="9585524" y="1767796"/>
          <a:ext cx="1946765" cy="116805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393" tIns="100132" rIns="95393" bIns="100132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/>
            <a:t>A: </a:t>
          </a:r>
          <a:r>
            <a:rPr lang="tr-TR" sz="1400" u="sng" kern="1200" dirty="0"/>
            <a:t>Kanada</a:t>
          </a:r>
          <a:r>
            <a:rPr lang="tr-TR" sz="1400" kern="1200" dirty="0"/>
            <a:t> nasıl?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/>
            <a:t>(How is Canada?)</a:t>
          </a:r>
          <a:endParaRPr lang="en-US" sz="1400" kern="1200" dirty="0"/>
        </a:p>
      </dsp:txBody>
      <dsp:txXfrm>
        <a:off x="9585524" y="1767796"/>
        <a:ext cx="1946765" cy="1168059"/>
      </dsp:txXfrm>
    </dsp:sp>
    <dsp:sp modelId="{C2EF0385-0269-474D-8A6C-876DF08B9623}">
      <dsp:nvSpPr>
        <dsp:cNvPr id="0" name=""/>
        <dsp:cNvSpPr/>
      </dsp:nvSpPr>
      <dsp:spPr>
        <a:xfrm>
          <a:off x="1952403" y="3921921"/>
          <a:ext cx="41715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7156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2149787" y="3965402"/>
        <a:ext cx="22387" cy="4477"/>
      </dsp:txXfrm>
    </dsp:sp>
    <dsp:sp modelId="{7BD12081-55CE-4EFC-B02F-A9AC289A85A9}">
      <dsp:nvSpPr>
        <dsp:cNvPr id="0" name=""/>
        <dsp:cNvSpPr/>
      </dsp:nvSpPr>
      <dsp:spPr>
        <a:xfrm>
          <a:off x="7437" y="3383611"/>
          <a:ext cx="1946765" cy="116805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393" tIns="100132" rIns="95393" bIns="100132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/>
            <a:t>B: Çok iyi. </a:t>
          </a:r>
          <a:endParaRPr lang="en-US" sz="1400" kern="1200"/>
        </a:p>
      </dsp:txBody>
      <dsp:txXfrm>
        <a:off x="7437" y="3383611"/>
        <a:ext cx="1946765" cy="1168059"/>
      </dsp:txXfrm>
    </dsp:sp>
    <dsp:sp modelId="{7D58F16D-6D36-4757-97DF-D5410AAC9493}">
      <dsp:nvSpPr>
        <dsp:cNvPr id="0" name=""/>
        <dsp:cNvSpPr/>
      </dsp:nvSpPr>
      <dsp:spPr>
        <a:xfrm>
          <a:off x="4346925" y="3921921"/>
          <a:ext cx="41715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7156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4544309" y="3965402"/>
        <a:ext cx="22387" cy="4477"/>
      </dsp:txXfrm>
    </dsp:sp>
    <dsp:sp modelId="{458D3A7B-BF99-4244-80CB-C1ABA2820E9C}">
      <dsp:nvSpPr>
        <dsp:cNvPr id="0" name=""/>
        <dsp:cNvSpPr/>
      </dsp:nvSpPr>
      <dsp:spPr>
        <a:xfrm>
          <a:off x="2401959" y="3383611"/>
          <a:ext cx="1946765" cy="116805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393" tIns="100132" rIns="95393" bIns="100132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/>
            <a:t>A: </a:t>
          </a:r>
          <a:r>
            <a:rPr lang="tr-TR" sz="1400" u="sng" kern="1200" dirty="0"/>
            <a:t>Köpeğin</a:t>
          </a:r>
          <a:r>
            <a:rPr lang="tr-TR" sz="1400" kern="1200" dirty="0"/>
            <a:t> nasıl?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/>
            <a:t>(How is </a:t>
          </a:r>
          <a:r>
            <a:rPr lang="tr-TR" sz="1400" kern="1200" dirty="0" err="1"/>
            <a:t>your</a:t>
          </a:r>
          <a:r>
            <a:rPr lang="tr-TR" sz="1400" kern="1200" dirty="0"/>
            <a:t> </a:t>
          </a:r>
          <a:r>
            <a:rPr lang="tr-TR" sz="1400" kern="1200" dirty="0" err="1"/>
            <a:t>dog</a:t>
          </a:r>
          <a:r>
            <a:rPr lang="tr-TR" sz="1400" kern="1200" dirty="0"/>
            <a:t>.)</a:t>
          </a:r>
          <a:endParaRPr lang="en-US" sz="1400" kern="1200" dirty="0"/>
        </a:p>
      </dsp:txBody>
      <dsp:txXfrm>
        <a:off x="2401959" y="3383611"/>
        <a:ext cx="1946765" cy="1168059"/>
      </dsp:txXfrm>
    </dsp:sp>
    <dsp:sp modelId="{62A48476-A460-46FF-82BC-7323ECC94B22}">
      <dsp:nvSpPr>
        <dsp:cNvPr id="0" name=""/>
        <dsp:cNvSpPr/>
      </dsp:nvSpPr>
      <dsp:spPr>
        <a:xfrm>
          <a:off x="6741446" y="3921921"/>
          <a:ext cx="41715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7156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6938830" y="3965402"/>
        <a:ext cx="22387" cy="4477"/>
      </dsp:txXfrm>
    </dsp:sp>
    <dsp:sp modelId="{6EE3191B-0CF6-45E4-948F-238E37193E10}">
      <dsp:nvSpPr>
        <dsp:cNvPr id="0" name=""/>
        <dsp:cNvSpPr/>
      </dsp:nvSpPr>
      <dsp:spPr>
        <a:xfrm>
          <a:off x="4796481" y="3383611"/>
          <a:ext cx="1946765" cy="116805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393" tIns="100132" rIns="95393" bIns="100132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/>
            <a:t>B: Çok iyi. </a:t>
          </a:r>
          <a:endParaRPr lang="en-US" sz="1400" kern="1200"/>
        </a:p>
      </dsp:txBody>
      <dsp:txXfrm>
        <a:off x="4796481" y="3383611"/>
        <a:ext cx="1946765" cy="1168059"/>
      </dsp:txXfrm>
    </dsp:sp>
    <dsp:sp modelId="{129986C0-B577-440C-9542-3DC7843B8486}">
      <dsp:nvSpPr>
        <dsp:cNvPr id="0" name=""/>
        <dsp:cNvSpPr/>
      </dsp:nvSpPr>
      <dsp:spPr>
        <a:xfrm>
          <a:off x="9135968" y="3921921"/>
          <a:ext cx="41715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7156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9333352" y="3965402"/>
        <a:ext cx="22387" cy="4477"/>
      </dsp:txXfrm>
    </dsp:sp>
    <dsp:sp modelId="{91E1AEC5-8DA5-4D15-B263-C413D0B6440A}">
      <dsp:nvSpPr>
        <dsp:cNvPr id="0" name=""/>
        <dsp:cNvSpPr/>
      </dsp:nvSpPr>
      <dsp:spPr>
        <a:xfrm>
          <a:off x="7191002" y="3383611"/>
          <a:ext cx="1946765" cy="116805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393" tIns="100132" rIns="95393" bIns="100132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/>
            <a:t>A: </a:t>
          </a:r>
          <a:r>
            <a:rPr lang="tr-TR" sz="1400" u="sng" kern="1200" dirty="0"/>
            <a:t>Çiçek</a:t>
          </a:r>
          <a:r>
            <a:rPr lang="tr-TR" sz="1400" kern="1200" dirty="0"/>
            <a:t> nasıl?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/>
            <a:t>(çiçek: </a:t>
          </a:r>
          <a:r>
            <a:rPr lang="tr-TR" sz="1400" kern="1200" dirty="0" err="1"/>
            <a:t>flower</a:t>
          </a:r>
          <a:r>
            <a:rPr lang="tr-TR" sz="1400" kern="1200" dirty="0"/>
            <a:t>) </a:t>
          </a:r>
          <a:endParaRPr lang="en-US" sz="1400" kern="1200" dirty="0"/>
        </a:p>
      </dsp:txBody>
      <dsp:txXfrm>
        <a:off x="7191002" y="3383611"/>
        <a:ext cx="1946765" cy="1168059"/>
      </dsp:txXfrm>
    </dsp:sp>
    <dsp:sp modelId="{AF3528DF-2CEF-48BE-A4BD-AF78FD4A511C}">
      <dsp:nvSpPr>
        <dsp:cNvPr id="0" name=""/>
        <dsp:cNvSpPr/>
      </dsp:nvSpPr>
      <dsp:spPr>
        <a:xfrm>
          <a:off x="980820" y="4549870"/>
          <a:ext cx="9578086" cy="417156"/>
        </a:xfrm>
        <a:custGeom>
          <a:avLst/>
          <a:gdLst/>
          <a:ahLst/>
          <a:cxnLst/>
          <a:rect l="0" t="0" r="0" b="0"/>
          <a:pathLst>
            <a:path>
              <a:moveTo>
                <a:pt x="9578086" y="0"/>
              </a:moveTo>
              <a:lnTo>
                <a:pt x="9578086" y="225678"/>
              </a:lnTo>
              <a:lnTo>
                <a:pt x="0" y="225678"/>
              </a:lnTo>
              <a:lnTo>
                <a:pt x="0" y="417156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5530150" y="4756210"/>
        <a:ext cx="479427" cy="4477"/>
      </dsp:txXfrm>
    </dsp:sp>
    <dsp:sp modelId="{7C04AFC5-F15E-4A0B-BEED-7BB7BCA3D38E}">
      <dsp:nvSpPr>
        <dsp:cNvPr id="0" name=""/>
        <dsp:cNvSpPr/>
      </dsp:nvSpPr>
      <dsp:spPr>
        <a:xfrm>
          <a:off x="9585524" y="3383611"/>
          <a:ext cx="1946765" cy="116805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393" tIns="100132" rIns="95393" bIns="100132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/>
            <a:t>B: Çok iyi. </a:t>
          </a:r>
          <a:endParaRPr lang="en-US" sz="1400" kern="1200"/>
        </a:p>
      </dsp:txBody>
      <dsp:txXfrm>
        <a:off x="9585524" y="3383611"/>
        <a:ext cx="1946765" cy="1168059"/>
      </dsp:txXfrm>
    </dsp:sp>
    <dsp:sp modelId="{4EAE7296-8509-4DC4-88CC-45BE21110D6B}">
      <dsp:nvSpPr>
        <dsp:cNvPr id="0" name=""/>
        <dsp:cNvSpPr/>
      </dsp:nvSpPr>
      <dsp:spPr>
        <a:xfrm>
          <a:off x="1952403" y="5537736"/>
          <a:ext cx="41715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7156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2149787" y="5581217"/>
        <a:ext cx="22387" cy="4477"/>
      </dsp:txXfrm>
    </dsp:sp>
    <dsp:sp modelId="{1E77B8A9-D089-430D-936E-685B44C8ADB5}">
      <dsp:nvSpPr>
        <dsp:cNvPr id="0" name=""/>
        <dsp:cNvSpPr/>
      </dsp:nvSpPr>
      <dsp:spPr>
        <a:xfrm>
          <a:off x="7437" y="4999427"/>
          <a:ext cx="1946765" cy="116805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393" tIns="100132" rIns="95393" bIns="100132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/>
            <a:t>A: </a:t>
          </a:r>
          <a:r>
            <a:rPr lang="tr-TR" sz="1400" u="sng" kern="1200" dirty="0"/>
            <a:t>Türkiye</a:t>
          </a:r>
          <a:r>
            <a:rPr lang="tr-TR" sz="1400" kern="1200" dirty="0"/>
            <a:t> nasıl? 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/>
            <a:t>(How is </a:t>
          </a:r>
          <a:r>
            <a:rPr lang="tr-TR" sz="1400" kern="1200" dirty="0" err="1"/>
            <a:t>Turkiye</a:t>
          </a:r>
          <a:r>
            <a:rPr lang="tr-TR" sz="1400" kern="1200" dirty="0"/>
            <a:t>?)</a:t>
          </a:r>
          <a:endParaRPr lang="en-US" sz="1400" kern="1200" dirty="0"/>
        </a:p>
      </dsp:txBody>
      <dsp:txXfrm>
        <a:off x="7437" y="4999427"/>
        <a:ext cx="1946765" cy="1168059"/>
      </dsp:txXfrm>
    </dsp:sp>
    <dsp:sp modelId="{B6C97C95-8761-4FBC-996E-739E84A162E2}">
      <dsp:nvSpPr>
        <dsp:cNvPr id="0" name=""/>
        <dsp:cNvSpPr/>
      </dsp:nvSpPr>
      <dsp:spPr>
        <a:xfrm>
          <a:off x="4346925" y="5537736"/>
          <a:ext cx="41715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7156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4544309" y="5581217"/>
        <a:ext cx="22387" cy="4477"/>
      </dsp:txXfrm>
    </dsp:sp>
    <dsp:sp modelId="{7D5415B9-21D5-43E5-8C07-D4224E9CD5AC}">
      <dsp:nvSpPr>
        <dsp:cNvPr id="0" name=""/>
        <dsp:cNvSpPr/>
      </dsp:nvSpPr>
      <dsp:spPr>
        <a:xfrm>
          <a:off x="2401959" y="4999427"/>
          <a:ext cx="1946765" cy="116805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393" tIns="100132" rIns="95393" bIns="100132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/>
            <a:t>B: Çok iyi. </a:t>
          </a:r>
          <a:endParaRPr lang="en-US" sz="1400" kern="1200"/>
        </a:p>
      </dsp:txBody>
      <dsp:txXfrm>
        <a:off x="2401959" y="4999427"/>
        <a:ext cx="1946765" cy="1168059"/>
      </dsp:txXfrm>
    </dsp:sp>
    <dsp:sp modelId="{6CA65F24-CF2B-4370-B4EF-7E1C14B4DDA2}">
      <dsp:nvSpPr>
        <dsp:cNvPr id="0" name=""/>
        <dsp:cNvSpPr/>
      </dsp:nvSpPr>
      <dsp:spPr>
        <a:xfrm>
          <a:off x="6741446" y="5537736"/>
          <a:ext cx="41715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7156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6938830" y="5581217"/>
        <a:ext cx="22387" cy="4477"/>
      </dsp:txXfrm>
    </dsp:sp>
    <dsp:sp modelId="{030D9111-1592-4EAC-87D5-1CCE9EC128C4}">
      <dsp:nvSpPr>
        <dsp:cNvPr id="0" name=""/>
        <dsp:cNvSpPr/>
      </dsp:nvSpPr>
      <dsp:spPr>
        <a:xfrm>
          <a:off x="4796481" y="4999427"/>
          <a:ext cx="1946765" cy="116805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393" tIns="100132" rIns="95393" bIns="100132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/>
            <a:t>A: Yemek nasıl?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/>
            <a:t>(How is </a:t>
          </a:r>
          <a:r>
            <a:rPr lang="tr-TR" sz="1400" kern="1200" dirty="0" err="1"/>
            <a:t>food</a:t>
          </a:r>
          <a:r>
            <a:rPr lang="tr-TR" sz="1400" kern="1200" dirty="0"/>
            <a:t>?)</a:t>
          </a:r>
          <a:endParaRPr lang="en-US" sz="1400" kern="1200" dirty="0"/>
        </a:p>
      </dsp:txBody>
      <dsp:txXfrm>
        <a:off x="4796481" y="4999427"/>
        <a:ext cx="1946765" cy="1168059"/>
      </dsp:txXfrm>
    </dsp:sp>
    <dsp:sp modelId="{D9ECF83F-7123-472F-998A-8D94AE777C08}">
      <dsp:nvSpPr>
        <dsp:cNvPr id="0" name=""/>
        <dsp:cNvSpPr/>
      </dsp:nvSpPr>
      <dsp:spPr>
        <a:xfrm>
          <a:off x="7191002" y="4999427"/>
          <a:ext cx="1946765" cy="116805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393" tIns="100132" rIns="95393" bIns="100132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/>
            <a:t>B: Çok iyi.</a:t>
          </a:r>
          <a:endParaRPr lang="en-US" sz="1400" kern="1200"/>
        </a:p>
      </dsp:txBody>
      <dsp:txXfrm>
        <a:off x="7191002" y="4999427"/>
        <a:ext cx="1946765" cy="116805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1A7A71-304C-42EE-9542-07521DEBC1D9}">
      <dsp:nvSpPr>
        <dsp:cNvPr id="0" name=""/>
        <dsp:cNvSpPr/>
      </dsp:nvSpPr>
      <dsp:spPr>
        <a:xfrm>
          <a:off x="0" y="0"/>
          <a:ext cx="10741860" cy="130279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12F9EE-CF8A-4B49-8AF7-E38E973A0C07}">
      <dsp:nvSpPr>
        <dsp:cNvPr id="0" name=""/>
        <dsp:cNvSpPr/>
      </dsp:nvSpPr>
      <dsp:spPr>
        <a:xfrm>
          <a:off x="394095" y="295699"/>
          <a:ext cx="716536" cy="71653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CEF54E-204D-404E-A63A-6C8AFEC4540E}">
      <dsp:nvSpPr>
        <dsp:cNvPr id="0" name=""/>
        <dsp:cNvSpPr/>
      </dsp:nvSpPr>
      <dsp:spPr>
        <a:xfrm>
          <a:off x="1504726" y="2570"/>
          <a:ext cx="9237133" cy="13027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879" tIns="137879" rIns="137879" bIns="137879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b="1" kern="1200" dirty="0"/>
            <a:t>güneş</a:t>
          </a:r>
          <a:r>
            <a:rPr lang="tr-TR" sz="2200" kern="1200" dirty="0"/>
            <a:t> 	(sun)				</a:t>
          </a:r>
          <a:r>
            <a:rPr lang="tr-TR" sz="2200" b="1" kern="1200" dirty="0"/>
            <a:t>güneşli</a:t>
          </a:r>
          <a:r>
            <a:rPr lang="tr-TR" sz="2200" kern="1200" dirty="0"/>
            <a:t> 		(</a:t>
          </a:r>
          <a:r>
            <a:rPr lang="tr-TR" sz="2200" kern="1200" dirty="0" err="1"/>
            <a:t>sunny</a:t>
          </a:r>
          <a:r>
            <a:rPr lang="tr-TR" sz="2200" kern="1200" dirty="0"/>
            <a:t>)</a:t>
          </a:r>
        </a:p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kern="1200" dirty="0"/>
            <a:t>				       </a:t>
          </a:r>
          <a:r>
            <a:rPr lang="tr-TR" sz="2200" kern="1200" dirty="0">
              <a:highlight>
                <a:srgbClr val="FFFF00"/>
              </a:highlight>
            </a:rPr>
            <a:t>(</a:t>
          </a:r>
          <a:r>
            <a:rPr lang="tr-TR" sz="2200" b="1" kern="1200" dirty="0">
              <a:highlight>
                <a:srgbClr val="FFFF00"/>
              </a:highlight>
            </a:rPr>
            <a:t>Güneşli</a:t>
          </a:r>
          <a:r>
            <a:rPr lang="tr-TR" sz="2200" kern="1200" dirty="0">
              <a:highlight>
                <a:srgbClr val="FFFF00"/>
              </a:highlight>
            </a:rPr>
            <a:t> bir gün.</a:t>
          </a:r>
          <a:r>
            <a:rPr lang="tr-TR" sz="2200" kern="1200" dirty="0"/>
            <a:t>: </a:t>
          </a:r>
          <a:r>
            <a:rPr lang="tr-TR" sz="1800" kern="1200" dirty="0" err="1"/>
            <a:t>It</a:t>
          </a:r>
          <a:r>
            <a:rPr lang="tr-TR" sz="1800" kern="1200" dirty="0"/>
            <a:t> is a </a:t>
          </a:r>
          <a:r>
            <a:rPr lang="tr-TR" sz="1800" kern="1200" dirty="0" err="1"/>
            <a:t>sunny</a:t>
          </a:r>
          <a:r>
            <a:rPr lang="tr-TR" sz="1800" kern="1200" dirty="0"/>
            <a:t> </a:t>
          </a:r>
          <a:r>
            <a:rPr lang="tr-TR" sz="1800" kern="1200" dirty="0" err="1"/>
            <a:t>day</a:t>
          </a:r>
          <a:r>
            <a:rPr lang="tr-TR" sz="1800" kern="1200" dirty="0"/>
            <a:t>.)</a:t>
          </a:r>
          <a:endParaRPr lang="en-US" sz="2200" kern="1200" dirty="0"/>
        </a:p>
      </dsp:txBody>
      <dsp:txXfrm>
        <a:off x="1504726" y="2570"/>
        <a:ext cx="9237133" cy="1302793"/>
      </dsp:txXfrm>
    </dsp:sp>
    <dsp:sp modelId="{B3116572-D8AF-4281-8C4A-3FEE671D5F56}">
      <dsp:nvSpPr>
        <dsp:cNvPr id="0" name=""/>
        <dsp:cNvSpPr/>
      </dsp:nvSpPr>
      <dsp:spPr>
        <a:xfrm>
          <a:off x="0" y="1631062"/>
          <a:ext cx="10741860" cy="130279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01D329-C5B7-488D-9656-B75911DD5156}">
      <dsp:nvSpPr>
        <dsp:cNvPr id="0" name=""/>
        <dsp:cNvSpPr/>
      </dsp:nvSpPr>
      <dsp:spPr>
        <a:xfrm>
          <a:off x="394095" y="1924190"/>
          <a:ext cx="716536" cy="71653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9C4094-0BDD-4C15-9C5A-86A727ECC3F2}">
      <dsp:nvSpPr>
        <dsp:cNvPr id="0" name=""/>
        <dsp:cNvSpPr/>
      </dsp:nvSpPr>
      <dsp:spPr>
        <a:xfrm>
          <a:off x="1504726" y="1631062"/>
          <a:ext cx="9237133" cy="13027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879" tIns="137879" rIns="137879" bIns="137879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b="1" kern="1200" dirty="0"/>
            <a:t>yağmur</a:t>
          </a:r>
          <a:r>
            <a:rPr lang="tr-TR" sz="2200" kern="1200" dirty="0"/>
            <a:t> 	(</a:t>
          </a:r>
          <a:r>
            <a:rPr lang="tr-TR" sz="2200" kern="1200" dirty="0" err="1"/>
            <a:t>rain</a:t>
          </a:r>
          <a:r>
            <a:rPr lang="tr-TR" sz="2200" kern="1200" dirty="0"/>
            <a:t>)				</a:t>
          </a:r>
          <a:r>
            <a:rPr lang="tr-TR" sz="2200" b="1" kern="1200" dirty="0"/>
            <a:t>yağmurlu</a:t>
          </a:r>
          <a:r>
            <a:rPr lang="tr-TR" sz="2200" kern="1200" dirty="0"/>
            <a:t> 	(</a:t>
          </a:r>
          <a:r>
            <a:rPr lang="tr-TR" sz="2200" kern="1200" dirty="0" err="1"/>
            <a:t>rainy</a:t>
          </a:r>
          <a:r>
            <a:rPr lang="tr-TR" sz="2200" kern="1200" dirty="0"/>
            <a:t>)</a:t>
          </a:r>
        </a:p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kern="1200" dirty="0"/>
            <a:t>				         (</a:t>
          </a:r>
          <a:r>
            <a:rPr lang="tr-TR" sz="2200" b="1" kern="1200" dirty="0">
              <a:highlight>
                <a:srgbClr val="FFFF00"/>
              </a:highlight>
            </a:rPr>
            <a:t>Yağmurlu</a:t>
          </a:r>
          <a:r>
            <a:rPr lang="tr-TR" sz="2200" kern="1200" dirty="0">
              <a:highlight>
                <a:srgbClr val="FFFF00"/>
              </a:highlight>
            </a:rPr>
            <a:t> bir gün</a:t>
          </a:r>
          <a:r>
            <a:rPr lang="tr-TR" sz="2200" kern="1200" dirty="0"/>
            <a:t>: </a:t>
          </a:r>
          <a:r>
            <a:rPr lang="tr-TR" sz="1800" kern="1200" dirty="0" err="1"/>
            <a:t>It</a:t>
          </a:r>
          <a:r>
            <a:rPr lang="tr-TR" sz="1800" kern="1200" dirty="0"/>
            <a:t> is a </a:t>
          </a:r>
          <a:r>
            <a:rPr lang="tr-TR" sz="1800" kern="1200" dirty="0" err="1"/>
            <a:t>rainy</a:t>
          </a:r>
          <a:r>
            <a:rPr lang="tr-TR" sz="1800" kern="1200" dirty="0"/>
            <a:t> </a:t>
          </a:r>
          <a:r>
            <a:rPr lang="tr-TR" sz="1800" kern="1200" dirty="0" err="1"/>
            <a:t>day</a:t>
          </a:r>
          <a:r>
            <a:rPr lang="tr-TR" sz="1800" kern="1200" dirty="0"/>
            <a:t>.)</a:t>
          </a:r>
          <a:endParaRPr lang="en-US" sz="1800" kern="1200" dirty="0"/>
        </a:p>
      </dsp:txBody>
      <dsp:txXfrm>
        <a:off x="1504726" y="1631062"/>
        <a:ext cx="9237133" cy="1302793"/>
      </dsp:txXfrm>
    </dsp:sp>
    <dsp:sp modelId="{434A4594-7395-426D-9377-2955BD1969A0}">
      <dsp:nvSpPr>
        <dsp:cNvPr id="0" name=""/>
        <dsp:cNvSpPr/>
      </dsp:nvSpPr>
      <dsp:spPr>
        <a:xfrm>
          <a:off x="0" y="3259554"/>
          <a:ext cx="10741860" cy="130279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5274B7-EBDB-43AA-9B62-867C4B1DE5C1}">
      <dsp:nvSpPr>
        <dsp:cNvPr id="0" name=""/>
        <dsp:cNvSpPr/>
      </dsp:nvSpPr>
      <dsp:spPr>
        <a:xfrm>
          <a:off x="394095" y="3552682"/>
          <a:ext cx="716536" cy="71653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3BDB41-4C7C-40EC-BA3D-C1CDDCD0ABDD}">
      <dsp:nvSpPr>
        <dsp:cNvPr id="0" name=""/>
        <dsp:cNvSpPr/>
      </dsp:nvSpPr>
      <dsp:spPr>
        <a:xfrm>
          <a:off x="1504726" y="3259554"/>
          <a:ext cx="9237133" cy="13027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879" tIns="137879" rIns="137879" bIns="137879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b="1" kern="1200" dirty="0"/>
            <a:t>kar</a:t>
          </a:r>
          <a:r>
            <a:rPr lang="tr-TR" sz="2000" kern="1200" dirty="0"/>
            <a:t> 	(</a:t>
          </a:r>
          <a:r>
            <a:rPr lang="tr-TR" sz="2000" kern="1200" dirty="0" err="1"/>
            <a:t>snow</a:t>
          </a:r>
          <a:r>
            <a:rPr lang="tr-TR" sz="2000" kern="1200" dirty="0"/>
            <a:t>)					 </a:t>
          </a:r>
          <a:r>
            <a:rPr lang="tr-TR" sz="2000" b="1" kern="1200" dirty="0"/>
            <a:t>karlı</a:t>
          </a:r>
          <a:r>
            <a:rPr lang="tr-TR" sz="2000" kern="1200" dirty="0"/>
            <a:t> 	       (</a:t>
          </a:r>
          <a:r>
            <a:rPr lang="tr-TR" sz="2000" kern="1200" dirty="0" err="1"/>
            <a:t>snowy</a:t>
          </a:r>
          <a:r>
            <a:rPr lang="tr-TR" sz="2000" kern="1200" dirty="0"/>
            <a:t>)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/>
            <a:t>			                                (</a:t>
          </a:r>
          <a:r>
            <a:rPr lang="tr-TR" sz="2000" b="1" kern="1200" dirty="0">
              <a:highlight>
                <a:srgbClr val="FFFF00"/>
              </a:highlight>
            </a:rPr>
            <a:t>Karlı</a:t>
          </a:r>
          <a:r>
            <a:rPr lang="tr-TR" sz="2000" kern="1200" dirty="0">
              <a:highlight>
                <a:srgbClr val="FFFF00"/>
              </a:highlight>
            </a:rPr>
            <a:t> bir gün</a:t>
          </a:r>
          <a:r>
            <a:rPr lang="tr-TR" sz="2000" kern="1200" dirty="0"/>
            <a:t>: </a:t>
          </a:r>
          <a:r>
            <a:rPr lang="tr-TR" sz="2000" kern="1200" dirty="0" err="1"/>
            <a:t>It</a:t>
          </a:r>
          <a:r>
            <a:rPr lang="tr-TR" sz="2000" kern="1200" dirty="0"/>
            <a:t> is a </a:t>
          </a:r>
          <a:r>
            <a:rPr lang="tr-TR" sz="2000" kern="1200" dirty="0" err="1"/>
            <a:t>snowy</a:t>
          </a:r>
          <a:r>
            <a:rPr lang="tr-TR" sz="2000" kern="1200" dirty="0"/>
            <a:t> </a:t>
          </a:r>
          <a:r>
            <a:rPr lang="tr-TR" sz="2000" kern="1200" dirty="0" err="1"/>
            <a:t>day</a:t>
          </a:r>
          <a:r>
            <a:rPr lang="tr-TR" sz="2000" kern="1200" dirty="0"/>
            <a:t>.)		</a:t>
          </a:r>
          <a:endParaRPr lang="en-US" sz="2000" kern="1200" dirty="0"/>
        </a:p>
      </dsp:txBody>
      <dsp:txXfrm>
        <a:off x="1504726" y="3259554"/>
        <a:ext cx="9237133" cy="1302793"/>
      </dsp:txXfrm>
    </dsp:sp>
    <dsp:sp modelId="{E6999E8B-23D1-4907-969D-F6D286EDB788}">
      <dsp:nvSpPr>
        <dsp:cNvPr id="0" name=""/>
        <dsp:cNvSpPr/>
      </dsp:nvSpPr>
      <dsp:spPr>
        <a:xfrm>
          <a:off x="0" y="4888046"/>
          <a:ext cx="10741860" cy="130279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606387-1DA7-414E-B6A5-0D1EE659C417}">
      <dsp:nvSpPr>
        <dsp:cNvPr id="0" name=""/>
        <dsp:cNvSpPr/>
      </dsp:nvSpPr>
      <dsp:spPr>
        <a:xfrm>
          <a:off x="394095" y="5181174"/>
          <a:ext cx="716536" cy="71653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3AA81C-8044-4C9D-88B2-0ABB23BC5037}">
      <dsp:nvSpPr>
        <dsp:cNvPr id="0" name=""/>
        <dsp:cNvSpPr/>
      </dsp:nvSpPr>
      <dsp:spPr>
        <a:xfrm>
          <a:off x="1504726" y="4888046"/>
          <a:ext cx="9237133" cy="13027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879" tIns="137879" rIns="137879" bIns="137879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b="1" kern="1200" dirty="0"/>
            <a:t>bulut</a:t>
          </a:r>
          <a:r>
            <a:rPr lang="tr-TR" sz="2000" kern="1200" dirty="0"/>
            <a:t> 	(</a:t>
          </a:r>
          <a:r>
            <a:rPr lang="tr-TR" sz="2000" kern="1200" dirty="0" err="1"/>
            <a:t>cloud</a:t>
          </a:r>
          <a:r>
            <a:rPr lang="tr-TR" sz="2000" kern="1200" dirty="0"/>
            <a:t>)				</a:t>
          </a:r>
          <a:r>
            <a:rPr lang="tr-TR" sz="2000" b="1" kern="1200" dirty="0"/>
            <a:t>bulutlu</a:t>
          </a:r>
          <a:r>
            <a:rPr lang="tr-TR" sz="2000" kern="1200" dirty="0"/>
            <a:t> 	(</a:t>
          </a:r>
          <a:r>
            <a:rPr lang="tr-TR" sz="2000" kern="1200" dirty="0" err="1"/>
            <a:t>cloudy</a:t>
          </a:r>
          <a:r>
            <a:rPr lang="tr-TR" sz="2000" kern="1200" dirty="0"/>
            <a:t>)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/>
            <a:t>					(</a:t>
          </a:r>
          <a:r>
            <a:rPr lang="tr-TR" sz="2000" b="1" kern="1200" dirty="0">
              <a:highlight>
                <a:srgbClr val="FFFF00"/>
              </a:highlight>
            </a:rPr>
            <a:t>Bulutlu</a:t>
          </a:r>
          <a:r>
            <a:rPr lang="tr-TR" sz="2000" kern="1200" dirty="0">
              <a:highlight>
                <a:srgbClr val="FFFF00"/>
              </a:highlight>
            </a:rPr>
            <a:t> bir gün</a:t>
          </a:r>
          <a:r>
            <a:rPr lang="tr-TR" sz="2000" kern="1200" dirty="0"/>
            <a:t>.: </a:t>
          </a:r>
          <a:r>
            <a:rPr lang="tr-TR" sz="2000" kern="1200" dirty="0" err="1"/>
            <a:t>It</a:t>
          </a:r>
          <a:r>
            <a:rPr lang="tr-TR" sz="2000" kern="1200" dirty="0"/>
            <a:t> is a </a:t>
          </a:r>
          <a:r>
            <a:rPr lang="tr-TR" sz="2000" kern="1200" dirty="0" err="1"/>
            <a:t>cloudy</a:t>
          </a:r>
          <a:r>
            <a:rPr lang="tr-TR" sz="2000" kern="1200" dirty="0"/>
            <a:t> </a:t>
          </a:r>
          <a:r>
            <a:rPr lang="tr-TR" sz="2000" kern="1200" dirty="0" err="1"/>
            <a:t>day</a:t>
          </a:r>
          <a:r>
            <a:rPr lang="tr-TR" sz="2000" kern="1200" dirty="0"/>
            <a:t>.)</a:t>
          </a:r>
          <a:endParaRPr lang="en-US" sz="2000" kern="1200" dirty="0"/>
        </a:p>
      </dsp:txBody>
      <dsp:txXfrm>
        <a:off x="1504726" y="4888046"/>
        <a:ext cx="9237133" cy="130279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3456FF-9169-41A2-B0C8-A5351DB19F52}">
      <dsp:nvSpPr>
        <dsp:cNvPr id="0" name=""/>
        <dsp:cNvSpPr/>
      </dsp:nvSpPr>
      <dsp:spPr>
        <a:xfrm>
          <a:off x="-701705" y="0"/>
          <a:ext cx="9356102" cy="13182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500" kern="1200" dirty="0"/>
            <a:t>Rüzgar (</a:t>
          </a:r>
          <a:r>
            <a:rPr lang="tr-TR" sz="2500" kern="1200" dirty="0" err="1"/>
            <a:t>wind</a:t>
          </a:r>
          <a:r>
            <a:rPr lang="tr-TR" sz="2500" kern="1200" dirty="0"/>
            <a:t>)		rüzgarlı  (</a:t>
          </a:r>
          <a:r>
            <a:rPr lang="tr-TR" sz="2500" kern="1200" dirty="0" err="1"/>
            <a:t>windy</a:t>
          </a:r>
          <a:r>
            <a:rPr lang="tr-TR" sz="2500" kern="1200" dirty="0"/>
            <a:t>)</a:t>
          </a:r>
          <a:endParaRPr lang="en-US" sz="25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tr-TR" sz="2000" kern="1200" dirty="0"/>
            <a:t>					</a:t>
          </a:r>
          <a:r>
            <a:rPr lang="tr-TR" sz="2000" kern="1200" dirty="0">
              <a:highlight>
                <a:srgbClr val="FFFF00"/>
              </a:highlight>
            </a:rPr>
            <a:t>(Rüzgarlı bir gün.: </a:t>
          </a:r>
          <a:r>
            <a:rPr lang="tr-TR" sz="2000" kern="1200" dirty="0" err="1"/>
            <a:t>It</a:t>
          </a:r>
          <a:r>
            <a:rPr lang="tr-TR" sz="2000" kern="1200" dirty="0"/>
            <a:t> is a </a:t>
          </a:r>
          <a:r>
            <a:rPr lang="tr-TR" sz="2000" kern="1200" dirty="0" err="1"/>
            <a:t>windy</a:t>
          </a:r>
          <a:r>
            <a:rPr lang="tr-TR" sz="2000" kern="1200" dirty="0"/>
            <a:t> </a:t>
          </a:r>
          <a:r>
            <a:rPr lang="tr-TR" sz="2000" kern="1200" dirty="0" err="1"/>
            <a:t>day</a:t>
          </a:r>
          <a:r>
            <a:rPr lang="tr-TR" sz="2000" kern="1200" dirty="0"/>
            <a:t>.)</a:t>
          </a:r>
          <a:endParaRPr lang="en-US" sz="2000" kern="1200" dirty="0"/>
        </a:p>
      </dsp:txBody>
      <dsp:txXfrm>
        <a:off x="-663094" y="38611"/>
        <a:ext cx="7696193" cy="1241038"/>
      </dsp:txXfrm>
    </dsp:sp>
    <dsp:sp modelId="{91DB782F-4182-4FC9-A5CF-6A167C99F40C}">
      <dsp:nvSpPr>
        <dsp:cNvPr id="0" name=""/>
        <dsp:cNvSpPr/>
      </dsp:nvSpPr>
      <dsp:spPr>
        <a:xfrm>
          <a:off x="2" y="1537970"/>
          <a:ext cx="9356102" cy="131826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kern="1200" dirty="0"/>
            <a:t>fırtına (</a:t>
          </a:r>
          <a:r>
            <a:rPr lang="tr-TR" sz="2700" kern="1200" dirty="0" err="1"/>
            <a:t>storm</a:t>
          </a:r>
          <a:r>
            <a:rPr lang="tr-TR" sz="2700" kern="1200" dirty="0"/>
            <a:t>)	           fırtınalı (</a:t>
          </a:r>
          <a:r>
            <a:rPr lang="tr-TR" sz="2700" kern="1200" dirty="0" err="1">
              <a:solidFill>
                <a:schemeClr val="bg1">
                  <a:lumMod val="95000"/>
                </a:schemeClr>
              </a:solidFill>
            </a:rPr>
            <a:t>stormy</a:t>
          </a:r>
          <a:r>
            <a:rPr lang="tr-TR" sz="2700" kern="1200" dirty="0"/>
            <a:t>)</a:t>
          </a:r>
          <a:endParaRPr lang="en-US" sz="27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100" kern="1200" dirty="0"/>
            <a:t>			</a:t>
          </a:r>
          <a:r>
            <a:rPr lang="tr-TR" sz="2100" kern="1200" dirty="0">
              <a:highlight>
                <a:srgbClr val="FFFF00"/>
              </a:highlight>
            </a:rPr>
            <a:t> (Fırtınalı bir gün.: </a:t>
          </a:r>
          <a:r>
            <a:rPr lang="tr-TR" sz="2100" kern="1200" dirty="0" err="1">
              <a:solidFill>
                <a:schemeClr val="accent4">
                  <a:lumMod val="40000"/>
                  <a:lumOff val="60000"/>
                </a:schemeClr>
              </a:solidFill>
            </a:rPr>
            <a:t>It</a:t>
          </a:r>
          <a:r>
            <a:rPr lang="tr-TR" sz="2100" kern="1200" dirty="0">
              <a:solidFill>
                <a:schemeClr val="accent4">
                  <a:lumMod val="40000"/>
                  <a:lumOff val="60000"/>
                </a:schemeClr>
              </a:solidFill>
            </a:rPr>
            <a:t> is a </a:t>
          </a:r>
          <a:r>
            <a:rPr lang="tr-TR" sz="2100" kern="1200" dirty="0" err="1">
              <a:solidFill>
                <a:schemeClr val="accent4">
                  <a:lumMod val="40000"/>
                  <a:lumOff val="60000"/>
                </a:schemeClr>
              </a:solidFill>
            </a:rPr>
            <a:t>stormy</a:t>
          </a:r>
          <a:r>
            <a:rPr lang="tr-TR" sz="2100" kern="1200" dirty="0">
              <a:solidFill>
                <a:schemeClr val="accent4">
                  <a:lumMod val="40000"/>
                  <a:lumOff val="60000"/>
                </a:schemeClr>
              </a:solidFill>
            </a:rPr>
            <a:t> </a:t>
          </a:r>
          <a:r>
            <a:rPr lang="tr-TR" sz="2100" kern="1200" dirty="0" err="1">
              <a:solidFill>
                <a:schemeClr val="accent4">
                  <a:lumMod val="40000"/>
                  <a:lumOff val="60000"/>
                </a:schemeClr>
              </a:solidFill>
            </a:rPr>
            <a:t>day</a:t>
          </a:r>
          <a:r>
            <a:rPr lang="tr-TR" sz="2100" kern="1200" dirty="0"/>
            <a:t>)</a:t>
          </a:r>
          <a:endParaRPr lang="en-US" sz="2100" kern="1200" dirty="0"/>
        </a:p>
      </dsp:txBody>
      <dsp:txXfrm>
        <a:off x="38613" y="1576581"/>
        <a:ext cx="7445261" cy="1241038"/>
      </dsp:txXfrm>
    </dsp:sp>
    <dsp:sp modelId="{32732D07-758E-410E-90DF-B1E1DCEA49D7}">
      <dsp:nvSpPr>
        <dsp:cNvPr id="0" name=""/>
        <dsp:cNvSpPr/>
      </dsp:nvSpPr>
      <dsp:spPr>
        <a:xfrm>
          <a:off x="701710" y="3075940"/>
          <a:ext cx="9356102" cy="13182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600" kern="1200" dirty="0"/>
            <a:t>rutubet (</a:t>
          </a:r>
          <a:r>
            <a:rPr lang="tr-TR" sz="2600" kern="1200" dirty="0" err="1"/>
            <a:t>humid</a:t>
          </a:r>
          <a:r>
            <a:rPr lang="tr-TR" sz="2600" kern="1200" dirty="0"/>
            <a:t>)	   rutubetli (</a:t>
          </a:r>
          <a:r>
            <a:rPr lang="tr-TR" sz="2600" kern="1200" dirty="0" err="1"/>
            <a:t>humid</a:t>
          </a:r>
          <a:r>
            <a:rPr lang="tr-TR" sz="2600" kern="1200" dirty="0"/>
            <a:t>)</a:t>
          </a:r>
          <a:endParaRPr lang="en-US" sz="26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000" kern="1200"/>
            <a:t>			</a:t>
          </a:r>
          <a:r>
            <a:rPr lang="tr-TR" sz="2000" kern="1200">
              <a:highlight>
                <a:srgbClr val="FFFF00"/>
              </a:highlight>
            </a:rPr>
            <a:t>(Rutubetli bir gün.: </a:t>
          </a:r>
          <a:r>
            <a:rPr lang="tr-TR" sz="2000" kern="1200"/>
            <a:t>It is a humid day.)</a:t>
          </a:r>
          <a:endParaRPr lang="en-US" sz="2000" kern="1200" dirty="0"/>
        </a:p>
      </dsp:txBody>
      <dsp:txXfrm>
        <a:off x="740321" y="3114551"/>
        <a:ext cx="7445261" cy="1241038"/>
      </dsp:txXfrm>
    </dsp:sp>
    <dsp:sp modelId="{1887496B-8798-405B-9988-A84B60946D25}">
      <dsp:nvSpPr>
        <dsp:cNvPr id="0" name=""/>
        <dsp:cNvSpPr/>
      </dsp:nvSpPr>
      <dsp:spPr>
        <a:xfrm>
          <a:off x="7957275" y="1098923"/>
          <a:ext cx="856869" cy="85686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8150071" y="1098923"/>
        <a:ext cx="471277" cy="644794"/>
      </dsp:txXfrm>
    </dsp:sp>
    <dsp:sp modelId="{C90B34C4-695D-4147-9CAC-1FE063DCE5E1}">
      <dsp:nvSpPr>
        <dsp:cNvPr id="0" name=""/>
        <dsp:cNvSpPr/>
      </dsp:nvSpPr>
      <dsp:spPr>
        <a:xfrm>
          <a:off x="8499238" y="3537331"/>
          <a:ext cx="856869" cy="85686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8692034" y="3537331"/>
        <a:ext cx="471277" cy="64479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8CE80F-37FF-4133-9C0D-5056DF699CD2}">
      <dsp:nvSpPr>
        <dsp:cNvPr id="0" name=""/>
        <dsp:cNvSpPr/>
      </dsp:nvSpPr>
      <dsp:spPr>
        <a:xfrm>
          <a:off x="0" y="107244"/>
          <a:ext cx="10515600" cy="13232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900" kern="1200" dirty="0"/>
            <a:t>Sıcak (hot)				Sıcak hava. (</a:t>
          </a:r>
          <a:r>
            <a:rPr lang="tr-TR" sz="2900" kern="1200" dirty="0" err="1"/>
            <a:t>It</a:t>
          </a:r>
          <a:r>
            <a:rPr lang="tr-TR" sz="2900" kern="1200" dirty="0"/>
            <a:t> is hot.)</a:t>
          </a:r>
        </a:p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 dirty="0"/>
        </a:p>
      </dsp:txBody>
      <dsp:txXfrm>
        <a:off x="64597" y="171841"/>
        <a:ext cx="10386406" cy="1194076"/>
      </dsp:txXfrm>
    </dsp:sp>
    <dsp:sp modelId="{33953E23-C038-498D-87F1-9DF9A6B96FA0}">
      <dsp:nvSpPr>
        <dsp:cNvPr id="0" name=""/>
        <dsp:cNvSpPr/>
      </dsp:nvSpPr>
      <dsp:spPr>
        <a:xfrm>
          <a:off x="0" y="1514034"/>
          <a:ext cx="10515600" cy="13232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900" kern="1200" dirty="0" err="1"/>
            <a:t>Cold</a:t>
          </a:r>
          <a:r>
            <a:rPr lang="tr-TR" sz="2900" kern="1200" dirty="0"/>
            <a:t> (soğuk)				Soğuk hava. </a:t>
          </a:r>
        </a:p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900" kern="1200" dirty="0"/>
            <a:t>					(The </a:t>
          </a:r>
          <a:r>
            <a:rPr lang="tr-TR" sz="2900" kern="1200" dirty="0" err="1"/>
            <a:t>weather</a:t>
          </a:r>
          <a:r>
            <a:rPr lang="tr-TR" sz="2900" kern="1200" dirty="0"/>
            <a:t> is </a:t>
          </a:r>
          <a:r>
            <a:rPr lang="tr-TR" sz="2900" kern="1200" dirty="0" err="1"/>
            <a:t>cold</a:t>
          </a:r>
          <a:r>
            <a:rPr lang="tr-TR" sz="2900" kern="1200" dirty="0"/>
            <a:t>.)</a:t>
          </a:r>
          <a:endParaRPr lang="en-US" sz="2900" kern="1200" dirty="0"/>
        </a:p>
      </dsp:txBody>
      <dsp:txXfrm>
        <a:off x="64597" y="1578631"/>
        <a:ext cx="10386406" cy="1194076"/>
      </dsp:txXfrm>
    </dsp:sp>
    <dsp:sp modelId="{771F32AC-5A77-4482-A454-473C5731D3AA}">
      <dsp:nvSpPr>
        <dsp:cNvPr id="0" name=""/>
        <dsp:cNvSpPr/>
      </dsp:nvSpPr>
      <dsp:spPr>
        <a:xfrm>
          <a:off x="0" y="2932187"/>
          <a:ext cx="10515600" cy="13232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900" kern="1200" dirty="0"/>
            <a:t>Ilık   (</a:t>
          </a:r>
          <a:r>
            <a:rPr lang="tr-TR" sz="2900" kern="1200" dirty="0" err="1"/>
            <a:t>warm</a:t>
          </a:r>
          <a:r>
            <a:rPr lang="tr-TR" sz="2900" kern="1200" dirty="0"/>
            <a:t>)				Ilık hava.</a:t>
          </a:r>
        </a:p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900" kern="1200" dirty="0"/>
            <a:t>					(The </a:t>
          </a:r>
          <a:r>
            <a:rPr lang="tr-TR" sz="2900" kern="1200" dirty="0" err="1"/>
            <a:t>weather</a:t>
          </a:r>
          <a:r>
            <a:rPr lang="tr-TR" sz="2900" kern="1200" dirty="0"/>
            <a:t> is </a:t>
          </a:r>
          <a:r>
            <a:rPr lang="tr-TR" sz="2900" kern="1200" dirty="0" err="1"/>
            <a:t>warm</a:t>
          </a:r>
          <a:r>
            <a:rPr lang="tr-TR" sz="2900" kern="1200" dirty="0"/>
            <a:t>.)</a:t>
          </a:r>
          <a:endParaRPr lang="en-US" sz="2900" kern="1200" dirty="0"/>
        </a:p>
      </dsp:txBody>
      <dsp:txXfrm>
        <a:off x="64597" y="2996784"/>
        <a:ext cx="10386406" cy="11940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110323-36F3-4F19-9456-64DD6AEDFD7B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518025"/>
            <a:ext cx="5683250" cy="36972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2725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EF53FA-A961-4602-8E86-5DE34E6488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EF53FA-A961-4602-8E86-5DE34E648852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5811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EF53FA-A961-4602-8E86-5DE34E648852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73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CB1FF-9D2E-43FD-A605-64AB52E30C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D0070-77A0-4DA8-AF51-3A5998CEBE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2D7F8F-57D3-45B9-A108-55798ECAD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6E81-C01C-48BC-BED5-EAF6C108DBA8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7BBE4C-F9EB-4743-8573-A3A19CB16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CE52DE-0C81-4E32-9AB4-FA5335AA4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9ECFC-8D21-4DB6-9E7C-E29EFFD1F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320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BB003-A33E-4EFB-BDB3-0D81ACA16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E84F69-6ED7-48ED-87B7-707DD658FE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ACD67-615E-497D-9949-D97428670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6E81-C01C-48BC-BED5-EAF6C108DBA8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EB7417-90CD-4306-AB74-683D15398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F90248-2EFE-4F30-B022-0670B7182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9ECFC-8D21-4DB6-9E7C-E29EFFD1F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702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AB10C-21AA-45BE-9AE3-4BCB7DC6E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5BD700-C5C0-43E7-B4D8-A5C85B90A2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E15BF-ACE4-423F-8675-1B94B2BF5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6E81-C01C-48BC-BED5-EAF6C108DBA8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A0B561-A706-46D9-ABDA-55A00CAB5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067C6B-3CC2-4EE9-B798-4C7D6FB08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9ECFC-8D21-4DB6-9E7C-E29EFFD1F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63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E8002-65DA-45D9-BDA1-8210EC63C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CAFC74-82C5-43A2-85C8-D8CB1DF248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AC5485-6816-43B4-8CB2-9C10B6CF51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93B2CC-D3C0-4869-96CA-958D31316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6E81-C01C-48BC-BED5-EAF6C108DBA8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3C7440-8BEC-4F14-A81F-303D65819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0743A8-1F28-498C-8070-01AD184D7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9ECFC-8D21-4DB6-9E7C-E29EFFD1F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438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FCAF8-9F80-4EF2-8E23-B023B7611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3BD05A-63E0-4D4B-86CE-6AB7A7A847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08F7A1-DB99-4F0F-B3C1-71FFF4911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484826-3907-4089-BE4A-DE4F3ACF88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F5BC89-4676-4172-8BD3-D10D8A3E3D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0B876E-351D-4DEE-B373-4EABD2CCF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6E81-C01C-48BC-BED5-EAF6C108DBA8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B3181F-144B-4ED4-BF07-8C902D80D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EFFA43-6728-42A1-9B9D-539F2B8D6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9ECFC-8D21-4DB6-9E7C-E29EFFD1F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767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77C8E-1474-4A86-A1CA-C07BB3FC8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39742D-AFBF-4950-9E88-EF90809F9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6E81-C01C-48BC-BED5-EAF6C108DBA8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ED5721-17C0-4FA7-81E1-DFD158EAC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4A61E0-1065-4C21-8789-7A31BD50E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9ECFC-8D21-4DB6-9E7C-E29EFFD1F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365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92E456-4B0D-4703-B058-1D01074B8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6E81-C01C-48BC-BED5-EAF6C108DBA8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571F81-1733-4DBC-AE66-BEA9A47ED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8E672A-E2A6-41C7-8671-5C90C37EE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9ECFC-8D21-4DB6-9E7C-E29EFFD1F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969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2E673-F675-4B96-BD47-617EC95B6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7F7FB-3E18-4937-976E-4ABFF23473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53AAC2-0213-434A-A3EF-DB0E9D6971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6F398C-2C55-47E0-B599-6A1A9AD48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6E81-C01C-48BC-BED5-EAF6C108DBA8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CECFDA-04A0-4A81-986A-35B7EAE8B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D2A8FA-1175-4F17-9720-8853AA37B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9ECFC-8D21-4DB6-9E7C-E29EFFD1F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109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33372-F4C7-4F58-BD71-0F04FDF56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351FD46-F8EC-4CE3-9DF1-CF6DFD5A21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5552B0-832E-4003-8E4B-672506AA90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2E2B9D-EF64-489F-AF12-97C014144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6E81-C01C-48BC-BED5-EAF6C108DBA8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3D0D57-BC31-4B67-9D54-28DA689B0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FF7DA2-DA1D-4FEA-8EA0-42CC112F9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9ECFC-8D21-4DB6-9E7C-E29EFFD1F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65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13452-5E69-4AA6-A517-2E12E2A09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77FFA5-ACA9-4EFB-9507-D209A0DC8D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83582B-6165-4750-A627-7B96DB4EA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6E81-C01C-48BC-BED5-EAF6C108DBA8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831B21-BECA-465D-98E9-8FB1A561A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2DB3E2-A74B-4FF1-A001-388183470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9ECFC-8D21-4DB6-9E7C-E29EFFD1F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986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2F1C9C-49DD-4CD4-8FC7-CF248DCF14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E4774F-1E5F-48A6-BF0E-37D9E721C4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3E637F-0688-4ABA-950E-B56479E04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6E81-C01C-48BC-BED5-EAF6C108DBA8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AAEBF9-92A0-4C52-A492-738C37D5D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600916-CB82-4217-97F3-D3D678A26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9ECFC-8D21-4DB6-9E7C-E29EFFD1F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117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178670-9444-400D-80A7-03A03889B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E4121D-9992-4B1E-AB00-E97F48F9E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7F3DE4-4174-4891-9C9F-641F2B28C4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416E81-C01C-48BC-BED5-EAF6C108DBA8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8B84F-99D0-467D-A3EC-66E89299C5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9FE124-088C-427F-95A9-86D4943FEB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E9ECFC-8D21-4DB6-9E7C-E29EFFD1F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258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4a"/><Relationship Id="rId2" Type="http://schemas.microsoft.com/office/2007/relationships/media" Target="../media/media1.m4a"/><Relationship Id="rId1" Type="http://schemas.openxmlformats.org/officeDocument/2006/relationships/tags" Target="../tags/tag1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image" Target="../media/image27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21.jpeg"/><Relationship Id="rId12" Type="http://schemas.openxmlformats.org/officeDocument/2006/relationships/image" Target="../media/image26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11" Type="http://schemas.openxmlformats.org/officeDocument/2006/relationships/image" Target="../media/image25.jpeg"/><Relationship Id="rId5" Type="http://schemas.openxmlformats.org/officeDocument/2006/relationships/diagramColors" Target="../diagrams/colors1.xml"/><Relationship Id="rId10" Type="http://schemas.openxmlformats.org/officeDocument/2006/relationships/image" Target="../media/image24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3.jpeg"/><Relationship Id="rId1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image" Target="../media/image27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21.jpeg"/><Relationship Id="rId12" Type="http://schemas.openxmlformats.org/officeDocument/2006/relationships/image" Target="../media/image26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11" Type="http://schemas.openxmlformats.org/officeDocument/2006/relationships/image" Target="../media/image25.jpeg"/><Relationship Id="rId5" Type="http://schemas.openxmlformats.org/officeDocument/2006/relationships/diagramColors" Target="../diagrams/colors3.xml"/><Relationship Id="rId10" Type="http://schemas.openxmlformats.org/officeDocument/2006/relationships/image" Target="../media/image24.jpe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23.jpeg"/><Relationship Id="rId14" Type="http://schemas.openxmlformats.org/officeDocument/2006/relationships/image" Target="../media/image28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diagramLayout" Target="../diagrams/layout4.xml"/><Relationship Id="rId7" Type="http://schemas.openxmlformats.org/officeDocument/2006/relationships/image" Target="../media/image43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4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diagramLayout" Target="../diagrams/layout5.xml"/><Relationship Id="rId7" Type="http://schemas.openxmlformats.org/officeDocument/2006/relationships/image" Target="../media/image46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48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F08C79D7-E823-492E-9B09-6C975D3244A6}"/>
              </a:ext>
            </a:extLst>
          </p:cNvPr>
          <p:cNvSpPr txBox="1">
            <a:spLocks/>
          </p:cNvSpPr>
          <p:nvPr/>
        </p:nvSpPr>
        <p:spPr>
          <a:xfrm>
            <a:off x="982961" y="754743"/>
            <a:ext cx="11100182" cy="17090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800" b="1" dirty="0">
                <a:solidFill>
                  <a:srgbClr val="7030A0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W</a:t>
            </a:r>
            <a:r>
              <a:rPr lang="en-US" sz="6000" b="1" dirty="0">
                <a:solidFill>
                  <a:srgbClr val="FF0000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e are </a:t>
            </a:r>
            <a:r>
              <a:rPr lang="tr-TR" sz="6000" b="1" dirty="0">
                <a:solidFill>
                  <a:srgbClr val="FF0000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 </a:t>
            </a:r>
            <a:r>
              <a:rPr lang="en-US" sz="8800" b="1" dirty="0">
                <a:solidFill>
                  <a:srgbClr val="7030A0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L</a:t>
            </a:r>
            <a:r>
              <a:rPr lang="en-US" sz="6000" b="1" dirty="0">
                <a:solidFill>
                  <a:srgbClr val="FF0000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earning </a:t>
            </a:r>
            <a:r>
              <a:rPr lang="en-US" sz="8800" b="1" dirty="0">
                <a:solidFill>
                  <a:srgbClr val="7030A0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T</a:t>
            </a:r>
            <a:r>
              <a:rPr lang="en-US" sz="6000" b="1" dirty="0">
                <a:solidFill>
                  <a:srgbClr val="FF0000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urkish</a:t>
            </a:r>
            <a:r>
              <a:rPr lang="tr-TR" sz="6000" b="1" dirty="0">
                <a:solidFill>
                  <a:srgbClr val="FF0000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FCCA3E9-46AA-4903-A799-30EC763F43DB}"/>
              </a:ext>
            </a:extLst>
          </p:cNvPr>
          <p:cNvSpPr txBox="1"/>
          <p:nvPr/>
        </p:nvSpPr>
        <p:spPr>
          <a:xfrm>
            <a:off x="3592286" y="2452914"/>
            <a:ext cx="6477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>
                <a:solidFill>
                  <a:srgbClr val="7030A0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(Biz Türkçe Öğreniyoruz.)</a:t>
            </a:r>
            <a:endParaRPr lang="en-US" sz="3200" b="1" dirty="0">
              <a:solidFill>
                <a:srgbClr val="7030A0"/>
              </a:solidFill>
              <a:latin typeface="Bembo" panose="02020502050201020203" pitchFamily="18" charset="0"/>
            </a:endParaRP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DA8D259E-288A-40FE-A285-61A03B5FAA9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BD2C6FB-AF8C-52D6-C458-BB238E9F1B25}"/>
              </a:ext>
            </a:extLst>
          </p:cNvPr>
          <p:cNvSpPr txBox="1"/>
          <p:nvPr/>
        </p:nvSpPr>
        <p:spPr>
          <a:xfrm>
            <a:off x="4227007" y="4274195"/>
            <a:ext cx="39069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Ders: 6</a:t>
            </a:r>
          </a:p>
          <a:p>
            <a:r>
              <a:rPr lang="tr-TR" dirty="0"/>
              <a:t>Tarih: 11.Temmuz.2022</a:t>
            </a:r>
          </a:p>
          <a:p>
            <a:r>
              <a:rPr lang="tr-TR" dirty="0"/>
              <a:t>Pazartesi (</a:t>
            </a:r>
            <a:r>
              <a:rPr lang="tr-TR" dirty="0" err="1"/>
              <a:t>Monday</a:t>
            </a:r>
            <a:r>
              <a:rPr lang="tr-TR" dirty="0"/>
              <a:t>)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58370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857"/>
    </mc:Choice>
    <mc:Fallback xmlns="">
      <p:transition spd="slow" advTm="108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mute="1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0" grpId="0"/>
      <p:bldP spid="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013AD2-EFDA-C9CB-E0D7-0145FBFF10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673" y="106878"/>
            <a:ext cx="11584885" cy="2718174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/>
              <a:t>Mehmet : Merhaba, hoş geldin. 	(</a:t>
            </a:r>
            <a:r>
              <a:rPr lang="tr-TR" dirty="0" err="1"/>
              <a:t>Hello</a:t>
            </a:r>
            <a:r>
              <a:rPr lang="tr-TR" dirty="0"/>
              <a:t>,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welcome</a:t>
            </a:r>
            <a:r>
              <a:rPr lang="tr-TR" dirty="0"/>
              <a:t>)</a:t>
            </a:r>
          </a:p>
          <a:p>
            <a:pPr marL="0" indent="0">
              <a:buNone/>
            </a:pPr>
            <a:r>
              <a:rPr lang="tr-TR" i="1" u="sng" dirty="0">
                <a:solidFill>
                  <a:srgbClr val="FF0000"/>
                </a:solidFill>
                <a:highlight>
                  <a:srgbClr val="FFFF00"/>
                </a:highlight>
              </a:rPr>
              <a:t>Maryam:</a:t>
            </a:r>
            <a:r>
              <a:rPr lang="tr-TR" i="1" dirty="0">
                <a:solidFill>
                  <a:srgbClr val="FF0000"/>
                </a:solidFill>
                <a:highlight>
                  <a:srgbClr val="FFFF00"/>
                </a:highlight>
              </a:rPr>
              <a:t> </a:t>
            </a:r>
            <a:r>
              <a:rPr lang="tr-TR" dirty="0">
                <a:highlight>
                  <a:srgbClr val="FFFF00"/>
                </a:highlight>
              </a:rPr>
              <a:t>Merhaba, hoş bulduk, HOCAM.  	</a:t>
            </a:r>
            <a:r>
              <a:rPr lang="tr-TR" dirty="0"/>
              <a:t>(</a:t>
            </a:r>
            <a:r>
              <a:rPr lang="tr-TR" dirty="0" err="1"/>
              <a:t>Hello</a:t>
            </a:r>
            <a:r>
              <a:rPr lang="tr-TR" dirty="0"/>
              <a:t>, I </a:t>
            </a:r>
            <a:r>
              <a:rPr lang="tr-TR" dirty="0" err="1"/>
              <a:t>welcome</a:t>
            </a:r>
            <a:r>
              <a:rPr lang="tr-TR" dirty="0"/>
              <a:t>. My teacher.)</a:t>
            </a:r>
          </a:p>
          <a:p>
            <a:pPr marL="0" indent="0">
              <a:buNone/>
            </a:pPr>
            <a:r>
              <a:rPr lang="tr-TR" dirty="0"/>
              <a:t>Mehmet: Nasılsın, </a:t>
            </a:r>
            <a:r>
              <a:rPr lang="tr-TR" u="sng" dirty="0"/>
              <a:t>Maryam</a:t>
            </a:r>
            <a:r>
              <a:rPr lang="tr-TR" dirty="0"/>
              <a:t>? 		(How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?)</a:t>
            </a:r>
          </a:p>
          <a:p>
            <a:pPr marL="0" indent="0">
              <a:buNone/>
            </a:pPr>
            <a:r>
              <a:rPr lang="tr-TR" i="1" u="sng" dirty="0">
                <a:solidFill>
                  <a:srgbClr val="FF0000"/>
                </a:solidFill>
                <a:highlight>
                  <a:srgbClr val="FFFF00"/>
                </a:highlight>
              </a:rPr>
              <a:t>Maryam: </a:t>
            </a:r>
            <a:r>
              <a:rPr lang="tr-TR" dirty="0">
                <a:highlight>
                  <a:srgbClr val="FFFF00"/>
                </a:highlight>
              </a:rPr>
              <a:t>İyiyim, teşekkür ederim.  Sen nasılsın? </a:t>
            </a:r>
            <a:r>
              <a:rPr lang="tr-TR" dirty="0"/>
              <a:t>(I am </a:t>
            </a:r>
            <a:r>
              <a:rPr lang="tr-TR" dirty="0" err="1"/>
              <a:t>fine</a:t>
            </a:r>
            <a:r>
              <a:rPr lang="tr-TR" dirty="0"/>
              <a:t>, </a:t>
            </a:r>
            <a:r>
              <a:rPr lang="tr-TR" dirty="0" err="1"/>
              <a:t>Thanks</a:t>
            </a:r>
            <a:r>
              <a:rPr lang="tr-TR" dirty="0"/>
              <a:t>.)</a:t>
            </a:r>
          </a:p>
          <a:p>
            <a:pPr marL="0" indent="0">
              <a:buNone/>
            </a:pPr>
            <a:r>
              <a:rPr lang="tr-TR" dirty="0"/>
              <a:t>Mehmet: Ben de teşekkür ederim. 	(I </a:t>
            </a:r>
            <a:r>
              <a:rPr lang="tr-TR" dirty="0" err="1"/>
              <a:t>thank</a:t>
            </a:r>
            <a:r>
              <a:rPr lang="tr-TR" dirty="0"/>
              <a:t> as </a:t>
            </a:r>
            <a:r>
              <a:rPr lang="tr-TR" dirty="0" err="1"/>
              <a:t>well</a:t>
            </a:r>
            <a:r>
              <a:rPr lang="tr-TR" dirty="0"/>
              <a:t>.)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2AF4368-1AEF-C6F7-85A1-6A233F73D1C6}"/>
              </a:ext>
            </a:extLst>
          </p:cNvPr>
          <p:cNvSpPr txBox="1">
            <a:spLocks/>
          </p:cNvSpPr>
          <p:nvPr/>
        </p:nvSpPr>
        <p:spPr>
          <a:xfrm>
            <a:off x="3303401" y="3645724"/>
            <a:ext cx="6690014" cy="23275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dirty="0"/>
              <a:t>TEŞEKKÜR EDERİM.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dirty="0"/>
              <a:t>Mehmet : Teşekkür ederim. (</a:t>
            </a:r>
            <a:r>
              <a:rPr lang="tr-TR" dirty="0" err="1"/>
              <a:t>Thank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.)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dirty="0"/>
              <a:t>B: Ben de teşekkür ederim. (I </a:t>
            </a:r>
            <a:r>
              <a:rPr lang="tr-TR" dirty="0" err="1"/>
              <a:t>thank</a:t>
            </a:r>
            <a:r>
              <a:rPr lang="tr-TR" dirty="0"/>
              <a:t> as </a:t>
            </a:r>
            <a:r>
              <a:rPr lang="tr-TR" dirty="0" err="1"/>
              <a:t>well</a:t>
            </a:r>
            <a:r>
              <a:rPr lang="tr-TR" dirty="0"/>
              <a:t>.)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dirty="0"/>
              <a:t>Rica ederim. (</a:t>
            </a:r>
            <a:r>
              <a:rPr lang="tr-TR" dirty="0" err="1"/>
              <a:t>Your</a:t>
            </a:r>
            <a:r>
              <a:rPr lang="tr-TR" dirty="0"/>
              <a:t> </a:t>
            </a:r>
            <a:r>
              <a:rPr lang="tr-TR" dirty="0" err="1"/>
              <a:t>welcome</a:t>
            </a:r>
            <a:r>
              <a:rPr lang="tr-TR" dirty="0"/>
              <a:t>.)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29FB0E-A2E8-BFBC-83F2-B26D97D3F844}"/>
              </a:ext>
            </a:extLst>
          </p:cNvPr>
          <p:cNvSpPr txBox="1"/>
          <p:nvPr/>
        </p:nvSpPr>
        <p:spPr>
          <a:xfrm>
            <a:off x="522514" y="5973288"/>
            <a:ext cx="39069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Ders: 6</a:t>
            </a:r>
          </a:p>
          <a:p>
            <a:r>
              <a:rPr lang="tr-TR" dirty="0"/>
              <a:t>Tarih: 11.Temmuz.2022</a:t>
            </a:r>
          </a:p>
          <a:p>
            <a:r>
              <a:rPr lang="tr-TR" dirty="0"/>
              <a:t>Pazartesi (</a:t>
            </a:r>
            <a:r>
              <a:rPr lang="tr-TR" dirty="0" err="1"/>
              <a:t>Monday</a:t>
            </a:r>
            <a:r>
              <a:rPr lang="tr-TR" dirty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512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A1A79B-9887-2175-8AE6-0B329B2D6A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338" y="-1"/>
            <a:ext cx="8313616" cy="3318015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tr-TR" dirty="0"/>
              <a:t>Mehmet: Nasılsın, </a:t>
            </a:r>
            <a:r>
              <a:rPr lang="tr-TR" u="sng" dirty="0"/>
              <a:t>Maryam</a:t>
            </a:r>
            <a:r>
              <a:rPr lang="tr-TR" dirty="0"/>
              <a:t>? 		</a:t>
            </a:r>
          </a:p>
          <a:p>
            <a:pPr marL="0" indent="0">
              <a:buNone/>
            </a:pPr>
            <a:r>
              <a:rPr lang="tr-TR" dirty="0"/>
              <a:t>(How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?)</a:t>
            </a:r>
          </a:p>
          <a:p>
            <a:pPr marL="0" indent="0">
              <a:buNone/>
            </a:pPr>
            <a:r>
              <a:rPr lang="tr-TR" i="1" u="sng" dirty="0">
                <a:solidFill>
                  <a:srgbClr val="FF0000"/>
                </a:solidFill>
                <a:highlight>
                  <a:srgbClr val="FF00FF"/>
                </a:highlight>
              </a:rPr>
              <a:t>Maryam: </a:t>
            </a:r>
            <a:r>
              <a:rPr lang="tr-TR" dirty="0">
                <a:highlight>
                  <a:srgbClr val="FF00FF"/>
                </a:highlight>
              </a:rPr>
              <a:t>İyiyim, teşekkür ederim.  Sen nasılsın? </a:t>
            </a:r>
          </a:p>
          <a:p>
            <a:pPr marL="0" indent="0">
              <a:buNone/>
            </a:pPr>
            <a:r>
              <a:rPr lang="tr-TR" dirty="0"/>
              <a:t>(I am </a:t>
            </a:r>
            <a:r>
              <a:rPr lang="tr-TR" dirty="0" err="1"/>
              <a:t>fine</a:t>
            </a:r>
            <a:r>
              <a:rPr lang="tr-TR" dirty="0"/>
              <a:t>, </a:t>
            </a:r>
            <a:r>
              <a:rPr lang="tr-TR" dirty="0" err="1"/>
              <a:t>Thanks</a:t>
            </a:r>
            <a:r>
              <a:rPr lang="tr-TR" dirty="0"/>
              <a:t>. </a:t>
            </a:r>
            <a:r>
              <a:rPr lang="tr-TR" dirty="0" err="1"/>
              <a:t>And</a:t>
            </a:r>
            <a:r>
              <a:rPr lang="tr-TR" dirty="0"/>
              <a:t> how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?)</a:t>
            </a:r>
          </a:p>
          <a:p>
            <a:pPr marL="0" indent="0">
              <a:buNone/>
            </a:pPr>
            <a:r>
              <a:rPr lang="tr-TR" dirty="0"/>
              <a:t>Mehmet: Ben de iyiyim, teşekkür ederim. 	</a:t>
            </a:r>
          </a:p>
          <a:p>
            <a:pPr marL="0" indent="0">
              <a:buNone/>
            </a:pPr>
            <a:r>
              <a:rPr lang="tr-TR" dirty="0"/>
              <a:t>(I am </a:t>
            </a:r>
            <a:r>
              <a:rPr lang="tr-TR" dirty="0" err="1"/>
              <a:t>fine</a:t>
            </a:r>
            <a:r>
              <a:rPr lang="tr-TR" dirty="0"/>
              <a:t>, as </a:t>
            </a:r>
            <a:r>
              <a:rPr lang="tr-TR" dirty="0" err="1"/>
              <a:t>well</a:t>
            </a:r>
            <a:r>
              <a:rPr lang="tr-TR" dirty="0"/>
              <a:t>.)</a:t>
            </a:r>
            <a:endParaRPr lang="en-US" dirty="0">
              <a:highlight>
                <a:srgbClr val="FFFF00"/>
              </a:highlight>
            </a:endParaRPr>
          </a:p>
          <a:p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0D7DC16-0F90-E15D-187E-E5E8E10F92B1}"/>
              </a:ext>
            </a:extLst>
          </p:cNvPr>
          <p:cNvSpPr txBox="1">
            <a:spLocks/>
          </p:cNvSpPr>
          <p:nvPr/>
        </p:nvSpPr>
        <p:spPr>
          <a:xfrm>
            <a:off x="197338" y="3380364"/>
            <a:ext cx="7559989" cy="33180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dirty="0"/>
              <a:t>Mehmet: Nasılsın,</a:t>
            </a:r>
            <a:r>
              <a:rPr lang="tr-TR" dirty="0">
                <a:highlight>
                  <a:srgbClr val="00FF00"/>
                </a:highlight>
              </a:rPr>
              <a:t> </a:t>
            </a:r>
            <a:r>
              <a:rPr lang="tr-TR" u="sng" dirty="0" err="1">
                <a:highlight>
                  <a:srgbClr val="00FF00"/>
                </a:highlight>
              </a:rPr>
              <a:t>Yusrah</a:t>
            </a:r>
            <a:r>
              <a:rPr lang="tr-TR" dirty="0">
                <a:highlight>
                  <a:srgbClr val="00FF00"/>
                </a:highlight>
              </a:rPr>
              <a:t>? </a:t>
            </a:r>
            <a:r>
              <a:rPr lang="tr-TR" dirty="0"/>
              <a:t>		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dirty="0"/>
              <a:t>(How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?)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i="1" u="sng" dirty="0" err="1">
                <a:solidFill>
                  <a:srgbClr val="FF0000"/>
                </a:solidFill>
                <a:highlight>
                  <a:srgbClr val="00FF00"/>
                </a:highlight>
              </a:rPr>
              <a:t>Yusrah</a:t>
            </a:r>
            <a:r>
              <a:rPr lang="tr-TR" i="1" u="sng" dirty="0">
                <a:solidFill>
                  <a:srgbClr val="FF0000"/>
                </a:solidFill>
                <a:highlight>
                  <a:srgbClr val="00FF00"/>
                </a:highlight>
              </a:rPr>
              <a:t>: </a:t>
            </a:r>
            <a:r>
              <a:rPr lang="tr-TR" dirty="0">
                <a:highlight>
                  <a:srgbClr val="00FF00"/>
                </a:highlight>
              </a:rPr>
              <a:t>İyiyim, teşekkür ederim.  Sen nasılsın?</a:t>
            </a:r>
            <a:r>
              <a:rPr lang="tr-TR" dirty="0">
                <a:highlight>
                  <a:srgbClr val="FFFF00"/>
                </a:highlight>
              </a:rPr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dirty="0"/>
              <a:t>(I am </a:t>
            </a:r>
            <a:r>
              <a:rPr lang="tr-TR" dirty="0" err="1"/>
              <a:t>fine</a:t>
            </a:r>
            <a:r>
              <a:rPr lang="tr-TR" dirty="0"/>
              <a:t>, </a:t>
            </a:r>
            <a:r>
              <a:rPr lang="tr-TR" dirty="0" err="1"/>
              <a:t>Thanks</a:t>
            </a:r>
            <a:r>
              <a:rPr lang="tr-TR" dirty="0"/>
              <a:t>. </a:t>
            </a:r>
            <a:r>
              <a:rPr lang="tr-TR" dirty="0" err="1"/>
              <a:t>And</a:t>
            </a:r>
            <a:r>
              <a:rPr lang="tr-TR" dirty="0"/>
              <a:t> how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?)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dirty="0"/>
              <a:t>Mehmet: Ben de iyiyim, teşekkür ederim. 	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dirty="0"/>
              <a:t>(I am </a:t>
            </a:r>
            <a:r>
              <a:rPr lang="tr-TR" dirty="0" err="1"/>
              <a:t>fine</a:t>
            </a:r>
            <a:r>
              <a:rPr lang="tr-TR" dirty="0"/>
              <a:t>, as </a:t>
            </a:r>
            <a:r>
              <a:rPr lang="tr-TR" dirty="0" err="1"/>
              <a:t>well</a:t>
            </a:r>
            <a:r>
              <a:rPr lang="tr-TR" dirty="0"/>
              <a:t>.)</a:t>
            </a:r>
            <a:endParaRPr lang="en-US" dirty="0">
              <a:highlight>
                <a:srgbClr val="FFFF00"/>
              </a:highlight>
            </a:endParaRPr>
          </a:p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157B448-225C-AA76-95DF-374E7F3F2DA6}"/>
              </a:ext>
            </a:extLst>
          </p:cNvPr>
          <p:cNvSpPr txBox="1">
            <a:spLocks/>
          </p:cNvSpPr>
          <p:nvPr/>
        </p:nvSpPr>
        <p:spPr>
          <a:xfrm>
            <a:off x="7103922" y="1303462"/>
            <a:ext cx="7559989" cy="331801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dirty="0"/>
              <a:t>Mehmet: Nasılsın,</a:t>
            </a:r>
            <a:r>
              <a:rPr lang="tr-TR" dirty="0">
                <a:highlight>
                  <a:srgbClr val="00FF00"/>
                </a:highlight>
              </a:rPr>
              <a:t> </a:t>
            </a:r>
            <a:r>
              <a:rPr lang="tr-TR" u="sng" dirty="0">
                <a:highlight>
                  <a:srgbClr val="00FF00"/>
                </a:highlight>
              </a:rPr>
              <a:t>Abdullah</a:t>
            </a:r>
            <a:r>
              <a:rPr lang="tr-TR" dirty="0">
                <a:highlight>
                  <a:srgbClr val="00FF00"/>
                </a:highlight>
              </a:rPr>
              <a:t>? </a:t>
            </a:r>
            <a:r>
              <a:rPr lang="tr-TR" dirty="0"/>
              <a:t>		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dirty="0"/>
              <a:t>(How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?)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i="1" u="sng" dirty="0">
                <a:solidFill>
                  <a:srgbClr val="FF0000"/>
                </a:solidFill>
                <a:highlight>
                  <a:srgbClr val="00FFFF"/>
                </a:highlight>
              </a:rPr>
              <a:t>Abdullah: </a:t>
            </a:r>
            <a:r>
              <a:rPr lang="tr-TR" dirty="0">
                <a:highlight>
                  <a:srgbClr val="00FFFF"/>
                </a:highlight>
              </a:rPr>
              <a:t>İyiyim, teşekkür ederim.  Sen nasılsın?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dirty="0"/>
              <a:t>(I am </a:t>
            </a:r>
            <a:r>
              <a:rPr lang="tr-TR" dirty="0" err="1"/>
              <a:t>fine</a:t>
            </a:r>
            <a:r>
              <a:rPr lang="tr-TR" dirty="0"/>
              <a:t>, </a:t>
            </a:r>
            <a:r>
              <a:rPr lang="tr-TR" dirty="0" err="1"/>
              <a:t>Thanks</a:t>
            </a:r>
            <a:r>
              <a:rPr lang="tr-TR" dirty="0"/>
              <a:t>. </a:t>
            </a:r>
            <a:r>
              <a:rPr lang="tr-TR" dirty="0" err="1"/>
              <a:t>And</a:t>
            </a:r>
            <a:r>
              <a:rPr lang="tr-TR" dirty="0"/>
              <a:t> how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?)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dirty="0"/>
              <a:t>Mehmet: Ben de iyiyim, teşekkür ederim. 	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dirty="0"/>
              <a:t>(I am </a:t>
            </a:r>
            <a:r>
              <a:rPr lang="tr-TR" dirty="0" err="1"/>
              <a:t>fine</a:t>
            </a:r>
            <a:r>
              <a:rPr lang="tr-TR" dirty="0"/>
              <a:t> as </a:t>
            </a:r>
            <a:r>
              <a:rPr lang="tr-TR" dirty="0" err="1"/>
              <a:t>well</a:t>
            </a:r>
            <a:r>
              <a:rPr lang="tr-TR" dirty="0"/>
              <a:t>.)</a:t>
            </a:r>
            <a:endParaRPr lang="en-US" dirty="0">
              <a:highlight>
                <a:srgbClr val="FFFF00"/>
              </a:highlight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486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ids drawing of sunny day house Royalty Free Vector Image">
            <a:extLst>
              <a:ext uri="{FF2B5EF4-FFF2-40B4-BE49-F238E27FC236}">
                <a16:creationId xmlns:a16="http://schemas.microsoft.com/office/drawing/2014/main" id="{8EC7ED4B-DDF9-999D-3450-F753110249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1322" y="999834"/>
            <a:ext cx="6036542" cy="36980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41461B91-8057-0242-B036-DEAB51ECEC54}"/>
              </a:ext>
            </a:extLst>
          </p:cNvPr>
          <p:cNvSpPr/>
          <p:nvPr/>
        </p:nvSpPr>
        <p:spPr>
          <a:xfrm>
            <a:off x="7461284" y="279133"/>
            <a:ext cx="1673091" cy="914400"/>
          </a:xfrm>
          <a:prstGeom prst="wedgeRoundRectCallout">
            <a:avLst>
              <a:gd name="adj1" fmla="val -154877"/>
              <a:gd name="adj2" fmla="val 108816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dirty="0"/>
              <a:t>güneş</a:t>
            </a:r>
            <a:endParaRPr lang="en-US" sz="2800" dirty="0"/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E8256F76-ED54-D064-912C-B2356A68AD7D}"/>
              </a:ext>
            </a:extLst>
          </p:cNvPr>
          <p:cNvSpPr/>
          <p:nvPr/>
        </p:nvSpPr>
        <p:spPr>
          <a:xfrm>
            <a:off x="9567612" y="736333"/>
            <a:ext cx="1673091" cy="914400"/>
          </a:xfrm>
          <a:prstGeom prst="wedgeRoundRectCallout">
            <a:avLst>
              <a:gd name="adj1" fmla="val -210681"/>
              <a:gd name="adj2" fmla="val 94079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bulut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E65590-DDAF-A379-CEBA-D0DDC3EE8F55}"/>
              </a:ext>
            </a:extLst>
          </p:cNvPr>
          <p:cNvSpPr txBox="1"/>
          <p:nvPr/>
        </p:nvSpPr>
        <p:spPr>
          <a:xfrm>
            <a:off x="1232983" y="4708335"/>
            <a:ext cx="101739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dirty="0">
                <a:highlight>
                  <a:srgbClr val="00FFFF"/>
                </a:highlight>
              </a:rPr>
              <a:t>A: Hava nasıl?   B: </a:t>
            </a:r>
            <a:r>
              <a:rPr lang="tr-TR" sz="4800" dirty="0">
                <a:solidFill>
                  <a:srgbClr val="FF0000"/>
                </a:solidFill>
                <a:highlight>
                  <a:srgbClr val="00FFFF"/>
                </a:highlight>
              </a:rPr>
              <a:t>Güneşli</a:t>
            </a:r>
            <a:r>
              <a:rPr lang="tr-TR" sz="4400" dirty="0">
                <a:highlight>
                  <a:srgbClr val="00FFFF"/>
                </a:highlight>
              </a:rPr>
              <a:t>. (</a:t>
            </a:r>
            <a:r>
              <a:rPr lang="tr-TR" sz="4400" dirty="0" err="1">
                <a:highlight>
                  <a:srgbClr val="00FFFF"/>
                </a:highlight>
              </a:rPr>
              <a:t>sunny</a:t>
            </a:r>
            <a:r>
              <a:rPr lang="tr-TR" sz="4400" dirty="0">
                <a:highlight>
                  <a:srgbClr val="00FFFF"/>
                </a:highlight>
              </a:rPr>
              <a:t>)</a:t>
            </a:r>
            <a:endParaRPr lang="en-US" sz="4400" dirty="0">
              <a:highlight>
                <a:srgbClr val="00FFFF"/>
              </a:highlight>
            </a:endParaRP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A978F5D0-9534-C6CD-0447-0B09E501BD9D}"/>
              </a:ext>
            </a:extLst>
          </p:cNvPr>
          <p:cNvSpPr/>
          <p:nvPr/>
        </p:nvSpPr>
        <p:spPr>
          <a:xfrm>
            <a:off x="9577237" y="736333"/>
            <a:ext cx="1673091" cy="914400"/>
          </a:xfrm>
          <a:prstGeom prst="wedgeRoundRectCallout">
            <a:avLst>
              <a:gd name="adj1" fmla="val -210681"/>
              <a:gd name="adj2" fmla="val 94079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dirty="0"/>
              <a:t>bulut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10478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Rain Drawing - How To Draw Rain Step By Step">
            <a:extLst>
              <a:ext uri="{FF2B5EF4-FFF2-40B4-BE49-F238E27FC236}">
                <a16:creationId xmlns:a16="http://schemas.microsoft.com/office/drawing/2014/main" id="{B3E99872-0A28-2AA1-E60D-548AB3FCC3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093" r="125" b="3423"/>
          <a:stretch/>
        </p:blipFill>
        <p:spPr bwMode="auto">
          <a:xfrm>
            <a:off x="3313044" y="1656521"/>
            <a:ext cx="6402626" cy="29154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A352182-10BB-F4B1-9729-1A31711B656D}"/>
              </a:ext>
            </a:extLst>
          </p:cNvPr>
          <p:cNvSpPr txBox="1"/>
          <p:nvPr/>
        </p:nvSpPr>
        <p:spPr>
          <a:xfrm>
            <a:off x="1784301" y="4816758"/>
            <a:ext cx="10173903" cy="7694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4400" dirty="0"/>
              <a:t>A: Hava nasıl?   B: Ya</a:t>
            </a:r>
            <a:r>
              <a:rPr lang="tr-TR" sz="4400" i="1" dirty="0">
                <a:solidFill>
                  <a:srgbClr val="FF0000"/>
                </a:solidFill>
              </a:rPr>
              <a:t>ğ</a:t>
            </a:r>
            <a:r>
              <a:rPr lang="tr-TR" sz="4400" dirty="0"/>
              <a:t>murlu. (</a:t>
            </a:r>
            <a:r>
              <a:rPr lang="tr-TR" sz="4400" dirty="0" err="1"/>
              <a:t>rainy</a:t>
            </a:r>
            <a:r>
              <a:rPr lang="tr-TR" sz="4400" dirty="0"/>
              <a:t>)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057291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now Drawing Images - Free Download on Freepik">
            <a:extLst>
              <a:ext uri="{FF2B5EF4-FFF2-40B4-BE49-F238E27FC236}">
                <a16:creationId xmlns:a16="http://schemas.microsoft.com/office/drawing/2014/main" id="{5C4B1B47-DD9A-D984-C64D-4DC61D0452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78" r="6762" b="17665"/>
          <a:stretch/>
        </p:blipFill>
        <p:spPr bwMode="auto">
          <a:xfrm>
            <a:off x="2503038" y="318316"/>
            <a:ext cx="7185923" cy="42131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BA7013B-B6B9-2F5B-C2F4-5B07F4C8909A}"/>
              </a:ext>
            </a:extLst>
          </p:cNvPr>
          <p:cNvSpPr txBox="1"/>
          <p:nvPr/>
        </p:nvSpPr>
        <p:spPr>
          <a:xfrm>
            <a:off x="1651779" y="4816758"/>
            <a:ext cx="10173903" cy="7694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4400" dirty="0"/>
              <a:t>A: Hava nasıl?   B: Karlı. (</a:t>
            </a:r>
            <a:r>
              <a:rPr lang="tr-TR" sz="4400" dirty="0" err="1"/>
              <a:t>snowy</a:t>
            </a:r>
            <a:r>
              <a:rPr lang="tr-TR" sz="4400" dirty="0"/>
              <a:t>)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137009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7BDAC5B6-20CE-447F-8BA1-F2274AC7A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5" name="Freeform: Shape 4104">
            <a:extLst>
              <a:ext uri="{FF2B5EF4-FFF2-40B4-BE49-F238E27FC236}">
                <a16:creationId xmlns:a16="http://schemas.microsoft.com/office/drawing/2014/main" id="{D1D22B31-BF8F-446B-9009-8A251FB17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3094406 w 12192000"/>
              <a:gd name="connsiteY0" fmla="*/ 283966 h 6858000"/>
              <a:gd name="connsiteX1" fmla="*/ 3038833 w 12192000"/>
              <a:gd name="connsiteY1" fmla="*/ 309661 h 6858000"/>
              <a:gd name="connsiteX2" fmla="*/ 3348384 w 12192000"/>
              <a:gd name="connsiteY2" fmla="*/ 406000 h 6858000"/>
              <a:gd name="connsiteX3" fmla="*/ 2864309 w 12192000"/>
              <a:gd name="connsiteY3" fmla="*/ 355295 h 6858000"/>
              <a:gd name="connsiteX4" fmla="*/ 2856039 w 12192000"/>
              <a:gd name="connsiteY4" fmla="*/ 388058 h 6858000"/>
              <a:gd name="connsiteX5" fmla="*/ 3405794 w 12192000"/>
              <a:gd name="connsiteY5" fmla="*/ 512089 h 6858000"/>
              <a:gd name="connsiteX6" fmla="*/ 3356651 w 12192000"/>
              <a:gd name="connsiteY6" fmla="*/ 531204 h 6858000"/>
              <a:gd name="connsiteX7" fmla="*/ 3064552 w 12192000"/>
              <a:gd name="connsiteY7" fmla="*/ 483228 h 6858000"/>
              <a:gd name="connsiteX8" fmla="*/ 3005765 w 12192000"/>
              <a:gd name="connsiteY8" fmla="*/ 495708 h 6858000"/>
              <a:gd name="connsiteX9" fmla="*/ 3034700 w 12192000"/>
              <a:gd name="connsiteY9" fmla="*/ 553823 h 6858000"/>
              <a:gd name="connsiteX10" fmla="*/ 3161459 w 12192000"/>
              <a:gd name="connsiteY10" fmla="*/ 576445 h 6858000"/>
              <a:gd name="connsiteX11" fmla="*/ 3358949 w 12192000"/>
              <a:gd name="connsiteY11" fmla="*/ 712961 h 6858000"/>
              <a:gd name="connsiteX12" fmla="*/ 3059960 w 12192000"/>
              <a:gd name="connsiteY12" fmla="*/ 696576 h 6858000"/>
              <a:gd name="connsiteX13" fmla="*/ 3007143 w 12192000"/>
              <a:gd name="connsiteY13" fmla="*/ 729732 h 6858000"/>
              <a:gd name="connsiteX14" fmla="*/ 2986935 w 12192000"/>
              <a:gd name="connsiteY14" fmla="*/ 772635 h 6858000"/>
              <a:gd name="connsiteX15" fmla="*/ 2871197 w 12192000"/>
              <a:gd name="connsiteY15" fmla="*/ 808127 h 6858000"/>
              <a:gd name="connsiteX16" fmla="*/ 3053071 w 12192000"/>
              <a:gd name="connsiteY16" fmla="*/ 847913 h 6858000"/>
              <a:gd name="connsiteX17" fmla="*/ 2858796 w 12192000"/>
              <a:gd name="connsiteY17" fmla="*/ 847913 h 6858000"/>
              <a:gd name="connsiteX18" fmla="*/ 2635588 w 12192000"/>
              <a:gd name="connsiteY18" fmla="*/ 820611 h 6858000"/>
              <a:gd name="connsiteX19" fmla="*/ 2397683 w 12192000"/>
              <a:gd name="connsiteY19" fmla="*/ 829190 h 6858000"/>
              <a:gd name="connsiteX20" fmla="*/ 1921874 w 12192000"/>
              <a:gd name="connsiteY20" fmla="*/ 778877 h 6858000"/>
              <a:gd name="connsiteX21" fmla="*/ 1695450 w 12192000"/>
              <a:gd name="connsiteY21" fmla="*/ 782386 h 6858000"/>
              <a:gd name="connsiteX22" fmla="*/ 2954324 w 12192000"/>
              <a:gd name="connsiteY22" fmla="*/ 1120940 h 6858000"/>
              <a:gd name="connsiteX23" fmla="*/ 2890028 w 12192000"/>
              <a:gd name="connsiteY23" fmla="*/ 1195435 h 6858000"/>
              <a:gd name="connsiteX24" fmla="*/ 3153652 w 12192000"/>
              <a:gd name="connsiteY24" fmla="*/ 1276563 h 6858000"/>
              <a:gd name="connsiteX25" fmla="*/ 3218410 w 12192000"/>
              <a:gd name="connsiteY25" fmla="*/ 1356911 h 6858000"/>
              <a:gd name="connsiteX26" fmla="*/ 3137118 w 12192000"/>
              <a:gd name="connsiteY26" fmla="*/ 1349891 h 6858000"/>
              <a:gd name="connsiteX27" fmla="*/ 3067309 w 12192000"/>
              <a:gd name="connsiteY27" fmla="*/ 1365102 h 6858000"/>
              <a:gd name="connsiteX28" fmla="*/ 3096243 w 12192000"/>
              <a:gd name="connsiteY28" fmla="*/ 1467292 h 6858000"/>
              <a:gd name="connsiteX29" fmla="*/ 3468716 w 12192000"/>
              <a:gd name="connsiteY29" fmla="*/ 1599125 h 6858000"/>
              <a:gd name="connsiteX30" fmla="*/ 3502241 w 12192000"/>
              <a:gd name="connsiteY30" fmla="*/ 1642029 h 6858000"/>
              <a:gd name="connsiteX31" fmla="*/ 3457692 w 12192000"/>
              <a:gd name="connsiteY31" fmla="*/ 1672453 h 6858000"/>
              <a:gd name="connsiteX32" fmla="*/ 3337362 w 12192000"/>
              <a:gd name="connsiteY32" fmla="*/ 1688053 h 6858000"/>
              <a:gd name="connsiteX33" fmla="*/ 3505915 w 12192000"/>
              <a:gd name="connsiteY33" fmla="*/ 1834318 h 6858000"/>
              <a:gd name="connsiteX34" fmla="*/ 3567458 w 12192000"/>
              <a:gd name="connsiteY34" fmla="*/ 1874880 h 6858000"/>
              <a:gd name="connsiteX35" fmla="*/ 3672634 w 12192000"/>
              <a:gd name="connsiteY35" fmla="*/ 1937678 h 6858000"/>
              <a:gd name="connsiteX36" fmla="*/ 3674470 w 12192000"/>
              <a:gd name="connsiteY36" fmla="*/ 1956789 h 6858000"/>
              <a:gd name="connsiteX37" fmla="*/ 3531176 w 12192000"/>
              <a:gd name="connsiteY37" fmla="*/ 2024266 h 6858000"/>
              <a:gd name="connsiteX38" fmla="*/ 3272604 w 12192000"/>
              <a:gd name="connsiteY38" fmla="*/ 2005933 h 6858000"/>
              <a:gd name="connsiteX39" fmla="*/ 3654720 w 12192000"/>
              <a:gd name="connsiteY39" fmla="*/ 2106564 h 6858000"/>
              <a:gd name="connsiteX40" fmla="*/ 2417892 w 12192000"/>
              <a:gd name="connsiteY40" fmla="*/ 1866690 h 6858000"/>
              <a:gd name="connsiteX41" fmla="*/ 2496888 w 12192000"/>
              <a:gd name="connsiteY41" fmla="*/ 1929487 h 6858000"/>
              <a:gd name="connsiteX42" fmla="*/ 2929526 w 12192000"/>
              <a:gd name="connsiteY42" fmla="*/ 2094862 h 6858000"/>
              <a:gd name="connsiteX43" fmla="*/ 3052152 w 12192000"/>
              <a:gd name="connsiteY43" fmla="*/ 2198613 h 6858000"/>
              <a:gd name="connsiteX44" fmla="*/ 3180748 w 12192000"/>
              <a:gd name="connsiteY44" fmla="*/ 2255948 h 6858000"/>
              <a:gd name="connsiteX45" fmla="*/ 3361244 w 12192000"/>
              <a:gd name="connsiteY45" fmla="*/ 2254777 h 6858000"/>
              <a:gd name="connsiteX46" fmla="*/ 3489382 w 12192000"/>
              <a:gd name="connsiteY46" fmla="*/ 2342926 h 6858000"/>
              <a:gd name="connsiteX47" fmla="*/ 3355733 w 12192000"/>
              <a:gd name="connsiteY47" fmla="*/ 2361649 h 6858000"/>
              <a:gd name="connsiteX48" fmla="*/ 3199121 w 12192000"/>
              <a:gd name="connsiteY48" fmla="*/ 2347216 h 6858000"/>
              <a:gd name="connsiteX49" fmla="*/ 2861091 w 12192000"/>
              <a:gd name="connsiteY49" fmla="*/ 2351896 h 6858000"/>
              <a:gd name="connsiteX50" fmla="*/ 2667278 w 12192000"/>
              <a:gd name="connsiteY50" fmla="*/ 2369058 h 6858000"/>
              <a:gd name="connsiteX51" fmla="*/ 2221781 w 12192000"/>
              <a:gd name="connsiteY51" fmla="*/ 2339805 h 6858000"/>
              <a:gd name="connsiteX52" fmla="*/ 2247961 w 12192000"/>
              <a:gd name="connsiteY52" fmla="*/ 2414693 h 6858000"/>
              <a:gd name="connsiteX53" fmla="*/ 2231425 w 12192000"/>
              <a:gd name="connsiteY53" fmla="*/ 2479828 h 6858000"/>
              <a:gd name="connsiteX54" fmla="*/ 2224996 w 12192000"/>
              <a:gd name="connsiteY54" fmla="*/ 2621414 h 6858000"/>
              <a:gd name="connsiteX55" fmla="*/ 2229131 w 12192000"/>
              <a:gd name="connsiteY55" fmla="*/ 2644426 h 6858000"/>
              <a:gd name="connsiteX56" fmla="*/ 2129466 w 12192000"/>
              <a:gd name="connsiteY56" fmla="*/ 2659247 h 6858000"/>
              <a:gd name="connsiteX57" fmla="*/ 2723312 w 12192000"/>
              <a:gd name="connsiteY57" fmla="*/ 2953726 h 6858000"/>
              <a:gd name="connsiteX58" fmla="*/ 2326496 w 12192000"/>
              <a:gd name="connsiteY58" fmla="*/ 2878838 h 6858000"/>
              <a:gd name="connsiteX59" fmla="*/ 2272759 w 12192000"/>
              <a:gd name="connsiteY59" fmla="*/ 3002480 h 6858000"/>
              <a:gd name="connsiteX60" fmla="*/ 2459226 w 12192000"/>
              <a:gd name="connsiteY60" fmla="*/ 3112471 h 6858000"/>
              <a:gd name="connsiteX61" fmla="*/ 2528117 w 12192000"/>
              <a:gd name="connsiteY61" fmla="*/ 3330111 h 6858000"/>
              <a:gd name="connsiteX62" fmla="*/ 2494590 w 12192000"/>
              <a:gd name="connsiteY62" fmla="*/ 3529029 h 6858000"/>
              <a:gd name="connsiteX63" fmla="*/ 2414677 w 12192000"/>
              <a:gd name="connsiteY63" fmla="*/ 3592215 h 6858000"/>
              <a:gd name="connsiteX64" fmla="*/ 2298940 w 12192000"/>
              <a:gd name="connsiteY64" fmla="*/ 3705716 h 6858000"/>
              <a:gd name="connsiteX65" fmla="*/ 2227294 w 12192000"/>
              <a:gd name="connsiteY65" fmla="*/ 3775921 h 6858000"/>
              <a:gd name="connsiteX66" fmla="*/ 1978366 w 12192000"/>
              <a:gd name="connsiteY66" fmla="*/ 3748620 h 6858000"/>
              <a:gd name="connsiteX67" fmla="*/ 2310421 w 12192000"/>
              <a:gd name="connsiteY67" fmla="*/ 3926868 h 6858000"/>
              <a:gd name="connsiteX68" fmla="*/ 2041285 w 12192000"/>
              <a:gd name="connsiteY68" fmla="*/ 3904635 h 6858000"/>
              <a:gd name="connsiteX69" fmla="*/ 1953565 w 12192000"/>
              <a:gd name="connsiteY69" fmla="*/ 3917116 h 6858000"/>
              <a:gd name="connsiteX70" fmla="*/ 2003623 w 12192000"/>
              <a:gd name="connsiteY70" fmla="*/ 3974842 h 6858000"/>
              <a:gd name="connsiteX71" fmla="*/ 2201114 w 12192000"/>
              <a:gd name="connsiteY71" fmla="*/ 4072742 h 6858000"/>
              <a:gd name="connsiteX72" fmla="*/ 2608032 w 12192000"/>
              <a:gd name="connsiteY72" fmla="*/ 4337967 h 6858000"/>
              <a:gd name="connsiteX73" fmla="*/ 2213973 w 12192000"/>
              <a:gd name="connsiteY73" fmla="*/ 4216277 h 6858000"/>
              <a:gd name="connsiteX74" fmla="*/ 2629158 w 12192000"/>
              <a:gd name="connsiteY74" fmla="*/ 4488911 h 6858000"/>
              <a:gd name="connsiteX75" fmla="*/ 2721471 w 12192000"/>
              <a:gd name="connsiteY75" fmla="*/ 4579399 h 6858000"/>
              <a:gd name="connsiteX76" fmla="*/ 2907939 w 12192000"/>
              <a:gd name="connsiteY76" fmla="*/ 4804062 h 6858000"/>
              <a:gd name="connsiteX77" fmla="*/ 2898753 w 12192000"/>
              <a:gd name="connsiteY77" fmla="*/ 4829414 h 6858000"/>
              <a:gd name="connsiteX78" fmla="*/ 2683352 w 12192000"/>
              <a:gd name="connsiteY78" fmla="*/ 4793141 h 6858000"/>
              <a:gd name="connsiteX79" fmla="*/ 2962594 w 12192000"/>
              <a:gd name="connsiteY79" fmla="*/ 4981920 h 6858000"/>
              <a:gd name="connsiteX80" fmla="*/ 3251019 w 12192000"/>
              <a:gd name="connsiteY80" fmla="*/ 5127012 h 6858000"/>
              <a:gd name="connsiteX81" fmla="*/ 3046180 w 12192000"/>
              <a:gd name="connsiteY81" fmla="*/ 5104781 h 6858000"/>
              <a:gd name="connsiteX82" fmla="*/ 2764646 w 12192000"/>
              <a:gd name="connsiteY82" fmla="*/ 5021703 h 6858000"/>
              <a:gd name="connsiteX83" fmla="*/ 2666820 w 12192000"/>
              <a:gd name="connsiteY83" fmla="*/ 5052905 h 6858000"/>
              <a:gd name="connsiteX84" fmla="*/ 2933657 w 12192000"/>
              <a:gd name="connsiteY84" fmla="*/ 5190198 h 6858000"/>
              <a:gd name="connsiteX85" fmla="*/ 3086598 w 12192000"/>
              <a:gd name="connsiteY85" fmla="*/ 5253776 h 6858000"/>
              <a:gd name="connsiteX86" fmla="*/ 3147680 w 12192000"/>
              <a:gd name="connsiteY86" fmla="*/ 5302531 h 6858000"/>
              <a:gd name="connsiteX87" fmla="*/ 3322204 w 12192000"/>
              <a:gd name="connsiteY87" fmla="*/ 5476487 h 6858000"/>
              <a:gd name="connsiteX88" fmla="*/ 3834758 w 12192000"/>
              <a:gd name="connsiteY88" fmla="*/ 5666434 h 6858000"/>
              <a:gd name="connsiteX89" fmla="*/ 4314240 w 12192000"/>
              <a:gd name="connsiteY89" fmla="*/ 5902409 h 6858000"/>
              <a:gd name="connsiteX90" fmla="*/ 4688552 w 12192000"/>
              <a:gd name="connsiteY90" fmla="*/ 6049453 h 6858000"/>
              <a:gd name="connsiteX91" fmla="*/ 5634660 w 12192000"/>
              <a:gd name="connsiteY91" fmla="*/ 6238620 h 6858000"/>
              <a:gd name="connsiteX92" fmla="*/ 9222980 w 12192000"/>
              <a:gd name="connsiteY92" fmla="*/ 4955397 h 6858000"/>
              <a:gd name="connsiteX93" fmla="*/ 9268448 w 12192000"/>
              <a:gd name="connsiteY93" fmla="*/ 4917173 h 6858000"/>
              <a:gd name="connsiteX94" fmla="*/ 9442512 w 12192000"/>
              <a:gd name="connsiteY94" fmla="*/ 4773251 h 6858000"/>
              <a:gd name="connsiteX95" fmla="*/ 9590400 w 12192000"/>
              <a:gd name="connsiteY95" fmla="*/ 4643756 h 6858000"/>
              <a:gd name="connsiteX96" fmla="*/ 9513242 w 12192000"/>
              <a:gd name="connsiteY96" fmla="*/ 4600073 h 6858000"/>
              <a:gd name="connsiteX97" fmla="*/ 9617498 w 12192000"/>
              <a:gd name="connsiteY97" fmla="*/ 4476430 h 6858000"/>
              <a:gd name="connsiteX98" fmla="*/ 9949094 w 12192000"/>
              <a:gd name="connsiteY98" fmla="*/ 4095364 h 6858000"/>
              <a:gd name="connsiteX99" fmla="*/ 10094686 w 12192000"/>
              <a:gd name="connsiteY99" fmla="*/ 4011507 h 6858000"/>
              <a:gd name="connsiteX100" fmla="*/ 10271967 w 12192000"/>
              <a:gd name="connsiteY100" fmla="*/ 3800497 h 6858000"/>
              <a:gd name="connsiteX101" fmla="*/ 10297226 w 12192000"/>
              <a:gd name="connsiteY101" fmla="*/ 3751742 h 6858000"/>
              <a:gd name="connsiteX102" fmla="*/ 10260943 w 12192000"/>
              <a:gd name="connsiteY102" fmla="*/ 3689723 h 6858000"/>
              <a:gd name="connsiteX103" fmla="*/ 10233847 w 12192000"/>
              <a:gd name="connsiteY103" fmla="*/ 3627319 h 6858000"/>
              <a:gd name="connsiteX104" fmla="*/ 10269209 w 12192000"/>
              <a:gd name="connsiteY104" fmla="*/ 3608986 h 6858000"/>
              <a:gd name="connsiteX105" fmla="*/ 10496550 w 12192000"/>
              <a:gd name="connsiteY105" fmla="*/ 3577393 h 6858000"/>
              <a:gd name="connsiteX106" fmla="*/ 10364738 w 12192000"/>
              <a:gd name="connsiteY106" fmla="*/ 3458823 h 6858000"/>
              <a:gd name="connsiteX107" fmla="*/ 10132346 w 12192000"/>
              <a:gd name="connsiteY107" fmla="*/ 3282137 h 6858000"/>
              <a:gd name="connsiteX108" fmla="*/ 10026712 w 12192000"/>
              <a:gd name="connsiteY108" fmla="*/ 3156543 h 6858000"/>
              <a:gd name="connsiteX109" fmla="*/ 10014312 w 12192000"/>
              <a:gd name="connsiteY109" fmla="*/ 3044213 h 6858000"/>
              <a:gd name="connsiteX110" fmla="*/ 9806718 w 12192000"/>
              <a:gd name="connsiteY110" fmla="*/ 2977907 h 6858000"/>
              <a:gd name="connsiteX111" fmla="*/ 10001912 w 12192000"/>
              <a:gd name="connsiteY111" fmla="*/ 2740374 h 6858000"/>
              <a:gd name="connsiteX112" fmla="*/ 10021662 w 12192000"/>
              <a:gd name="connsiteY112" fmla="*/ 2691231 h 6858000"/>
              <a:gd name="connsiteX113" fmla="*/ 9904546 w 12192000"/>
              <a:gd name="connsiteY113" fmla="*/ 2515322 h 6858000"/>
              <a:gd name="connsiteX114" fmla="*/ 9885256 w 12192000"/>
              <a:gd name="connsiteY114" fmla="*/ 2487240 h 6858000"/>
              <a:gd name="connsiteX115" fmla="*/ 9842085 w 12192000"/>
              <a:gd name="connsiteY115" fmla="*/ 2431074 h 6858000"/>
              <a:gd name="connsiteX116" fmla="*/ 9718078 w 12192000"/>
              <a:gd name="connsiteY116" fmla="*/ 2417424 h 6858000"/>
              <a:gd name="connsiteX117" fmla="*/ 9782378 w 12192000"/>
              <a:gd name="connsiteY117" fmla="*/ 2377641 h 6858000"/>
              <a:gd name="connsiteX118" fmla="*/ 9907302 w 12192000"/>
              <a:gd name="connsiteY118" fmla="*/ 2243078 h 6858000"/>
              <a:gd name="connsiteX119" fmla="*/ 9824171 w 12192000"/>
              <a:gd name="connsiteY119" fmla="*/ 2114365 h 6858000"/>
              <a:gd name="connsiteX120" fmla="*/ 9818662 w 12192000"/>
              <a:gd name="connsiteY120" fmla="*/ 2043377 h 6858000"/>
              <a:gd name="connsiteX121" fmla="*/ 9958740 w 12192000"/>
              <a:gd name="connsiteY121" fmla="*/ 1952499 h 6858000"/>
              <a:gd name="connsiteX122" fmla="*/ 10064374 w 12192000"/>
              <a:gd name="connsiteY122" fmla="*/ 1916615 h 6858000"/>
              <a:gd name="connsiteX123" fmla="*/ 10113055 w 12192000"/>
              <a:gd name="connsiteY123" fmla="*/ 1865131 h 6858000"/>
              <a:gd name="connsiteX124" fmla="*/ 10055646 w 12192000"/>
              <a:gd name="connsiteY124" fmla="*/ 1822227 h 6858000"/>
              <a:gd name="connsiteX125" fmla="*/ 9800748 w 12192000"/>
              <a:gd name="connsiteY125" fmla="*/ 1720036 h 6858000"/>
              <a:gd name="connsiteX126" fmla="*/ 9938071 w 12192000"/>
              <a:gd name="connsiteY126" fmla="*/ 1634617 h 6858000"/>
              <a:gd name="connsiteX127" fmla="*/ 9220224 w 12192000"/>
              <a:gd name="connsiteY127" fmla="*/ 1231709 h 6858000"/>
              <a:gd name="connsiteX128" fmla="*/ 9133419 w 12192000"/>
              <a:gd name="connsiteY128" fmla="*/ 1170083 h 6858000"/>
              <a:gd name="connsiteX129" fmla="*/ 8672768 w 12192000"/>
              <a:gd name="connsiteY129" fmla="*/ 1020699 h 6858000"/>
              <a:gd name="connsiteX130" fmla="*/ 8198797 w 12192000"/>
              <a:gd name="connsiteY130" fmla="*/ 915000 h 6858000"/>
              <a:gd name="connsiteX131" fmla="*/ 8528095 w 12192000"/>
              <a:gd name="connsiteY131" fmla="*/ 691898 h 6858000"/>
              <a:gd name="connsiteX132" fmla="*/ 8025190 w 12192000"/>
              <a:gd name="connsiteY132" fmla="*/ 640021 h 6858000"/>
              <a:gd name="connsiteX133" fmla="*/ 7976047 w 12192000"/>
              <a:gd name="connsiteY133" fmla="*/ 641584 h 6858000"/>
              <a:gd name="connsiteX134" fmla="*/ 6988604 w 12192000"/>
              <a:gd name="connsiteY134" fmla="*/ 607260 h 6858000"/>
              <a:gd name="connsiteX135" fmla="*/ 5573116 w 12192000"/>
              <a:gd name="connsiteY135" fmla="*/ 493368 h 6858000"/>
              <a:gd name="connsiteX136" fmla="*/ 4401503 w 12192000"/>
              <a:gd name="connsiteY136" fmla="*/ 425112 h 6858000"/>
              <a:gd name="connsiteX137" fmla="*/ 3154109 w 12192000"/>
              <a:gd name="connsiteY137" fmla="*/ 292499 h 6858000"/>
              <a:gd name="connsiteX138" fmla="*/ 3094406 w 12192000"/>
              <a:gd name="connsiteY138" fmla="*/ 283966 h 6858000"/>
              <a:gd name="connsiteX139" fmla="*/ 0 w 12192000"/>
              <a:gd name="connsiteY139" fmla="*/ 0 h 6858000"/>
              <a:gd name="connsiteX140" fmla="*/ 12192000 w 12192000"/>
              <a:gd name="connsiteY140" fmla="*/ 0 h 6858000"/>
              <a:gd name="connsiteX141" fmla="*/ 12192000 w 12192000"/>
              <a:gd name="connsiteY141" fmla="*/ 6858000 h 6858000"/>
              <a:gd name="connsiteX142" fmla="*/ 0 w 12192000"/>
              <a:gd name="connsiteY14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192000" h="6858000">
                <a:moveTo>
                  <a:pt x="3094406" y="283966"/>
                </a:moveTo>
                <a:cubicBezTo>
                  <a:pt x="3074312" y="283528"/>
                  <a:pt x="3054907" y="288795"/>
                  <a:pt x="3038833" y="309661"/>
                </a:cubicBezTo>
                <a:cubicBezTo>
                  <a:pt x="3124259" y="364657"/>
                  <a:pt x="3233105" y="343983"/>
                  <a:pt x="3348384" y="406000"/>
                </a:cubicBezTo>
                <a:cubicBezTo>
                  <a:pt x="3161001" y="386497"/>
                  <a:pt x="3012653" y="370896"/>
                  <a:pt x="2864309" y="355295"/>
                </a:cubicBezTo>
                <a:cubicBezTo>
                  <a:pt x="2861553" y="366216"/>
                  <a:pt x="2858796" y="377136"/>
                  <a:pt x="2856039" y="388058"/>
                </a:cubicBezTo>
                <a:cubicBezTo>
                  <a:pt x="3045722" y="411070"/>
                  <a:pt x="3221166" y="470356"/>
                  <a:pt x="3405794" y="512089"/>
                </a:cubicBezTo>
                <a:cubicBezTo>
                  <a:pt x="3388799" y="537835"/>
                  <a:pt x="3371808" y="532763"/>
                  <a:pt x="3356651" y="531204"/>
                </a:cubicBezTo>
                <a:cubicBezTo>
                  <a:pt x="3257907" y="521062"/>
                  <a:pt x="3159164" y="510922"/>
                  <a:pt x="3064552" y="483228"/>
                </a:cubicBezTo>
                <a:cubicBezTo>
                  <a:pt x="3043427" y="476987"/>
                  <a:pt x="3017704" y="476987"/>
                  <a:pt x="3005765" y="495708"/>
                </a:cubicBezTo>
                <a:cubicBezTo>
                  <a:pt x="2988771" y="522231"/>
                  <a:pt x="3013113" y="539393"/>
                  <a:pt x="3034700" y="553823"/>
                </a:cubicBezTo>
                <a:cubicBezTo>
                  <a:pt x="3072360" y="578787"/>
                  <a:pt x="3117827" y="571767"/>
                  <a:pt x="3161459" y="576445"/>
                </a:cubicBezTo>
                <a:cubicBezTo>
                  <a:pt x="3277655" y="588537"/>
                  <a:pt x="3333228" y="626370"/>
                  <a:pt x="3358949" y="712961"/>
                </a:cubicBezTo>
                <a:cubicBezTo>
                  <a:pt x="3256987" y="677857"/>
                  <a:pt x="3158703" y="721151"/>
                  <a:pt x="3059960" y="696576"/>
                </a:cubicBezTo>
                <a:cubicBezTo>
                  <a:pt x="3034240" y="690338"/>
                  <a:pt x="2993364" y="699698"/>
                  <a:pt x="3007143" y="729732"/>
                </a:cubicBezTo>
                <a:cubicBezTo>
                  <a:pt x="3020003" y="757814"/>
                  <a:pt x="3062716" y="778096"/>
                  <a:pt x="2986935" y="772635"/>
                </a:cubicBezTo>
                <a:cubicBezTo>
                  <a:pt x="2932740" y="768735"/>
                  <a:pt x="2826647" y="800329"/>
                  <a:pt x="2871197" y="808127"/>
                </a:cubicBezTo>
                <a:cubicBezTo>
                  <a:pt x="2927228" y="817881"/>
                  <a:pt x="2981883" y="831921"/>
                  <a:pt x="3053071" y="847913"/>
                </a:cubicBezTo>
                <a:cubicBezTo>
                  <a:pt x="2974533" y="874043"/>
                  <a:pt x="2918042" y="868584"/>
                  <a:pt x="2858796" y="847913"/>
                </a:cubicBezTo>
                <a:cubicBezTo>
                  <a:pt x="2787150" y="822949"/>
                  <a:pt x="2693916" y="792528"/>
                  <a:pt x="2635588" y="820611"/>
                </a:cubicBezTo>
                <a:cubicBezTo>
                  <a:pt x="2548326" y="862734"/>
                  <a:pt x="2475760" y="836211"/>
                  <a:pt x="2397683" y="829190"/>
                </a:cubicBezTo>
                <a:cubicBezTo>
                  <a:pt x="2238775" y="814759"/>
                  <a:pt x="2081241" y="790576"/>
                  <a:pt x="1921874" y="778877"/>
                </a:cubicBezTo>
                <a:cubicBezTo>
                  <a:pt x="1858036" y="774195"/>
                  <a:pt x="1789143" y="751964"/>
                  <a:pt x="1695450" y="782386"/>
                </a:cubicBezTo>
                <a:cubicBezTo>
                  <a:pt x="2119822" y="938012"/>
                  <a:pt x="2575423" y="928262"/>
                  <a:pt x="2954324" y="1120940"/>
                </a:cubicBezTo>
                <a:cubicBezTo>
                  <a:pt x="2938251" y="1139269"/>
                  <a:pt x="2856502" y="1191535"/>
                  <a:pt x="2890028" y="1195435"/>
                </a:cubicBezTo>
                <a:cubicBezTo>
                  <a:pt x="2984178" y="1206748"/>
                  <a:pt x="3067767" y="1244971"/>
                  <a:pt x="3153652" y="1276563"/>
                </a:cubicBezTo>
                <a:cubicBezTo>
                  <a:pt x="3190855" y="1290216"/>
                  <a:pt x="3235862" y="1308157"/>
                  <a:pt x="3218410" y="1356911"/>
                </a:cubicBezTo>
                <a:cubicBezTo>
                  <a:pt x="3186719" y="1370562"/>
                  <a:pt x="3163296" y="1351451"/>
                  <a:pt x="3137118" y="1349891"/>
                </a:cubicBezTo>
                <a:cubicBezTo>
                  <a:pt x="3110480" y="1348331"/>
                  <a:pt x="3050773" y="1358471"/>
                  <a:pt x="3067309" y="1365102"/>
                </a:cubicBezTo>
                <a:cubicBezTo>
                  <a:pt x="3142629" y="1395136"/>
                  <a:pt x="3007143" y="1467292"/>
                  <a:pt x="3096243" y="1467292"/>
                </a:cubicBezTo>
                <a:cubicBezTo>
                  <a:pt x="3245506" y="1467681"/>
                  <a:pt x="3324961" y="1595613"/>
                  <a:pt x="3468716" y="1599125"/>
                </a:cubicBezTo>
                <a:cubicBezTo>
                  <a:pt x="3491677" y="1599513"/>
                  <a:pt x="3502700" y="1622137"/>
                  <a:pt x="3502241" y="1642029"/>
                </a:cubicBezTo>
                <a:cubicBezTo>
                  <a:pt x="3502241" y="1665822"/>
                  <a:pt x="3481116" y="1670112"/>
                  <a:pt x="3457692" y="1672453"/>
                </a:cubicBezTo>
                <a:cubicBezTo>
                  <a:pt x="3421868" y="1675962"/>
                  <a:pt x="3384667" y="1642029"/>
                  <a:pt x="3337362" y="1688053"/>
                </a:cubicBezTo>
                <a:cubicBezTo>
                  <a:pt x="3422329" y="1714966"/>
                  <a:pt x="3507294" y="1741878"/>
                  <a:pt x="3505915" y="1834318"/>
                </a:cubicBezTo>
                <a:cubicBezTo>
                  <a:pt x="3505457" y="1859279"/>
                  <a:pt x="3540820" y="1868640"/>
                  <a:pt x="3567458" y="1874880"/>
                </a:cubicBezTo>
                <a:cubicBezTo>
                  <a:pt x="3611549" y="1885023"/>
                  <a:pt x="3648750" y="1902965"/>
                  <a:pt x="3672634" y="1937678"/>
                </a:cubicBezTo>
                <a:cubicBezTo>
                  <a:pt x="3672172" y="1944308"/>
                  <a:pt x="3671715" y="1951329"/>
                  <a:pt x="3674470" y="1956789"/>
                </a:cubicBezTo>
                <a:cubicBezTo>
                  <a:pt x="3666664" y="2040646"/>
                  <a:pt x="3602363" y="2038306"/>
                  <a:pt x="3531176" y="2024266"/>
                </a:cubicBezTo>
                <a:cubicBezTo>
                  <a:pt x="3446211" y="2007103"/>
                  <a:pt x="3362164" y="1975900"/>
                  <a:pt x="3272604" y="2005933"/>
                </a:cubicBezTo>
                <a:cubicBezTo>
                  <a:pt x="3398905" y="2046107"/>
                  <a:pt x="3536229" y="2049228"/>
                  <a:pt x="3654720" y="2106564"/>
                </a:cubicBezTo>
                <a:cubicBezTo>
                  <a:pt x="3221166" y="2117095"/>
                  <a:pt x="2838130" y="1936116"/>
                  <a:pt x="2417892" y="1866690"/>
                </a:cubicBezTo>
                <a:cubicBezTo>
                  <a:pt x="2432130" y="1913105"/>
                  <a:pt x="2466114" y="1922465"/>
                  <a:pt x="2496888" y="1929487"/>
                </a:cubicBezTo>
                <a:cubicBezTo>
                  <a:pt x="2652123" y="1964590"/>
                  <a:pt x="2788067" y="2034408"/>
                  <a:pt x="2929526" y="2094862"/>
                </a:cubicBezTo>
                <a:cubicBezTo>
                  <a:pt x="2987851" y="2119825"/>
                  <a:pt x="3030106" y="2144789"/>
                  <a:pt x="3052152" y="2198613"/>
                </a:cubicBezTo>
                <a:cubicBezTo>
                  <a:pt x="3071903" y="2247367"/>
                  <a:pt x="3110021" y="2269990"/>
                  <a:pt x="3180748" y="2255948"/>
                </a:cubicBezTo>
                <a:cubicBezTo>
                  <a:pt x="3238157" y="2244246"/>
                  <a:pt x="3301078" y="2250487"/>
                  <a:pt x="3361244" y="2254777"/>
                </a:cubicBezTo>
                <a:cubicBezTo>
                  <a:pt x="3430596" y="2259459"/>
                  <a:pt x="3508213" y="2314455"/>
                  <a:pt x="3489382" y="2342926"/>
                </a:cubicBezTo>
                <a:cubicBezTo>
                  <a:pt x="3457233" y="2391292"/>
                  <a:pt x="3403498" y="2367110"/>
                  <a:pt x="3355733" y="2361649"/>
                </a:cubicBezTo>
                <a:cubicBezTo>
                  <a:pt x="3301537" y="2355018"/>
                  <a:pt x="3200957" y="2341367"/>
                  <a:pt x="3199121" y="2347216"/>
                </a:cubicBezTo>
                <a:cubicBezTo>
                  <a:pt x="3163754" y="2468518"/>
                  <a:pt x="2914827" y="2362819"/>
                  <a:pt x="2861091" y="2351896"/>
                </a:cubicBezTo>
                <a:cubicBezTo>
                  <a:pt x="2794038" y="2338245"/>
                  <a:pt x="2731116" y="2363208"/>
                  <a:pt x="2667278" y="2369058"/>
                </a:cubicBezTo>
                <a:cubicBezTo>
                  <a:pt x="2610328" y="2374518"/>
                  <a:pt x="2288376" y="2391292"/>
                  <a:pt x="2221781" y="2339805"/>
                </a:cubicBezTo>
                <a:cubicBezTo>
                  <a:pt x="2212595" y="2379978"/>
                  <a:pt x="2231884" y="2396361"/>
                  <a:pt x="2247961" y="2414693"/>
                </a:cubicBezTo>
                <a:cubicBezTo>
                  <a:pt x="2270465" y="2440824"/>
                  <a:pt x="2274138" y="2459157"/>
                  <a:pt x="2231425" y="2479828"/>
                </a:cubicBezTo>
                <a:cubicBezTo>
                  <a:pt x="2109717" y="2539115"/>
                  <a:pt x="2111557" y="2541065"/>
                  <a:pt x="2224996" y="2621414"/>
                </a:cubicBezTo>
                <a:cubicBezTo>
                  <a:pt x="2230509" y="2624923"/>
                  <a:pt x="2228211" y="2636624"/>
                  <a:pt x="2229131" y="2644426"/>
                </a:cubicBezTo>
                <a:cubicBezTo>
                  <a:pt x="2199276" y="2656906"/>
                  <a:pt x="2164373" y="2625703"/>
                  <a:pt x="2129466" y="2659247"/>
                </a:cubicBezTo>
                <a:cubicBezTo>
                  <a:pt x="2281487" y="2806680"/>
                  <a:pt x="2513421" y="2842953"/>
                  <a:pt x="2723312" y="2953726"/>
                </a:cubicBezTo>
                <a:cubicBezTo>
                  <a:pt x="2553377" y="2990389"/>
                  <a:pt x="2451419" y="2862456"/>
                  <a:pt x="2326496" y="2878838"/>
                </a:cubicBezTo>
                <a:cubicBezTo>
                  <a:pt x="2264036" y="2919012"/>
                  <a:pt x="2449582" y="2983367"/>
                  <a:pt x="2272759" y="3002480"/>
                </a:cubicBezTo>
                <a:cubicBezTo>
                  <a:pt x="2349461" y="3037583"/>
                  <a:pt x="2406411" y="3071905"/>
                  <a:pt x="2459226" y="3112471"/>
                </a:cubicBezTo>
                <a:cubicBezTo>
                  <a:pt x="2553377" y="3185016"/>
                  <a:pt x="2571749" y="3232602"/>
                  <a:pt x="2528117" y="3330111"/>
                </a:cubicBezTo>
                <a:cubicBezTo>
                  <a:pt x="2499642" y="3394076"/>
                  <a:pt x="2457848" y="3452973"/>
                  <a:pt x="2494590" y="3529029"/>
                </a:cubicBezTo>
                <a:cubicBezTo>
                  <a:pt x="2520308" y="3581294"/>
                  <a:pt x="2510206" y="3615617"/>
                  <a:pt x="2414677" y="3592215"/>
                </a:cubicBezTo>
                <a:cubicBezTo>
                  <a:pt x="2311799" y="3567251"/>
                  <a:pt x="2273221" y="3614057"/>
                  <a:pt x="2298940" y="3705716"/>
                </a:cubicBezTo>
                <a:cubicBezTo>
                  <a:pt x="2315473" y="3764612"/>
                  <a:pt x="2298020" y="3782553"/>
                  <a:pt x="2227294" y="3775921"/>
                </a:cubicBezTo>
                <a:cubicBezTo>
                  <a:pt x="2149215" y="3768512"/>
                  <a:pt x="2074811" y="3729898"/>
                  <a:pt x="1978366" y="3748620"/>
                </a:cubicBezTo>
                <a:cubicBezTo>
                  <a:pt x="2055522" y="3855492"/>
                  <a:pt x="2220403" y="3825068"/>
                  <a:pt x="2310421" y="3926868"/>
                </a:cubicBezTo>
                <a:cubicBezTo>
                  <a:pt x="2202950" y="3927259"/>
                  <a:pt x="2120739" y="3926868"/>
                  <a:pt x="2041285" y="3904635"/>
                </a:cubicBezTo>
                <a:cubicBezTo>
                  <a:pt x="2008216" y="3895664"/>
                  <a:pt x="1971934" y="3886305"/>
                  <a:pt x="1953565" y="3917116"/>
                </a:cubicBezTo>
                <a:cubicBezTo>
                  <a:pt x="1931978" y="3954170"/>
                  <a:pt x="1976527" y="3968211"/>
                  <a:pt x="2003623" y="3974842"/>
                </a:cubicBezTo>
                <a:cubicBezTo>
                  <a:pt x="2079866" y="3993563"/>
                  <a:pt x="2138192" y="4038028"/>
                  <a:pt x="2201114" y="4072742"/>
                </a:cubicBezTo>
                <a:cubicBezTo>
                  <a:pt x="2339356" y="4148800"/>
                  <a:pt x="2490917" y="4212375"/>
                  <a:pt x="2608032" y="4337967"/>
                </a:cubicBezTo>
                <a:cubicBezTo>
                  <a:pt x="2460606" y="4305983"/>
                  <a:pt x="2350838" y="4231487"/>
                  <a:pt x="2213973" y="4216277"/>
                </a:cubicBezTo>
                <a:cubicBezTo>
                  <a:pt x="2332467" y="4330557"/>
                  <a:pt x="2484945" y="4405834"/>
                  <a:pt x="2629158" y="4488911"/>
                </a:cubicBezTo>
                <a:cubicBezTo>
                  <a:pt x="2670494" y="4512315"/>
                  <a:pt x="2712289" y="4528306"/>
                  <a:pt x="2721471" y="4579399"/>
                </a:cubicBezTo>
                <a:cubicBezTo>
                  <a:pt x="2739385" y="4678470"/>
                  <a:pt x="2793121" y="4760378"/>
                  <a:pt x="2907939" y="4804062"/>
                </a:cubicBezTo>
                <a:cubicBezTo>
                  <a:pt x="2908859" y="4804452"/>
                  <a:pt x="2902428" y="4819274"/>
                  <a:pt x="2898753" y="4829414"/>
                </a:cubicBezTo>
                <a:cubicBezTo>
                  <a:pt x="2828485" y="4832536"/>
                  <a:pt x="2772912" y="4774028"/>
                  <a:pt x="2683352" y="4793141"/>
                </a:cubicBezTo>
                <a:cubicBezTo>
                  <a:pt x="2769239" y="4872708"/>
                  <a:pt x="2840885" y="4944087"/>
                  <a:pt x="2962594" y="4981920"/>
                </a:cubicBezTo>
                <a:cubicBezTo>
                  <a:pt x="3059960" y="5011952"/>
                  <a:pt x="3180289" y="5029503"/>
                  <a:pt x="3251019" y="5127012"/>
                </a:cubicBezTo>
                <a:cubicBezTo>
                  <a:pt x="3168808" y="5146126"/>
                  <a:pt x="3107723" y="5121944"/>
                  <a:pt x="3046180" y="5104781"/>
                </a:cubicBezTo>
                <a:cubicBezTo>
                  <a:pt x="2952030" y="5078258"/>
                  <a:pt x="2858796" y="5048226"/>
                  <a:pt x="2764646" y="5021703"/>
                </a:cubicBezTo>
                <a:cubicBezTo>
                  <a:pt x="2728821" y="5011563"/>
                  <a:pt x="2689782" y="5004540"/>
                  <a:pt x="2666820" y="5052905"/>
                </a:cubicBezTo>
                <a:cubicBezTo>
                  <a:pt x="2786691" y="5063047"/>
                  <a:pt x="2858337" y="5128575"/>
                  <a:pt x="2933657" y="5190198"/>
                </a:cubicBezTo>
                <a:cubicBezTo>
                  <a:pt x="2975911" y="5224912"/>
                  <a:pt x="3010358" y="5271328"/>
                  <a:pt x="3086598" y="5253776"/>
                </a:cubicBezTo>
                <a:cubicBezTo>
                  <a:pt x="3126554" y="5244415"/>
                  <a:pt x="3151814" y="5270547"/>
                  <a:pt x="3147680" y="5302531"/>
                </a:cubicBezTo>
                <a:cubicBezTo>
                  <a:pt x="3132525" y="5415251"/>
                  <a:pt x="3225759" y="5454645"/>
                  <a:pt x="3322204" y="5476487"/>
                </a:cubicBezTo>
                <a:cubicBezTo>
                  <a:pt x="3504998" y="5517440"/>
                  <a:pt x="3657018" y="5613779"/>
                  <a:pt x="3834758" y="5666434"/>
                </a:cubicBezTo>
                <a:cubicBezTo>
                  <a:pt x="4007445" y="5717529"/>
                  <a:pt x="4141095" y="5838830"/>
                  <a:pt x="4314240" y="5902409"/>
                </a:cubicBezTo>
                <a:cubicBezTo>
                  <a:pt x="4439624" y="5948433"/>
                  <a:pt x="4559494" y="6007718"/>
                  <a:pt x="4688552" y="6049453"/>
                </a:cubicBezTo>
                <a:cubicBezTo>
                  <a:pt x="4993968" y="6148131"/>
                  <a:pt x="5305360" y="6227308"/>
                  <a:pt x="5634660" y="6238620"/>
                </a:cubicBezTo>
                <a:cubicBezTo>
                  <a:pt x="5906549" y="6247590"/>
                  <a:pt x="8264931" y="6239010"/>
                  <a:pt x="9222980" y="4955397"/>
                </a:cubicBezTo>
                <a:cubicBezTo>
                  <a:pt x="9241350" y="4949155"/>
                  <a:pt x="9262017" y="4932775"/>
                  <a:pt x="9268448" y="4917173"/>
                </a:cubicBezTo>
                <a:cubicBezTo>
                  <a:pt x="9299220" y="4844235"/>
                  <a:pt x="9374540" y="4812644"/>
                  <a:pt x="9442512" y="4773251"/>
                </a:cubicBezTo>
                <a:cubicBezTo>
                  <a:pt x="9502220" y="4738536"/>
                  <a:pt x="9565600" y="4702263"/>
                  <a:pt x="9590400" y="4643756"/>
                </a:cubicBezTo>
                <a:cubicBezTo>
                  <a:pt x="9623008" y="4565749"/>
                  <a:pt x="9530236" y="4629716"/>
                  <a:pt x="9513242" y="4600073"/>
                </a:cubicBezTo>
                <a:cubicBezTo>
                  <a:pt x="9548605" y="4559509"/>
                  <a:pt x="9603261" y="4522454"/>
                  <a:pt x="9617498" y="4476430"/>
                </a:cubicBezTo>
                <a:cubicBezTo>
                  <a:pt x="9669394" y="4310276"/>
                  <a:pt x="9781460" y="4189364"/>
                  <a:pt x="9949094" y="4095364"/>
                </a:cubicBezTo>
                <a:cubicBezTo>
                  <a:pt x="9997318" y="4068452"/>
                  <a:pt x="10029007" y="4019306"/>
                  <a:pt x="10094686" y="4011507"/>
                </a:cubicBezTo>
                <a:cubicBezTo>
                  <a:pt x="10240735" y="3994345"/>
                  <a:pt x="10194808" y="3860171"/>
                  <a:pt x="10271967" y="3800497"/>
                </a:cubicBezTo>
                <a:cubicBezTo>
                  <a:pt x="10286662" y="3789184"/>
                  <a:pt x="10299980" y="3766953"/>
                  <a:pt x="10297226" y="3751742"/>
                </a:cubicBezTo>
                <a:cubicBezTo>
                  <a:pt x="10293091" y="3729898"/>
                  <a:pt x="10275639" y="3709227"/>
                  <a:pt x="10260943" y="3689723"/>
                </a:cubicBezTo>
                <a:cubicBezTo>
                  <a:pt x="10245786" y="3670222"/>
                  <a:pt x="10222825" y="3653061"/>
                  <a:pt x="10233847" y="3627319"/>
                </a:cubicBezTo>
                <a:cubicBezTo>
                  <a:pt x="10238437" y="3616788"/>
                  <a:pt x="10235225" y="3580125"/>
                  <a:pt x="10269209" y="3608986"/>
                </a:cubicBezTo>
                <a:cubicBezTo>
                  <a:pt x="10362443" y="3688165"/>
                  <a:pt x="10416637" y="3613279"/>
                  <a:pt x="10496550" y="3577393"/>
                </a:cubicBezTo>
                <a:cubicBezTo>
                  <a:pt x="10432253" y="3540340"/>
                  <a:pt x="10374383" y="3514208"/>
                  <a:pt x="10364738" y="3458823"/>
                </a:cubicBezTo>
                <a:cubicBezTo>
                  <a:pt x="10344991" y="3344542"/>
                  <a:pt x="10260485" y="3292277"/>
                  <a:pt x="10132346" y="3282137"/>
                </a:cubicBezTo>
                <a:cubicBezTo>
                  <a:pt x="10179650" y="3171757"/>
                  <a:pt x="10179650" y="3171757"/>
                  <a:pt x="10026712" y="3156543"/>
                </a:cubicBezTo>
                <a:cubicBezTo>
                  <a:pt x="10085499" y="3086337"/>
                  <a:pt x="10085499" y="3068396"/>
                  <a:pt x="10014312" y="3044213"/>
                </a:cubicBezTo>
                <a:cubicBezTo>
                  <a:pt x="9945880" y="3021201"/>
                  <a:pt x="9870100" y="3013401"/>
                  <a:pt x="9806718" y="2977907"/>
                </a:cubicBezTo>
                <a:cubicBezTo>
                  <a:pt x="9865047" y="2888199"/>
                  <a:pt x="9881580" y="2784060"/>
                  <a:pt x="10001912" y="2740374"/>
                </a:cubicBezTo>
                <a:cubicBezTo>
                  <a:pt x="10020741" y="2733743"/>
                  <a:pt x="10033600" y="2706830"/>
                  <a:pt x="10021662" y="2691231"/>
                </a:cubicBezTo>
                <a:cubicBezTo>
                  <a:pt x="9978030" y="2634675"/>
                  <a:pt x="10040492" y="2527414"/>
                  <a:pt x="9904546" y="2515322"/>
                </a:cubicBezTo>
                <a:cubicBezTo>
                  <a:pt x="9887552" y="2514152"/>
                  <a:pt x="9871936" y="2502450"/>
                  <a:pt x="9885256" y="2487240"/>
                </a:cubicBezTo>
                <a:cubicBezTo>
                  <a:pt x="9931184" y="2434196"/>
                  <a:pt x="9875611" y="2437706"/>
                  <a:pt x="9842085" y="2431074"/>
                </a:cubicBezTo>
                <a:cubicBezTo>
                  <a:pt x="9801668" y="2422884"/>
                  <a:pt x="9755740" y="2446287"/>
                  <a:pt x="9718078" y="2417424"/>
                </a:cubicBezTo>
                <a:cubicBezTo>
                  <a:pt x="9726806" y="2386999"/>
                  <a:pt x="9759413" y="2387390"/>
                  <a:pt x="9782378" y="2377641"/>
                </a:cubicBezTo>
                <a:cubicBezTo>
                  <a:pt x="9849430" y="2349558"/>
                  <a:pt x="9904086" y="2316013"/>
                  <a:pt x="9907302" y="2243078"/>
                </a:cubicBezTo>
                <a:cubicBezTo>
                  <a:pt x="9909596" y="2184182"/>
                  <a:pt x="9916946" y="2132305"/>
                  <a:pt x="9824171" y="2114365"/>
                </a:cubicBezTo>
                <a:cubicBezTo>
                  <a:pt x="9785593" y="2106953"/>
                  <a:pt x="9796616" y="2064440"/>
                  <a:pt x="9818662" y="2043377"/>
                </a:cubicBezTo>
                <a:cubicBezTo>
                  <a:pt x="9858160" y="2005933"/>
                  <a:pt x="9890766" y="1956008"/>
                  <a:pt x="9958740" y="1952499"/>
                </a:cubicBezTo>
                <a:cubicBezTo>
                  <a:pt x="10000075" y="1950158"/>
                  <a:pt x="10031764" y="1934556"/>
                  <a:pt x="10064374" y="1916615"/>
                </a:cubicBezTo>
                <a:cubicBezTo>
                  <a:pt x="10087795" y="1903743"/>
                  <a:pt x="10115810" y="1892823"/>
                  <a:pt x="10113055" y="1865131"/>
                </a:cubicBezTo>
                <a:cubicBezTo>
                  <a:pt x="10110302" y="1838607"/>
                  <a:pt x="10083203" y="1827686"/>
                  <a:pt x="10055646" y="1822227"/>
                </a:cubicBezTo>
                <a:cubicBezTo>
                  <a:pt x="9963792" y="1804675"/>
                  <a:pt x="9877448" y="1778933"/>
                  <a:pt x="9800748" y="1720036"/>
                </a:cubicBezTo>
                <a:cubicBezTo>
                  <a:pt x="9851726" y="1688834"/>
                  <a:pt x="9900410" y="1666211"/>
                  <a:pt x="9938071" y="1634617"/>
                </a:cubicBezTo>
                <a:cubicBezTo>
                  <a:pt x="10029007" y="1558172"/>
                  <a:pt x="9258802" y="1317517"/>
                  <a:pt x="9220224" y="1231709"/>
                </a:cubicBezTo>
                <a:cubicBezTo>
                  <a:pt x="9208284" y="1205187"/>
                  <a:pt x="9167410" y="1177883"/>
                  <a:pt x="9133419" y="1170083"/>
                </a:cubicBezTo>
                <a:cubicBezTo>
                  <a:pt x="8974052" y="1133420"/>
                  <a:pt x="8835810" y="1051123"/>
                  <a:pt x="8672768" y="1020699"/>
                </a:cubicBezTo>
                <a:cubicBezTo>
                  <a:pt x="8518912" y="991837"/>
                  <a:pt x="8367350" y="953222"/>
                  <a:pt x="8198797" y="915000"/>
                </a:cubicBezTo>
                <a:cubicBezTo>
                  <a:pt x="8302134" y="819048"/>
                  <a:pt x="8485382" y="830361"/>
                  <a:pt x="8528095" y="691898"/>
                </a:cubicBezTo>
                <a:cubicBezTo>
                  <a:pt x="8361379" y="656013"/>
                  <a:pt x="8185937" y="696968"/>
                  <a:pt x="8025190" y="640021"/>
                </a:cubicBezTo>
                <a:cubicBezTo>
                  <a:pt x="8011411" y="634954"/>
                  <a:pt x="7992579" y="640021"/>
                  <a:pt x="7976047" y="641584"/>
                </a:cubicBezTo>
                <a:cubicBezTo>
                  <a:pt x="7644909" y="672005"/>
                  <a:pt x="7315149" y="645484"/>
                  <a:pt x="6988604" y="607260"/>
                </a:cubicBezTo>
                <a:cubicBezTo>
                  <a:pt x="6518305" y="552656"/>
                  <a:pt x="6046170" y="517941"/>
                  <a:pt x="5573116" y="493368"/>
                </a:cubicBezTo>
                <a:cubicBezTo>
                  <a:pt x="5182272" y="473086"/>
                  <a:pt x="4790511" y="464116"/>
                  <a:pt x="4401503" y="425112"/>
                </a:cubicBezTo>
                <a:cubicBezTo>
                  <a:pt x="3985401" y="383379"/>
                  <a:pt x="3569756" y="336184"/>
                  <a:pt x="3154109" y="292499"/>
                </a:cubicBezTo>
                <a:cubicBezTo>
                  <a:pt x="3135280" y="290549"/>
                  <a:pt x="3114499" y="284406"/>
                  <a:pt x="3094406" y="28396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098" name="Picture 2" descr="A set of cartoon multicolored light clouds and a sketch, cloudy weather,  vector illustrations on a white background to indicate the weather 7817831  Vector Art at Vecteezy">
            <a:extLst>
              <a:ext uri="{FF2B5EF4-FFF2-40B4-BE49-F238E27FC236}">
                <a16:creationId xmlns:a16="http://schemas.microsoft.com/office/drawing/2014/main" id="{DE8B3EDE-2DD5-1C4A-4046-95C5042F3C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72232" y="94616"/>
            <a:ext cx="5214363" cy="521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AF430EB-392B-E879-6261-3C973FECE8BD}"/>
              </a:ext>
            </a:extLst>
          </p:cNvPr>
          <p:cNvSpPr txBox="1"/>
          <p:nvPr/>
        </p:nvSpPr>
        <p:spPr>
          <a:xfrm>
            <a:off x="1692461" y="5698769"/>
            <a:ext cx="10173903" cy="7694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4400" dirty="0"/>
              <a:t>A: Hava nasıl?   B:</a:t>
            </a:r>
            <a:r>
              <a:rPr lang="tr-TR" sz="4400" dirty="0">
                <a:solidFill>
                  <a:srgbClr val="FF0000"/>
                </a:solidFill>
              </a:rPr>
              <a:t> Bulutlu</a:t>
            </a:r>
            <a:r>
              <a:rPr lang="tr-TR" sz="4400" dirty="0"/>
              <a:t>. (</a:t>
            </a:r>
            <a:r>
              <a:rPr lang="tr-TR" sz="4400" dirty="0" err="1"/>
              <a:t>Cloudy</a:t>
            </a:r>
            <a:r>
              <a:rPr lang="tr-TR" sz="4400" dirty="0"/>
              <a:t>)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254858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ow to Draw the Wind - Really Easy Drawing Tutorial | Drawing tutorial  easy, Easy drawings, Wind drawing">
            <a:extLst>
              <a:ext uri="{FF2B5EF4-FFF2-40B4-BE49-F238E27FC236}">
                <a16:creationId xmlns:a16="http://schemas.microsoft.com/office/drawing/2014/main" id="{CF9CFD0A-2EC3-3D43-7947-65C2D94C7E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373" y="687703"/>
            <a:ext cx="4886739" cy="48723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Drawing Windy Weather Vector Images (over 730)">
            <a:extLst>
              <a:ext uri="{FF2B5EF4-FFF2-40B4-BE49-F238E27FC236}">
                <a16:creationId xmlns:a16="http://schemas.microsoft.com/office/drawing/2014/main" id="{F5105EA4-07A7-25AF-339A-539F96565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855329"/>
            <a:ext cx="5133975" cy="42783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9E14730-F6D6-3F59-8C46-3F35C6F18258}"/>
              </a:ext>
            </a:extLst>
          </p:cNvPr>
          <p:cNvSpPr txBox="1"/>
          <p:nvPr/>
        </p:nvSpPr>
        <p:spPr>
          <a:xfrm>
            <a:off x="1692461" y="5698769"/>
            <a:ext cx="10173903" cy="7694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4400" dirty="0"/>
              <a:t>A: Hava nasıl?   B: Rüzgarlı (</a:t>
            </a:r>
            <a:r>
              <a:rPr lang="tr-TR" sz="4400" dirty="0" err="1"/>
              <a:t>Windy</a:t>
            </a:r>
            <a:r>
              <a:rPr lang="tr-TR" sz="4400" dirty="0"/>
              <a:t>)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441666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Weather Drawing Stock Illustrations – 88,474 Weather Drawing Stock  Illustrations, Vectors &amp; Clipart - Dreamstime">
            <a:extLst>
              <a:ext uri="{FF2B5EF4-FFF2-40B4-BE49-F238E27FC236}">
                <a16:creationId xmlns:a16="http://schemas.microsoft.com/office/drawing/2014/main" id="{92634D6D-015C-2DED-0AE2-07A0C99ADD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274" b="44043"/>
          <a:stretch/>
        </p:blipFill>
        <p:spPr bwMode="auto">
          <a:xfrm>
            <a:off x="-99258" y="0"/>
            <a:ext cx="2848407" cy="2701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Weather Drawing Stock Illustrations – 88,474 Weather Drawing Stock  Illustrations, Vectors &amp; Clipart - Dreamstime">
            <a:extLst>
              <a:ext uri="{FF2B5EF4-FFF2-40B4-BE49-F238E27FC236}">
                <a16:creationId xmlns:a16="http://schemas.microsoft.com/office/drawing/2014/main" id="{45B175F1-958B-0BCB-82F5-9613FD897B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3469" y="1015211"/>
            <a:ext cx="7755767" cy="4827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DF677E8-676A-7568-3048-A77659236AF6}"/>
              </a:ext>
            </a:extLst>
          </p:cNvPr>
          <p:cNvSpPr txBox="1"/>
          <p:nvPr/>
        </p:nvSpPr>
        <p:spPr>
          <a:xfrm>
            <a:off x="671803" y="2701348"/>
            <a:ext cx="23886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/>
              <a:t>yağmurlu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8362209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Thunderstorm Symbol Drawing Stock Illustration - Download Image Now -  Drawing - Art Product, Storm Cloud, Sketch - iStock">
            <a:extLst>
              <a:ext uri="{FF2B5EF4-FFF2-40B4-BE49-F238E27FC236}">
                <a16:creationId xmlns:a16="http://schemas.microsoft.com/office/drawing/2014/main" id="{53DBC0C2-0340-0922-4274-2040F1338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140" y="175728"/>
            <a:ext cx="5369864" cy="5369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681935C-4BD2-DC3A-3FE2-4A9BF3A3ED74}"/>
              </a:ext>
            </a:extLst>
          </p:cNvPr>
          <p:cNvSpPr txBox="1"/>
          <p:nvPr/>
        </p:nvSpPr>
        <p:spPr>
          <a:xfrm>
            <a:off x="1692461" y="5698769"/>
            <a:ext cx="10173903" cy="7694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4400" dirty="0"/>
              <a:t>A: Hava nasıl?   B:</a:t>
            </a:r>
            <a:r>
              <a:rPr lang="tr-TR" sz="4400" dirty="0">
                <a:solidFill>
                  <a:srgbClr val="FF0000"/>
                </a:solidFill>
              </a:rPr>
              <a:t> Fırtınalı</a:t>
            </a:r>
            <a:r>
              <a:rPr lang="tr-TR" sz="4400" dirty="0"/>
              <a:t>. (</a:t>
            </a:r>
            <a:r>
              <a:rPr lang="tr-TR" sz="4400" dirty="0" err="1"/>
              <a:t>Stormy</a:t>
            </a:r>
            <a:r>
              <a:rPr lang="tr-TR" sz="4400" dirty="0"/>
              <a:t>)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2645080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0D26CD-3D9C-A56C-46A4-8F21B8E9435B}"/>
              </a:ext>
            </a:extLst>
          </p:cNvPr>
          <p:cNvSpPr txBox="1"/>
          <p:nvPr/>
        </p:nvSpPr>
        <p:spPr>
          <a:xfrm>
            <a:off x="273133" y="1929725"/>
            <a:ext cx="5212877" cy="230832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b="1" dirty="0"/>
              <a:t>A: Yazdınız mı? (</a:t>
            </a:r>
            <a:r>
              <a:rPr lang="tr-TR" b="1" dirty="0" err="1"/>
              <a:t>Did</a:t>
            </a:r>
            <a:r>
              <a:rPr lang="tr-TR" b="1" dirty="0"/>
              <a:t> </a:t>
            </a:r>
            <a:r>
              <a:rPr lang="tr-TR" b="1" dirty="0" err="1"/>
              <a:t>you</a:t>
            </a:r>
            <a:r>
              <a:rPr lang="tr-TR" b="1" dirty="0"/>
              <a:t> (</a:t>
            </a:r>
            <a:r>
              <a:rPr lang="tr-TR" b="1" dirty="0" err="1"/>
              <a:t>plural</a:t>
            </a:r>
            <a:r>
              <a:rPr lang="tr-TR" b="1" dirty="0"/>
              <a:t>) </a:t>
            </a:r>
            <a:r>
              <a:rPr lang="tr-TR" b="1" dirty="0" err="1"/>
              <a:t>write</a:t>
            </a:r>
            <a:r>
              <a:rPr lang="tr-TR" b="1" dirty="0"/>
              <a:t>?) </a:t>
            </a:r>
          </a:p>
          <a:p>
            <a:r>
              <a:rPr lang="tr-TR" dirty="0"/>
              <a:t>Yazdın 	mı? (</a:t>
            </a:r>
            <a:r>
              <a:rPr lang="tr-TR" dirty="0" err="1"/>
              <a:t>Did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(</a:t>
            </a:r>
            <a:r>
              <a:rPr lang="tr-TR" dirty="0" err="1"/>
              <a:t>singular</a:t>
            </a:r>
            <a:r>
              <a:rPr lang="tr-TR" dirty="0"/>
              <a:t>) </a:t>
            </a:r>
            <a:r>
              <a:rPr lang="tr-TR" dirty="0" err="1"/>
              <a:t>write</a:t>
            </a:r>
            <a:r>
              <a:rPr lang="tr-TR" dirty="0"/>
              <a:t>.)</a:t>
            </a:r>
          </a:p>
          <a:p>
            <a:r>
              <a:rPr lang="tr-TR" dirty="0">
                <a:highlight>
                  <a:srgbClr val="FFFF00"/>
                </a:highlight>
              </a:rPr>
              <a:t>B: Evet. (</a:t>
            </a:r>
            <a:r>
              <a:rPr lang="tr-TR" dirty="0" err="1">
                <a:highlight>
                  <a:srgbClr val="FFFF00"/>
                </a:highlight>
              </a:rPr>
              <a:t>Yes</a:t>
            </a:r>
            <a:r>
              <a:rPr lang="tr-TR" dirty="0">
                <a:highlight>
                  <a:srgbClr val="FFFF00"/>
                </a:highlight>
              </a:rPr>
              <a:t>)</a:t>
            </a:r>
          </a:p>
          <a:p>
            <a:r>
              <a:rPr lang="tr-TR" dirty="0"/>
              <a:t>Hayır. (No.)</a:t>
            </a:r>
          </a:p>
          <a:p>
            <a:r>
              <a:rPr lang="tr-TR" b="1" dirty="0"/>
              <a:t>A: Ne yazdın? (</a:t>
            </a:r>
            <a:r>
              <a:rPr lang="tr-TR" b="1" dirty="0" err="1"/>
              <a:t>What</a:t>
            </a:r>
            <a:r>
              <a:rPr lang="tr-TR" b="1" dirty="0"/>
              <a:t> </a:t>
            </a:r>
            <a:r>
              <a:rPr lang="tr-TR" b="1" dirty="0" err="1"/>
              <a:t>did</a:t>
            </a:r>
            <a:r>
              <a:rPr lang="tr-TR" b="1" dirty="0"/>
              <a:t> </a:t>
            </a:r>
            <a:r>
              <a:rPr lang="tr-TR" b="1" dirty="0" err="1"/>
              <a:t>you</a:t>
            </a:r>
            <a:r>
              <a:rPr lang="tr-TR" b="1" dirty="0"/>
              <a:t> </a:t>
            </a:r>
            <a:r>
              <a:rPr lang="tr-TR" b="1" dirty="0" err="1"/>
              <a:t>write</a:t>
            </a:r>
            <a:r>
              <a:rPr lang="tr-TR" b="1" dirty="0"/>
              <a:t>?)</a:t>
            </a:r>
          </a:p>
          <a:p>
            <a:r>
              <a:rPr lang="tr-TR" dirty="0">
                <a:highlight>
                  <a:srgbClr val="FFFF00"/>
                </a:highlight>
              </a:rPr>
              <a:t>B: Hava durumu kelimeleri yazdım. </a:t>
            </a:r>
          </a:p>
          <a:p>
            <a:r>
              <a:rPr lang="tr-TR" dirty="0">
                <a:highlight>
                  <a:srgbClr val="FFFF00"/>
                </a:highlight>
              </a:rPr>
              <a:t>(I </a:t>
            </a:r>
            <a:r>
              <a:rPr lang="tr-TR" dirty="0" err="1">
                <a:highlight>
                  <a:srgbClr val="FFFF00"/>
                </a:highlight>
              </a:rPr>
              <a:t>wrote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weather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condition’s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words</a:t>
            </a:r>
            <a:r>
              <a:rPr lang="tr-TR" dirty="0">
                <a:highlight>
                  <a:srgbClr val="FFFF00"/>
                </a:highlight>
              </a:rPr>
              <a:t>)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12DF3B-794A-9D90-C7A9-6D13B06C440D}"/>
              </a:ext>
            </a:extLst>
          </p:cNvPr>
          <p:cNvSpPr txBox="1"/>
          <p:nvPr/>
        </p:nvSpPr>
        <p:spPr>
          <a:xfrm>
            <a:off x="6096000" y="2505670"/>
            <a:ext cx="5212877" cy="9233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b="1" dirty="0"/>
              <a:t>A: Ahmet...</a:t>
            </a:r>
          </a:p>
          <a:p>
            <a:r>
              <a:rPr lang="tr-TR" b="1" dirty="0">
                <a:highlight>
                  <a:srgbClr val="FFFF00"/>
                </a:highlight>
              </a:rPr>
              <a:t>B: Efendim hocam. (</a:t>
            </a:r>
            <a:r>
              <a:rPr lang="tr-TR" b="1" dirty="0" err="1">
                <a:highlight>
                  <a:srgbClr val="FFFF00"/>
                </a:highlight>
              </a:rPr>
              <a:t>Yes</a:t>
            </a:r>
            <a:r>
              <a:rPr lang="tr-TR" b="1" dirty="0">
                <a:highlight>
                  <a:srgbClr val="FFFF00"/>
                </a:highlight>
              </a:rPr>
              <a:t>, </a:t>
            </a:r>
            <a:r>
              <a:rPr lang="tr-TR" b="1" dirty="0" err="1">
                <a:highlight>
                  <a:srgbClr val="FFFF00"/>
                </a:highlight>
              </a:rPr>
              <a:t>my</a:t>
            </a:r>
            <a:r>
              <a:rPr lang="tr-TR" b="1" dirty="0">
                <a:highlight>
                  <a:srgbClr val="FFFF00"/>
                </a:highlight>
              </a:rPr>
              <a:t> teacher.)</a:t>
            </a:r>
            <a:endParaRPr lang="tr-TR" dirty="0">
              <a:highlight>
                <a:srgbClr val="FFFF00"/>
              </a:highlight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6397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09EFB1F-8657-441D-3C9E-A1D0224AD31D}"/>
              </a:ext>
            </a:extLst>
          </p:cNvPr>
          <p:cNvSpPr txBox="1">
            <a:spLocks/>
          </p:cNvSpPr>
          <p:nvPr/>
        </p:nvSpPr>
        <p:spPr>
          <a:xfrm>
            <a:off x="20784" y="85497"/>
            <a:ext cx="5061856" cy="632360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dirty="0"/>
              <a:t>HAVA DURU: </a:t>
            </a:r>
            <a:r>
              <a:rPr lang="tr-TR" dirty="0" err="1"/>
              <a:t>Weather</a:t>
            </a:r>
            <a:r>
              <a:rPr lang="tr-TR" dirty="0"/>
              <a:t> </a:t>
            </a:r>
            <a:r>
              <a:rPr lang="tr-TR" dirty="0" err="1"/>
              <a:t>Conditions</a:t>
            </a:r>
            <a:endParaRPr lang="tr-TR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tr-TR" dirty="0"/>
              <a:t>A: Hava nasıl? (How is </a:t>
            </a:r>
            <a:r>
              <a:rPr lang="tr-TR" dirty="0" err="1"/>
              <a:t>weather</a:t>
            </a:r>
            <a:r>
              <a:rPr lang="tr-TR" dirty="0"/>
              <a:t>?)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dirty="0">
                <a:highlight>
                  <a:srgbClr val="FFFF00"/>
                </a:highlight>
              </a:rPr>
              <a:t>B: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b="1" dirty="0">
                <a:highlight>
                  <a:srgbClr val="FFFF00"/>
                </a:highlight>
              </a:rPr>
              <a:t>Çok </a:t>
            </a:r>
            <a:r>
              <a:rPr lang="tr-TR" b="1" dirty="0">
                <a:solidFill>
                  <a:srgbClr val="FF0000"/>
                </a:solidFill>
                <a:highlight>
                  <a:srgbClr val="FFFF00"/>
                </a:highlight>
              </a:rPr>
              <a:t>sı</a:t>
            </a:r>
            <a:r>
              <a:rPr lang="tr-TR" b="1" dirty="0">
                <a:highlight>
                  <a:srgbClr val="FFFF00"/>
                </a:highlight>
              </a:rPr>
              <a:t>cak. </a:t>
            </a:r>
            <a:r>
              <a:rPr lang="tr-TR" dirty="0">
                <a:highlight>
                  <a:srgbClr val="FFFF00"/>
                </a:highlight>
              </a:rPr>
              <a:t>	(</a:t>
            </a:r>
            <a:r>
              <a:rPr lang="tr-TR" dirty="0" err="1">
                <a:highlight>
                  <a:srgbClr val="FFFF00"/>
                </a:highlight>
              </a:rPr>
              <a:t>Very</a:t>
            </a:r>
            <a:r>
              <a:rPr lang="tr-TR" dirty="0">
                <a:highlight>
                  <a:srgbClr val="FFFF00"/>
                </a:highlight>
              </a:rPr>
              <a:t> hot.)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b="1" dirty="0">
                <a:highlight>
                  <a:srgbClr val="FFFF00"/>
                </a:highlight>
              </a:rPr>
              <a:t>Serin</a:t>
            </a:r>
            <a:r>
              <a:rPr lang="tr-TR" dirty="0">
                <a:highlight>
                  <a:srgbClr val="FFFF00"/>
                </a:highlight>
              </a:rPr>
              <a:t>. 	(</a:t>
            </a:r>
            <a:r>
              <a:rPr lang="tr-TR" dirty="0" err="1">
                <a:highlight>
                  <a:srgbClr val="FFFF00"/>
                </a:highlight>
              </a:rPr>
              <a:t>Cool</a:t>
            </a:r>
            <a:r>
              <a:rPr lang="tr-TR" dirty="0">
                <a:highlight>
                  <a:srgbClr val="FFFF00"/>
                </a:highlight>
              </a:rPr>
              <a:t>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b="1" dirty="0">
                <a:highlight>
                  <a:srgbClr val="FFFF00"/>
                </a:highlight>
              </a:rPr>
              <a:t>Soğuk</a:t>
            </a:r>
            <a:r>
              <a:rPr lang="tr-TR" dirty="0">
                <a:highlight>
                  <a:srgbClr val="FFFF00"/>
                </a:highlight>
              </a:rPr>
              <a:t>. 	(</a:t>
            </a:r>
            <a:r>
              <a:rPr lang="tr-TR" dirty="0" err="1">
                <a:highlight>
                  <a:srgbClr val="FFFF00"/>
                </a:highlight>
              </a:rPr>
              <a:t>Cold</a:t>
            </a:r>
            <a:r>
              <a:rPr lang="tr-TR" dirty="0">
                <a:highlight>
                  <a:srgbClr val="FFFF00"/>
                </a:highlight>
              </a:rPr>
              <a:t>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b="1" dirty="0">
                <a:solidFill>
                  <a:srgbClr val="FF0000"/>
                </a:solidFill>
                <a:highlight>
                  <a:srgbClr val="FFFF00"/>
                </a:highlight>
              </a:rPr>
              <a:t>Gü</a:t>
            </a:r>
            <a:r>
              <a:rPr lang="tr-TR" b="1" dirty="0">
                <a:highlight>
                  <a:srgbClr val="FFFF00"/>
                </a:highlight>
              </a:rPr>
              <a:t>neşli</a:t>
            </a:r>
            <a:r>
              <a:rPr lang="tr-TR" dirty="0">
                <a:highlight>
                  <a:srgbClr val="FFFF00"/>
                </a:highlight>
              </a:rPr>
              <a:t> 	(</a:t>
            </a:r>
            <a:r>
              <a:rPr lang="tr-TR" dirty="0" err="1">
                <a:highlight>
                  <a:srgbClr val="FFFF00"/>
                </a:highlight>
              </a:rPr>
              <a:t>sunny</a:t>
            </a:r>
            <a:r>
              <a:rPr lang="tr-TR" dirty="0">
                <a:highlight>
                  <a:srgbClr val="FFFF00"/>
                </a:highlight>
              </a:rPr>
              <a:t>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b="1" dirty="0">
                <a:solidFill>
                  <a:srgbClr val="FF0000"/>
                </a:solidFill>
                <a:highlight>
                  <a:srgbClr val="FFFF00"/>
                </a:highlight>
              </a:rPr>
              <a:t>Yağ</a:t>
            </a:r>
            <a:r>
              <a:rPr lang="tr-TR" b="1" dirty="0">
                <a:highlight>
                  <a:srgbClr val="FFFF00"/>
                </a:highlight>
              </a:rPr>
              <a:t>mur</a:t>
            </a:r>
            <a:r>
              <a:rPr lang="tr-TR" b="1" dirty="0">
                <a:solidFill>
                  <a:srgbClr val="FF0000"/>
                </a:solidFill>
                <a:highlight>
                  <a:srgbClr val="FFFF00"/>
                </a:highlight>
              </a:rPr>
              <a:t>lu</a:t>
            </a:r>
            <a:r>
              <a:rPr lang="tr-TR" dirty="0">
                <a:highlight>
                  <a:srgbClr val="FFFF00"/>
                </a:highlight>
              </a:rPr>
              <a:t>	(</a:t>
            </a:r>
            <a:r>
              <a:rPr lang="tr-TR" dirty="0" err="1">
                <a:highlight>
                  <a:srgbClr val="FFFF00"/>
                </a:highlight>
              </a:rPr>
              <a:t>rainy</a:t>
            </a:r>
            <a:r>
              <a:rPr lang="tr-TR" dirty="0">
                <a:highlight>
                  <a:srgbClr val="FFFF00"/>
                </a:highlight>
              </a:rPr>
              <a:t>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b="1" dirty="0">
                <a:solidFill>
                  <a:srgbClr val="FF0000"/>
                </a:solidFill>
                <a:highlight>
                  <a:srgbClr val="FFFF00"/>
                </a:highlight>
              </a:rPr>
              <a:t>Sis</a:t>
            </a:r>
            <a:r>
              <a:rPr lang="tr-TR" b="1" dirty="0">
                <a:highlight>
                  <a:srgbClr val="FFFF00"/>
                </a:highlight>
              </a:rPr>
              <a:t>li</a:t>
            </a:r>
            <a:r>
              <a:rPr lang="tr-TR" dirty="0">
                <a:highlight>
                  <a:srgbClr val="FFFF00"/>
                </a:highlight>
              </a:rPr>
              <a:t>		(</a:t>
            </a:r>
            <a:r>
              <a:rPr lang="tr-TR" dirty="0" err="1">
                <a:highlight>
                  <a:srgbClr val="FFFF00"/>
                </a:highlight>
              </a:rPr>
              <a:t>foggy</a:t>
            </a:r>
            <a:r>
              <a:rPr lang="tr-TR" dirty="0">
                <a:highlight>
                  <a:srgbClr val="FFFF00"/>
                </a:highlight>
              </a:rPr>
              <a:t>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b="1" dirty="0">
                <a:solidFill>
                  <a:srgbClr val="FF0000"/>
                </a:solidFill>
                <a:highlight>
                  <a:srgbClr val="FFFF00"/>
                </a:highlight>
              </a:rPr>
              <a:t>Kar</a:t>
            </a:r>
            <a:r>
              <a:rPr lang="tr-TR" b="1" dirty="0">
                <a:highlight>
                  <a:srgbClr val="FFFF00"/>
                </a:highlight>
              </a:rPr>
              <a:t>lı</a:t>
            </a:r>
            <a:r>
              <a:rPr lang="tr-TR" dirty="0">
                <a:highlight>
                  <a:srgbClr val="FFFF00"/>
                </a:highlight>
              </a:rPr>
              <a:t>		(</a:t>
            </a:r>
            <a:r>
              <a:rPr lang="tr-TR" dirty="0" err="1">
                <a:highlight>
                  <a:srgbClr val="FFFF00"/>
                </a:highlight>
              </a:rPr>
              <a:t>snowy</a:t>
            </a:r>
            <a:r>
              <a:rPr lang="tr-TR" dirty="0">
                <a:highlight>
                  <a:srgbClr val="FFFF00"/>
                </a:highlight>
              </a:rPr>
              <a:t>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b="1" dirty="0">
                <a:solidFill>
                  <a:srgbClr val="FF0000"/>
                </a:solidFill>
                <a:highlight>
                  <a:srgbClr val="FFFF00"/>
                </a:highlight>
              </a:rPr>
              <a:t>Rüz</a:t>
            </a:r>
            <a:r>
              <a:rPr lang="tr-TR" b="1" dirty="0">
                <a:highlight>
                  <a:srgbClr val="FFFF00"/>
                </a:highlight>
              </a:rPr>
              <a:t>garlı</a:t>
            </a:r>
            <a:r>
              <a:rPr lang="tr-TR" dirty="0">
                <a:highlight>
                  <a:srgbClr val="FFFF00"/>
                </a:highlight>
              </a:rPr>
              <a:t>	(</a:t>
            </a:r>
            <a:r>
              <a:rPr lang="tr-TR" dirty="0" err="1">
                <a:highlight>
                  <a:srgbClr val="FFFF00"/>
                </a:highlight>
              </a:rPr>
              <a:t>windy</a:t>
            </a:r>
            <a:r>
              <a:rPr lang="tr-TR" dirty="0">
                <a:highlight>
                  <a:srgbClr val="FFFF00"/>
                </a:highlight>
              </a:rPr>
              <a:t>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b="1" dirty="0">
                <a:solidFill>
                  <a:srgbClr val="FF0000"/>
                </a:solidFill>
                <a:highlight>
                  <a:srgbClr val="FFFF00"/>
                </a:highlight>
              </a:rPr>
              <a:t>Fır</a:t>
            </a:r>
            <a:r>
              <a:rPr lang="tr-TR" b="1" dirty="0">
                <a:highlight>
                  <a:srgbClr val="FFFF00"/>
                </a:highlight>
              </a:rPr>
              <a:t>tı</a:t>
            </a:r>
            <a:r>
              <a:rPr lang="tr-TR" b="1" dirty="0">
                <a:solidFill>
                  <a:srgbClr val="FF0000"/>
                </a:solidFill>
                <a:highlight>
                  <a:srgbClr val="FFFF00"/>
                </a:highlight>
              </a:rPr>
              <a:t>na</a:t>
            </a:r>
            <a:r>
              <a:rPr lang="tr-TR" b="1" dirty="0">
                <a:highlight>
                  <a:srgbClr val="FFFF00"/>
                </a:highlight>
              </a:rPr>
              <a:t>lı</a:t>
            </a:r>
            <a:r>
              <a:rPr lang="tr-TR" dirty="0">
                <a:highlight>
                  <a:srgbClr val="FFFF00"/>
                </a:highlight>
              </a:rPr>
              <a:t>	(</a:t>
            </a:r>
            <a:r>
              <a:rPr lang="tr-TR" dirty="0" err="1">
                <a:highlight>
                  <a:srgbClr val="FFFF00"/>
                </a:highlight>
              </a:rPr>
              <a:t>stormy</a:t>
            </a:r>
            <a:r>
              <a:rPr lang="tr-TR" dirty="0">
                <a:highlight>
                  <a:srgbClr val="FFFF00"/>
                </a:highlight>
              </a:rPr>
              <a:t>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b="1" dirty="0">
                <a:solidFill>
                  <a:srgbClr val="FF0000"/>
                </a:solidFill>
                <a:highlight>
                  <a:srgbClr val="FFFF00"/>
                </a:highlight>
              </a:rPr>
              <a:t>Bu</a:t>
            </a:r>
            <a:r>
              <a:rPr lang="tr-TR" b="1" dirty="0">
                <a:highlight>
                  <a:srgbClr val="FFFF00"/>
                </a:highlight>
              </a:rPr>
              <a:t>lut</a:t>
            </a:r>
            <a:r>
              <a:rPr lang="tr-TR" b="1" dirty="0">
                <a:solidFill>
                  <a:srgbClr val="FF0000"/>
                </a:solidFill>
                <a:highlight>
                  <a:srgbClr val="FFFF00"/>
                </a:highlight>
              </a:rPr>
              <a:t>lu</a:t>
            </a:r>
            <a:r>
              <a:rPr lang="tr-TR" dirty="0">
                <a:highlight>
                  <a:srgbClr val="FFFF00"/>
                </a:highlight>
              </a:rPr>
              <a:t>	(</a:t>
            </a:r>
            <a:r>
              <a:rPr lang="tr-TR" dirty="0" err="1">
                <a:highlight>
                  <a:srgbClr val="FFFF00"/>
                </a:highlight>
              </a:rPr>
              <a:t>cloudy</a:t>
            </a:r>
            <a:r>
              <a:rPr lang="tr-TR" dirty="0">
                <a:highlight>
                  <a:srgbClr val="FFFF00"/>
                </a:highlight>
              </a:rPr>
              <a:t>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tr-TR" dirty="0">
              <a:highlight>
                <a:srgbClr val="FFFF00"/>
              </a:highlight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tr-TR" dirty="0"/>
          </a:p>
          <a:p>
            <a:pPr marL="0" indent="0">
              <a:buFont typeface="Arial" panose="020B0604020202020204" pitchFamily="34" charset="0"/>
              <a:buNone/>
            </a:pPr>
            <a:endParaRPr lang="tr-TR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highlight>
                <a:srgbClr val="FFFF00"/>
              </a:highlight>
            </a:endParaRPr>
          </a:p>
        </p:txBody>
      </p:sp>
      <p:pic>
        <p:nvPicPr>
          <p:cNvPr id="1026" name="Picture 2" descr="brown leaves on shore during sunset">
            <a:extLst>
              <a:ext uri="{FF2B5EF4-FFF2-40B4-BE49-F238E27FC236}">
                <a16:creationId xmlns:a16="http://schemas.microsoft.com/office/drawing/2014/main" id="{D5038D1A-6688-6BFA-FEC2-6DB78BA9D1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4395" y="243428"/>
            <a:ext cx="2616194" cy="2608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elective color photography of three person holding umbrellas under the rain">
            <a:extLst>
              <a:ext uri="{FF2B5EF4-FFF2-40B4-BE49-F238E27FC236}">
                <a16:creationId xmlns:a16="http://schemas.microsoft.com/office/drawing/2014/main" id="{87A147A4-9979-78C7-AF91-7B8A6291FB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7672" y="3487500"/>
            <a:ext cx="2943268" cy="1966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green pine trees with snows">
            <a:extLst>
              <a:ext uri="{FF2B5EF4-FFF2-40B4-BE49-F238E27FC236}">
                <a16:creationId xmlns:a16="http://schemas.microsoft.com/office/drawing/2014/main" id="{B8553D3A-9A76-CD6D-F8C6-FDC2F91A0B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2887" y="112108"/>
            <a:ext cx="2289570" cy="2584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C3B320D-7E13-27F5-606F-6CF54B35D38F}"/>
              </a:ext>
            </a:extLst>
          </p:cNvPr>
          <p:cNvSpPr txBox="1"/>
          <p:nvPr/>
        </p:nvSpPr>
        <p:spPr>
          <a:xfrm>
            <a:off x="6578736" y="5593867"/>
            <a:ext cx="19145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tr-TR" b="1" dirty="0">
                <a:highlight>
                  <a:srgbClr val="FFFF00"/>
                </a:highlight>
              </a:rPr>
              <a:t>Yağmurlu</a:t>
            </a:r>
            <a:r>
              <a:rPr lang="tr-TR" dirty="0">
                <a:highlight>
                  <a:srgbClr val="FFFF00"/>
                </a:highlight>
              </a:rPr>
              <a:t>	(</a:t>
            </a:r>
            <a:r>
              <a:rPr lang="tr-TR" dirty="0" err="1">
                <a:highlight>
                  <a:srgbClr val="FFFF00"/>
                </a:highlight>
              </a:rPr>
              <a:t>rainy</a:t>
            </a:r>
            <a:r>
              <a:rPr lang="tr-TR" dirty="0">
                <a:highlight>
                  <a:srgbClr val="FFFF00"/>
                </a:highlight>
              </a:rPr>
              <a:t>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60A74D2-1E5D-0962-FBF4-E984C29C63E4}"/>
              </a:ext>
            </a:extLst>
          </p:cNvPr>
          <p:cNvSpPr txBox="1"/>
          <p:nvPr/>
        </p:nvSpPr>
        <p:spPr>
          <a:xfrm>
            <a:off x="6409707" y="3018703"/>
            <a:ext cx="3047010" cy="3804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tr-TR" b="1" dirty="0">
                <a:highlight>
                  <a:srgbClr val="FFFF00"/>
                </a:highlight>
              </a:rPr>
              <a:t>Karlı</a:t>
            </a:r>
            <a:r>
              <a:rPr lang="tr-TR" dirty="0">
                <a:highlight>
                  <a:srgbClr val="FFFF00"/>
                </a:highlight>
              </a:rPr>
              <a:t>	(</a:t>
            </a:r>
            <a:r>
              <a:rPr lang="tr-TR" dirty="0" err="1">
                <a:highlight>
                  <a:srgbClr val="FFFF00"/>
                </a:highlight>
              </a:rPr>
              <a:t>snowy</a:t>
            </a:r>
            <a:r>
              <a:rPr lang="tr-TR" dirty="0">
                <a:highlight>
                  <a:srgbClr val="FFFF00"/>
                </a:highlight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068538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8" name="Content Placeholder 5">
            <a:extLst>
              <a:ext uri="{FF2B5EF4-FFF2-40B4-BE49-F238E27FC236}">
                <a16:creationId xmlns:a16="http://schemas.microsoft.com/office/drawing/2014/main" id="{80E77CCA-72B1-49B0-B71F-4E651897A9D4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30050733"/>
              </p:ext>
            </p:extLst>
          </p:nvPr>
        </p:nvGraphicFramePr>
        <p:xfrm>
          <a:off x="389283" y="462871"/>
          <a:ext cx="10741860" cy="61934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sunset">
            <a:extLst>
              <a:ext uri="{FF2B5EF4-FFF2-40B4-BE49-F238E27FC236}">
                <a16:creationId xmlns:a16="http://schemas.microsoft.com/office/drawing/2014/main" id="{E3E34E40-C9D9-4189-BC40-0833C3767D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012" y="462871"/>
            <a:ext cx="1910231" cy="1275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silhouette of mountains under orange sky">
            <a:extLst>
              <a:ext uri="{FF2B5EF4-FFF2-40B4-BE49-F238E27FC236}">
                <a16:creationId xmlns:a16="http://schemas.microsoft.com/office/drawing/2014/main" id="{7FBAFB42-EE30-4218-969D-C43ABD6847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3321" y="456776"/>
            <a:ext cx="1709396" cy="1281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grayscale photography of raindrops">
            <a:extLst>
              <a:ext uri="{FF2B5EF4-FFF2-40B4-BE49-F238E27FC236}">
                <a16:creationId xmlns:a16="http://schemas.microsoft.com/office/drawing/2014/main" id="{94541ED0-6558-48FB-8D54-2EA1AC5FCE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240" y="2123982"/>
            <a:ext cx="1905003" cy="1271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ink umbrella">
            <a:extLst>
              <a:ext uri="{FF2B5EF4-FFF2-40B4-BE49-F238E27FC236}">
                <a16:creationId xmlns:a16="http://schemas.microsoft.com/office/drawing/2014/main" id="{F8DEEBC4-CF33-4C9D-8DC5-2DCEAE1B30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8643" y="2142899"/>
            <a:ext cx="1904999" cy="1271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focused photo of a snow flake">
            <a:extLst>
              <a:ext uri="{FF2B5EF4-FFF2-40B4-BE49-F238E27FC236}">
                <a16:creationId xmlns:a16="http://schemas.microsoft.com/office/drawing/2014/main" id="{51D8DA88-DF6D-4454-A474-9F75247F55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243" y="3587849"/>
            <a:ext cx="19050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trees and snowdrop">
            <a:extLst>
              <a:ext uri="{FF2B5EF4-FFF2-40B4-BE49-F238E27FC236}">
                <a16:creationId xmlns:a16="http://schemas.microsoft.com/office/drawing/2014/main" id="{BDC0739D-6715-4B9B-B4AA-BE8AAFAEE0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5078" y="3819435"/>
            <a:ext cx="1793504" cy="1197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white clouds and blue sky">
            <a:extLst>
              <a:ext uri="{FF2B5EF4-FFF2-40B4-BE49-F238E27FC236}">
                <a16:creationId xmlns:a16="http://schemas.microsoft.com/office/drawing/2014/main" id="{31B3F3AD-134B-495D-A1F8-C611A6010E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5544" y="5402631"/>
            <a:ext cx="1991517" cy="1125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cumulus clouds">
            <a:extLst>
              <a:ext uri="{FF2B5EF4-FFF2-40B4-BE49-F238E27FC236}">
                <a16:creationId xmlns:a16="http://schemas.microsoft.com/office/drawing/2014/main" id="{D1B3482C-A2E0-4535-AE44-F72FA3FFB4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3321" y="5329118"/>
            <a:ext cx="1727838" cy="1272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F0EB8E87-1444-4F5F-BE06-A1FA22E18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9982" y="70745"/>
            <a:ext cx="10952018" cy="386032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isim (</a:t>
            </a:r>
            <a:r>
              <a:rPr lang="tr-TR" b="1" dirty="0" err="1">
                <a:solidFill>
                  <a:srgbClr val="FF0000"/>
                </a:solidFill>
              </a:rPr>
              <a:t>noun</a:t>
            </a:r>
            <a:r>
              <a:rPr lang="tr-TR" b="1" dirty="0">
                <a:solidFill>
                  <a:srgbClr val="FF0000"/>
                </a:solidFill>
              </a:rPr>
              <a:t>)				 sıfat </a:t>
            </a:r>
            <a:r>
              <a:rPr lang="tr-TR" sz="3600" b="1" dirty="0">
                <a:solidFill>
                  <a:srgbClr val="FF0000"/>
                </a:solidFill>
              </a:rPr>
              <a:t>(</a:t>
            </a:r>
            <a:r>
              <a:rPr lang="tr-TR" sz="3600" b="1" dirty="0" err="1">
                <a:solidFill>
                  <a:srgbClr val="FF0000"/>
                </a:solidFill>
              </a:rPr>
              <a:t>adjective</a:t>
            </a:r>
            <a:r>
              <a:rPr lang="tr-TR" sz="3600" b="1" dirty="0">
                <a:solidFill>
                  <a:srgbClr val="FF0000"/>
                </a:solidFill>
              </a:rPr>
              <a:t>)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88714F-8CCA-C517-AD75-C83D11C71E6B}"/>
              </a:ext>
            </a:extLst>
          </p:cNvPr>
          <p:cNvSpPr txBox="1"/>
          <p:nvPr/>
        </p:nvSpPr>
        <p:spPr>
          <a:xfrm>
            <a:off x="3869078" y="9579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tr-TR" dirty="0"/>
              <a:t>A: Hava nasıl? (How is </a:t>
            </a:r>
            <a:r>
              <a:rPr lang="tr-TR" dirty="0" err="1"/>
              <a:t>weather</a:t>
            </a:r>
            <a:r>
              <a:rPr lang="tr-TR" dirty="0"/>
              <a:t>?)</a:t>
            </a:r>
          </a:p>
        </p:txBody>
      </p:sp>
    </p:spTree>
    <p:extLst>
      <p:ext uri="{BB962C8B-B14F-4D97-AF65-F5344CB8AC3E}">
        <p14:creationId xmlns:p14="http://schemas.microsoft.com/office/powerpoint/2010/main" val="17618110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6E22C-7617-0E00-C201-238D76B0D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03E9AB-A6B6-F00F-6807-B59F8836B7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62225"/>
            <a:ext cx="10875962" cy="3684588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dirty="0"/>
              <a:t>Tatilde ne yapıyorsun? (</a:t>
            </a:r>
            <a:r>
              <a:rPr lang="tr-TR" dirty="0" err="1"/>
              <a:t>What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doing</a:t>
            </a:r>
            <a:r>
              <a:rPr lang="tr-TR" dirty="0"/>
              <a:t> on </a:t>
            </a:r>
            <a:r>
              <a:rPr lang="tr-TR" dirty="0" err="1"/>
              <a:t>holiday</a:t>
            </a:r>
            <a:r>
              <a:rPr lang="tr-TR" dirty="0"/>
              <a:t>?)</a:t>
            </a:r>
          </a:p>
          <a:p>
            <a:r>
              <a:rPr lang="tr-TR" dirty="0"/>
              <a:t>Ne yapıyorsun? </a:t>
            </a:r>
            <a:r>
              <a:rPr lang="tr-TR" dirty="0" err="1"/>
              <a:t>What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doing</a:t>
            </a:r>
            <a:r>
              <a:rPr lang="tr-TR" dirty="0"/>
              <a:t>?</a:t>
            </a:r>
          </a:p>
          <a:p>
            <a:r>
              <a:rPr lang="tr-TR" dirty="0"/>
              <a:t>Tatilde: on </a:t>
            </a:r>
            <a:r>
              <a:rPr lang="tr-TR" dirty="0" err="1"/>
              <a:t>holiday</a:t>
            </a:r>
            <a:r>
              <a:rPr lang="tr-TR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3565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DA528-703A-9298-1BE6-D8E6C21BD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E84649-B638-E2A7-9F29-AB25910762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378E4E-80E3-3C64-47D1-4A5923A7104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EDA70D-7682-1A9E-8EF4-478EE948FB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6B3F1A-4DBD-DF47-70B6-5B837745891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327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6B4004-40F2-FF32-1CBF-ACBB2F7A4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094" y="1093304"/>
            <a:ext cx="10778291" cy="4926496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tr-TR" b="1" dirty="0"/>
              <a:t>A: Ne yapıyorsun? </a:t>
            </a:r>
            <a:r>
              <a:rPr lang="tr-TR" b="1" dirty="0" err="1"/>
              <a:t>What</a:t>
            </a:r>
            <a:r>
              <a:rPr lang="tr-TR" b="1" dirty="0"/>
              <a:t> </a:t>
            </a:r>
            <a:r>
              <a:rPr lang="tr-TR" b="1" dirty="0" err="1"/>
              <a:t>are</a:t>
            </a:r>
            <a:r>
              <a:rPr lang="tr-TR" b="1" dirty="0"/>
              <a:t> </a:t>
            </a:r>
            <a:r>
              <a:rPr lang="tr-TR" b="1" dirty="0" err="1"/>
              <a:t>you</a:t>
            </a:r>
            <a:r>
              <a:rPr lang="tr-TR" b="1" dirty="0"/>
              <a:t> </a:t>
            </a:r>
            <a:r>
              <a:rPr lang="tr-TR" b="1" dirty="0" err="1"/>
              <a:t>doing</a:t>
            </a:r>
            <a:r>
              <a:rPr lang="tr-TR" b="1" dirty="0"/>
              <a:t>?</a:t>
            </a:r>
          </a:p>
          <a:p>
            <a:pPr marL="0" indent="0">
              <a:buNone/>
            </a:pPr>
            <a:r>
              <a:rPr lang="tr-TR" dirty="0"/>
              <a:t>B: Gülüyorum. (I am </a:t>
            </a:r>
            <a:r>
              <a:rPr lang="tr-TR" dirty="0" err="1"/>
              <a:t>laughing</a:t>
            </a:r>
            <a:r>
              <a:rPr lang="tr-TR" dirty="0"/>
              <a:t>.)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/>
              <a:t>B: Yürüyorum. (I am </a:t>
            </a:r>
            <a:r>
              <a:rPr lang="tr-TR" dirty="0" err="1"/>
              <a:t>walking</a:t>
            </a:r>
            <a:r>
              <a:rPr lang="tr-TR" dirty="0"/>
              <a:t>.)</a:t>
            </a:r>
          </a:p>
          <a:p>
            <a:pPr marL="0" indent="0">
              <a:buNone/>
            </a:pPr>
            <a:endParaRPr lang="tr-TR" dirty="0"/>
          </a:p>
          <a:p>
            <a:endParaRPr lang="en-US" dirty="0"/>
          </a:p>
        </p:txBody>
      </p:sp>
      <p:pic>
        <p:nvPicPr>
          <p:cNvPr id="1026" name="Picture 2" descr="Rüyada Gülmek Ne Demek? Kahkaha Atarak Gülmek Ne Anlama Gelir? - Rüya  Tabirleri">
            <a:extLst>
              <a:ext uri="{FF2B5EF4-FFF2-40B4-BE49-F238E27FC236}">
                <a16:creationId xmlns:a16="http://schemas.microsoft.com/office/drawing/2014/main" id="{43B9733D-3D0F-E81E-DB5F-9C9046F65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2717" y="1668462"/>
            <a:ext cx="3594064" cy="2012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yürümek #1614021 - uludağ sözlük galeri">
            <a:extLst>
              <a:ext uri="{FF2B5EF4-FFF2-40B4-BE49-F238E27FC236}">
                <a16:creationId xmlns:a16="http://schemas.microsoft.com/office/drawing/2014/main" id="{B1C83AD0-9235-7771-863E-426D31C50E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2717" y="3887512"/>
            <a:ext cx="3594064" cy="21322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Walking Hiking Stickman Stick - Free vector graphic on Pixabay">
            <a:extLst>
              <a:ext uri="{FF2B5EF4-FFF2-40B4-BE49-F238E27FC236}">
                <a16:creationId xmlns:a16="http://schemas.microsoft.com/office/drawing/2014/main" id="{84E92A45-8E10-7CF2-5925-CBB8A22A14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6781" y="3802580"/>
            <a:ext cx="1762125" cy="260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75BB3D-9344-CD98-14CA-482D0158A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5919" y="47417"/>
            <a:ext cx="4852987" cy="1325563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b="1" dirty="0"/>
              <a:t>Sor bana</a:t>
            </a:r>
            <a:r>
              <a:rPr lang="tr-TR" dirty="0"/>
              <a:t>: Ask 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7357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5BB3D-9344-CD98-14CA-482D0158A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9013" y="0"/>
            <a:ext cx="4852987" cy="1325563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dirty="0"/>
              <a:t>Sor bana: Ask me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6B4004-40F2-FF32-1CBF-ACBB2F7A4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45" y="1363660"/>
            <a:ext cx="10515600" cy="4351338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tr-TR" b="1" dirty="0"/>
              <a:t>A: Ne yapıyorsun? </a:t>
            </a:r>
            <a:r>
              <a:rPr lang="tr-TR" b="1" dirty="0" err="1"/>
              <a:t>What</a:t>
            </a:r>
            <a:r>
              <a:rPr lang="tr-TR" b="1" dirty="0"/>
              <a:t> </a:t>
            </a:r>
            <a:r>
              <a:rPr lang="tr-TR" b="1" dirty="0" err="1"/>
              <a:t>are</a:t>
            </a:r>
            <a:r>
              <a:rPr lang="tr-TR" b="1" dirty="0"/>
              <a:t> </a:t>
            </a:r>
            <a:r>
              <a:rPr lang="tr-TR" b="1" dirty="0" err="1"/>
              <a:t>you</a:t>
            </a:r>
            <a:r>
              <a:rPr lang="tr-TR" b="1" dirty="0"/>
              <a:t> </a:t>
            </a:r>
            <a:r>
              <a:rPr lang="tr-TR" b="1" dirty="0" err="1"/>
              <a:t>doing</a:t>
            </a:r>
            <a:r>
              <a:rPr lang="tr-TR" b="1" dirty="0"/>
              <a:t>?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/>
              <a:t>B: Oturuyorum. 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/>
              <a:t>B: Kitap okuyorum. (I am </a:t>
            </a:r>
            <a:r>
              <a:rPr lang="tr-TR" dirty="0" err="1"/>
              <a:t>reading</a:t>
            </a:r>
            <a:r>
              <a:rPr lang="tr-TR" dirty="0"/>
              <a:t> a </a:t>
            </a:r>
            <a:r>
              <a:rPr lang="tr-TR" dirty="0" err="1"/>
              <a:t>book</a:t>
            </a:r>
            <a:r>
              <a:rPr lang="tr-TR" dirty="0"/>
              <a:t>.) </a:t>
            </a:r>
          </a:p>
          <a:p>
            <a:endParaRPr lang="en-US" dirty="0"/>
          </a:p>
        </p:txBody>
      </p:sp>
      <p:pic>
        <p:nvPicPr>
          <p:cNvPr id="2050" name="Picture 2" descr="Oturma Pozisyonunun Senin Kişiliğin ve Düşüncelerin Hakkında Ne Söylediğini  Biliyor musun?">
            <a:extLst>
              <a:ext uri="{FF2B5EF4-FFF2-40B4-BE49-F238E27FC236}">
                <a16:creationId xmlns:a16="http://schemas.microsoft.com/office/drawing/2014/main" id="{A6D8F4AA-A97D-1F58-E2AB-75391BE211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9511" y="1285875"/>
            <a:ext cx="2143125" cy="21431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Kitap okumanın Faydaları ve Çocuklara Özel 10 Kitap Önerisi – FundoMundo  Keşfet">
            <a:extLst>
              <a:ext uri="{FF2B5EF4-FFF2-40B4-BE49-F238E27FC236}">
                <a16:creationId xmlns:a16="http://schemas.microsoft.com/office/drawing/2014/main" id="{D10DF348-C501-36D6-E1C5-F3B246B4EE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8804" y="3697972"/>
            <a:ext cx="2971800" cy="15335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43924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5BB3D-9344-CD98-14CA-482D0158A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9013" y="0"/>
            <a:ext cx="4852987" cy="1325563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dirty="0"/>
              <a:t>Sor bana: Ask me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6B4004-40F2-FF32-1CBF-ACBB2F7A4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783" y="1325563"/>
            <a:ext cx="10515600" cy="4351338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tr-TR" sz="3200" b="1" dirty="0"/>
              <a:t>A: Ne yapıyorsun? </a:t>
            </a:r>
            <a:r>
              <a:rPr lang="tr-TR" sz="3200" b="1" dirty="0" err="1"/>
              <a:t>What</a:t>
            </a:r>
            <a:r>
              <a:rPr lang="tr-TR" sz="3200" b="1" dirty="0"/>
              <a:t> </a:t>
            </a:r>
            <a:r>
              <a:rPr lang="tr-TR" sz="3200" b="1" dirty="0" err="1"/>
              <a:t>are</a:t>
            </a:r>
            <a:r>
              <a:rPr lang="tr-TR" sz="3200" b="1" dirty="0"/>
              <a:t> </a:t>
            </a:r>
            <a:r>
              <a:rPr lang="tr-TR" sz="3200" b="1" dirty="0" err="1"/>
              <a:t>you</a:t>
            </a:r>
            <a:r>
              <a:rPr lang="tr-TR" sz="3200" b="1" dirty="0"/>
              <a:t> </a:t>
            </a:r>
            <a:r>
              <a:rPr lang="tr-TR" sz="3200" b="1" dirty="0" err="1"/>
              <a:t>doing</a:t>
            </a:r>
            <a:r>
              <a:rPr lang="tr-TR" sz="3200" b="1" dirty="0"/>
              <a:t>?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sz="3600" dirty="0"/>
              <a:t>B: Anneme yardım ediyorum. </a:t>
            </a:r>
          </a:p>
          <a:p>
            <a:pPr marL="0" indent="0">
              <a:buNone/>
            </a:pPr>
            <a:endParaRPr lang="tr-TR" sz="3600" dirty="0"/>
          </a:p>
          <a:p>
            <a:pPr marL="0" indent="0">
              <a:buNone/>
            </a:pPr>
            <a:r>
              <a:rPr lang="tr-TR" sz="3600" dirty="0"/>
              <a:t>B: Yazıyorum. (I am </a:t>
            </a:r>
            <a:r>
              <a:rPr lang="tr-TR" sz="3600" dirty="0" err="1"/>
              <a:t>writing</a:t>
            </a:r>
            <a:r>
              <a:rPr lang="tr-TR" sz="3600" dirty="0"/>
              <a:t>.)</a:t>
            </a:r>
            <a:endParaRPr lang="en-US" sz="3600" dirty="0"/>
          </a:p>
        </p:txBody>
      </p:sp>
      <p:pic>
        <p:nvPicPr>
          <p:cNvPr id="4" name="Picture 6" descr="Do You Help Your Mom In Household Chores?">
            <a:extLst>
              <a:ext uri="{FF2B5EF4-FFF2-40B4-BE49-F238E27FC236}">
                <a16:creationId xmlns:a16="http://schemas.microsoft.com/office/drawing/2014/main" id="{9AB5CBC9-E6D9-04CE-409E-2A77A36F2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905" y="1181099"/>
            <a:ext cx="4786312" cy="280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Düzenli Olarak Yazı Yazmanın Bilinmeyen Faydaları - dergiCE.com">
            <a:extLst>
              <a:ext uri="{FF2B5EF4-FFF2-40B4-BE49-F238E27FC236}">
                <a16:creationId xmlns:a16="http://schemas.microsoft.com/office/drawing/2014/main" id="{6A1EA7E1-1571-FD0F-4148-59A94EDC91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302" y="4109074"/>
            <a:ext cx="4702722" cy="2351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89428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08549A-699A-554E-61DD-93E9667380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8174" y="1751216"/>
            <a:ext cx="493346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/>
              <a:t>A: Bayramda ne yaptın?</a:t>
            </a:r>
          </a:p>
          <a:p>
            <a:pPr marL="0" indent="0">
              <a:buNone/>
            </a:pPr>
            <a:r>
              <a:rPr lang="tr-TR" dirty="0"/>
              <a:t>Zeynep: Annemle yemek yaptım. </a:t>
            </a:r>
          </a:p>
          <a:p>
            <a:pPr marL="0" indent="0">
              <a:buNone/>
            </a:pPr>
            <a:r>
              <a:rPr lang="tr-TR" dirty="0"/>
              <a:t>A: Ne yemeği yaptınız?</a:t>
            </a:r>
          </a:p>
          <a:p>
            <a:pPr marL="0" indent="0">
              <a:buNone/>
            </a:pPr>
            <a:r>
              <a:rPr lang="tr-TR" dirty="0"/>
              <a:t>Zeynep: Tunus yemekler yaptık. </a:t>
            </a:r>
          </a:p>
          <a:p>
            <a:pPr marL="0" indent="0">
              <a:buNone/>
            </a:pPr>
            <a:r>
              <a:rPr lang="tr-TR" dirty="0"/>
              <a:t>A: Tatlı yaptınız mı? (</a:t>
            </a:r>
            <a:r>
              <a:rPr lang="tr-TR" dirty="0" err="1"/>
              <a:t>Did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make</a:t>
            </a:r>
            <a:r>
              <a:rPr lang="tr-TR" dirty="0"/>
              <a:t> </a:t>
            </a:r>
            <a:r>
              <a:rPr lang="tr-TR" dirty="0" err="1"/>
              <a:t>sweet</a:t>
            </a:r>
            <a:r>
              <a:rPr lang="tr-TR" dirty="0"/>
              <a:t>?)</a:t>
            </a:r>
          </a:p>
          <a:p>
            <a:pPr marL="0" indent="0">
              <a:buNone/>
            </a:pPr>
            <a:r>
              <a:rPr lang="tr-TR" dirty="0"/>
              <a:t>Zeynep: Samur </a:t>
            </a:r>
          </a:p>
          <a:p>
            <a:endParaRPr lang="en-US" dirty="0"/>
          </a:p>
        </p:txBody>
      </p:sp>
      <p:pic>
        <p:nvPicPr>
          <p:cNvPr id="2054" name="Picture 6" descr="Tunis">
            <a:extLst>
              <a:ext uri="{FF2B5EF4-FFF2-40B4-BE49-F238E27FC236}">
                <a16:creationId xmlns:a16="http://schemas.microsoft.com/office/drawing/2014/main" id="{DE18300C-5887-E777-BBC9-2B1E27EFFB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44" r="2" b="31877"/>
          <a:stretch/>
        </p:blipFill>
        <p:spPr bwMode="auto">
          <a:xfrm>
            <a:off x="6705535" y="2791325"/>
            <a:ext cx="3859697" cy="3546141"/>
          </a:xfrm>
          <a:custGeom>
            <a:avLst/>
            <a:gdLst/>
            <a:ahLst/>
            <a:cxnLst/>
            <a:rect l="l" t="t" r="r" b="b"/>
            <a:pathLst>
              <a:path w="4030579" h="3703141">
                <a:moveTo>
                  <a:pt x="2015289" y="0"/>
                </a:moveTo>
                <a:cubicBezTo>
                  <a:pt x="3128303" y="0"/>
                  <a:pt x="4030579" y="902277"/>
                  <a:pt x="4030579" y="2015290"/>
                </a:cubicBezTo>
                <a:cubicBezTo>
                  <a:pt x="4030579" y="2710923"/>
                  <a:pt x="3678127" y="3324237"/>
                  <a:pt x="3142057" y="3686399"/>
                </a:cubicBezTo>
                <a:lnTo>
                  <a:pt x="3114499" y="3703141"/>
                </a:lnTo>
                <a:lnTo>
                  <a:pt x="916080" y="3703141"/>
                </a:lnTo>
                <a:lnTo>
                  <a:pt x="888522" y="3686399"/>
                </a:lnTo>
                <a:cubicBezTo>
                  <a:pt x="352452" y="3324237"/>
                  <a:pt x="0" y="2710923"/>
                  <a:pt x="0" y="2015290"/>
                </a:cubicBezTo>
                <a:cubicBezTo>
                  <a:pt x="0" y="902277"/>
                  <a:pt x="902277" y="0"/>
                  <a:pt x="2015289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 ">
            <a:extLst>
              <a:ext uri="{FF2B5EF4-FFF2-40B4-BE49-F238E27FC236}">
                <a16:creationId xmlns:a16="http://schemas.microsoft.com/office/drawing/2014/main" id="{80330927-B936-6B01-E1C0-422DB85DDC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32" r="-3" b="-3"/>
          <a:stretch/>
        </p:blipFill>
        <p:spPr bwMode="auto">
          <a:xfrm>
            <a:off x="63058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Yoyos">
            <a:extLst>
              <a:ext uri="{FF2B5EF4-FFF2-40B4-BE49-F238E27FC236}">
                <a16:creationId xmlns:a16="http://schemas.microsoft.com/office/drawing/2014/main" id="{107DD03A-EE4C-43A2-F920-002B06255D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" r="3938" b="4"/>
          <a:stretch/>
        </p:blipFill>
        <p:spPr bwMode="auto">
          <a:xfrm>
            <a:off x="9933462" y="372217"/>
            <a:ext cx="2258539" cy="3554668"/>
          </a:xfrm>
          <a:custGeom>
            <a:avLst/>
            <a:gdLst/>
            <a:ahLst/>
            <a:cxnLst/>
            <a:rect l="l" t="t" r="r" b="b"/>
            <a:pathLst>
              <a:path w="2258539" h="3554668">
                <a:moveTo>
                  <a:pt x="1777334" y="0"/>
                </a:moveTo>
                <a:cubicBezTo>
                  <a:pt x="1900033" y="0"/>
                  <a:pt x="2019829" y="12434"/>
                  <a:pt x="2135529" y="36109"/>
                </a:cubicBezTo>
                <a:lnTo>
                  <a:pt x="2258539" y="67738"/>
                </a:lnTo>
                <a:lnTo>
                  <a:pt x="2258539" y="3486930"/>
                </a:lnTo>
                <a:lnTo>
                  <a:pt x="2135529" y="3518559"/>
                </a:lnTo>
                <a:cubicBezTo>
                  <a:pt x="2019829" y="3542235"/>
                  <a:pt x="1900033" y="3554668"/>
                  <a:pt x="1777334" y="3554668"/>
                </a:cubicBezTo>
                <a:cubicBezTo>
                  <a:pt x="795739" y="3554668"/>
                  <a:pt x="0" y="2758929"/>
                  <a:pt x="0" y="1777334"/>
                </a:cubicBezTo>
                <a:cubicBezTo>
                  <a:pt x="0" y="795740"/>
                  <a:pt x="795739" y="0"/>
                  <a:pt x="177733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43109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5865F-980D-9F04-9442-2B4D77DDA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HAVA NASIL?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0F39F6-2DC9-6118-18D5-83CA0E8F74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8943" y="2799377"/>
            <a:ext cx="2727960" cy="423799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tr-TR" dirty="0"/>
              <a:t>AA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21B5DA-1EC1-A1F9-C5D4-2F1F99559A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039" t="1" b="-17815"/>
          <a:stretch/>
        </p:blipFill>
        <p:spPr>
          <a:xfrm>
            <a:off x="454229" y="1473814"/>
            <a:ext cx="4172557" cy="9767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68CA0F8-B896-0EDD-A7F9-90238DAE59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658" y="752112"/>
            <a:ext cx="4105275" cy="14382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8266A70-7642-DB56-EBD8-41DD9FD71871}"/>
              </a:ext>
            </a:extLst>
          </p:cNvPr>
          <p:cNvSpPr txBox="1">
            <a:spLocks/>
          </p:cNvSpPr>
          <p:nvPr/>
        </p:nvSpPr>
        <p:spPr>
          <a:xfrm>
            <a:off x="6038415" y="2577374"/>
            <a:ext cx="2727960" cy="4237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/>
              <a:t>AA</a:t>
            </a:r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B22D666-1855-3B8F-4B5B-B49E21285514}"/>
              </a:ext>
            </a:extLst>
          </p:cNvPr>
          <p:cNvSpPr txBox="1">
            <a:spLocks/>
          </p:cNvSpPr>
          <p:nvPr/>
        </p:nvSpPr>
        <p:spPr>
          <a:xfrm>
            <a:off x="89807" y="2238692"/>
            <a:ext cx="1959429" cy="4237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tr-TR" dirty="0"/>
              <a:t>Toronto: 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BE1D666-D626-0172-3FAB-91E4963E0E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236" y="3811677"/>
            <a:ext cx="4019550" cy="11914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0C33E383-0230-1098-B174-4A405BF4CFFF}"/>
              </a:ext>
            </a:extLst>
          </p:cNvPr>
          <p:cNvSpPr txBox="1">
            <a:spLocks/>
          </p:cNvSpPr>
          <p:nvPr/>
        </p:nvSpPr>
        <p:spPr>
          <a:xfrm>
            <a:off x="935735" y="5262270"/>
            <a:ext cx="2727960" cy="4237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/>
              <a:t>AA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80227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013AD2-EFDA-C9CB-E0D7-0145FBFF10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673" y="106878"/>
            <a:ext cx="11584885" cy="2718174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/>
              <a:t>Mehmet : Merhaba, hoş geldin. 	(</a:t>
            </a:r>
            <a:r>
              <a:rPr lang="tr-TR" dirty="0" err="1"/>
              <a:t>Hello</a:t>
            </a:r>
            <a:r>
              <a:rPr lang="tr-TR" dirty="0"/>
              <a:t>,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welcome</a:t>
            </a:r>
            <a:r>
              <a:rPr lang="tr-TR" dirty="0"/>
              <a:t>)</a:t>
            </a:r>
          </a:p>
          <a:p>
            <a:pPr marL="0" indent="0">
              <a:buNone/>
            </a:pPr>
            <a:r>
              <a:rPr lang="tr-TR" i="1" u="sng" dirty="0">
                <a:solidFill>
                  <a:srgbClr val="FF0000"/>
                </a:solidFill>
                <a:highlight>
                  <a:srgbClr val="FFFF00"/>
                </a:highlight>
              </a:rPr>
              <a:t>B:</a:t>
            </a:r>
            <a:r>
              <a:rPr lang="tr-TR" i="1" dirty="0">
                <a:solidFill>
                  <a:srgbClr val="FF0000"/>
                </a:solidFill>
                <a:highlight>
                  <a:srgbClr val="FFFF00"/>
                </a:highlight>
              </a:rPr>
              <a:t> </a:t>
            </a:r>
            <a:r>
              <a:rPr lang="tr-TR" dirty="0">
                <a:highlight>
                  <a:srgbClr val="FFFF00"/>
                </a:highlight>
              </a:rPr>
              <a:t>Merhaba, hoş bulduk, HOCAM.  	</a:t>
            </a:r>
            <a:r>
              <a:rPr lang="tr-TR" dirty="0"/>
              <a:t>(</a:t>
            </a:r>
            <a:r>
              <a:rPr lang="tr-TR" dirty="0" err="1"/>
              <a:t>Hello</a:t>
            </a:r>
            <a:r>
              <a:rPr lang="tr-TR" dirty="0"/>
              <a:t>, I </a:t>
            </a:r>
            <a:r>
              <a:rPr lang="tr-TR" dirty="0" err="1"/>
              <a:t>welcome</a:t>
            </a:r>
            <a:r>
              <a:rPr lang="tr-TR" dirty="0"/>
              <a:t>. My teacher.)</a:t>
            </a:r>
          </a:p>
          <a:p>
            <a:pPr marL="0" indent="0">
              <a:buNone/>
            </a:pPr>
            <a:r>
              <a:rPr lang="tr-TR" dirty="0"/>
              <a:t>Mehmet: Nasılsın, </a:t>
            </a:r>
            <a:r>
              <a:rPr lang="tr-TR" u="sng" dirty="0"/>
              <a:t>Ahmed</a:t>
            </a:r>
            <a:r>
              <a:rPr lang="tr-TR" dirty="0"/>
              <a:t>? 		(How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?)</a:t>
            </a:r>
          </a:p>
          <a:p>
            <a:pPr marL="0" indent="0">
              <a:buNone/>
            </a:pPr>
            <a:r>
              <a:rPr lang="tr-TR" i="1" u="sng" dirty="0">
                <a:solidFill>
                  <a:srgbClr val="FF0000"/>
                </a:solidFill>
                <a:highlight>
                  <a:srgbClr val="FFFF00"/>
                </a:highlight>
              </a:rPr>
              <a:t>B: </a:t>
            </a:r>
            <a:r>
              <a:rPr lang="tr-TR" dirty="0">
                <a:highlight>
                  <a:srgbClr val="FFFF00"/>
                </a:highlight>
              </a:rPr>
              <a:t>İyiyim, teşekkür ederim.  Sen nasılsın? </a:t>
            </a:r>
            <a:r>
              <a:rPr lang="tr-TR" dirty="0"/>
              <a:t>(I am </a:t>
            </a:r>
            <a:r>
              <a:rPr lang="tr-TR" dirty="0" err="1"/>
              <a:t>fine</a:t>
            </a:r>
            <a:r>
              <a:rPr lang="tr-TR" dirty="0"/>
              <a:t>, </a:t>
            </a:r>
            <a:r>
              <a:rPr lang="tr-TR" dirty="0" err="1"/>
              <a:t>Thanks</a:t>
            </a:r>
            <a:r>
              <a:rPr lang="tr-TR" dirty="0"/>
              <a:t>.)</a:t>
            </a:r>
          </a:p>
          <a:p>
            <a:pPr marL="0" indent="0">
              <a:buNone/>
            </a:pPr>
            <a:r>
              <a:rPr lang="tr-TR" dirty="0"/>
              <a:t>Mehmet: Ben de teşekkür ederim. 	(I </a:t>
            </a:r>
            <a:r>
              <a:rPr lang="tr-TR" dirty="0" err="1"/>
              <a:t>thank</a:t>
            </a:r>
            <a:r>
              <a:rPr lang="tr-TR" dirty="0"/>
              <a:t> as </a:t>
            </a:r>
            <a:r>
              <a:rPr lang="tr-TR" dirty="0" err="1"/>
              <a:t>well</a:t>
            </a:r>
            <a:r>
              <a:rPr lang="tr-TR" dirty="0"/>
              <a:t>.)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2AF4368-1AEF-C6F7-85A1-6A233F73D1C6}"/>
              </a:ext>
            </a:extLst>
          </p:cNvPr>
          <p:cNvSpPr txBox="1">
            <a:spLocks/>
          </p:cNvSpPr>
          <p:nvPr/>
        </p:nvSpPr>
        <p:spPr>
          <a:xfrm>
            <a:off x="280801" y="2927267"/>
            <a:ext cx="6690014" cy="23275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dirty="0"/>
              <a:t>TEŞEKKÜR EDERİM.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dirty="0"/>
              <a:t>Mehmet : Teşekkür ederim. (</a:t>
            </a:r>
            <a:r>
              <a:rPr lang="tr-TR" dirty="0" err="1"/>
              <a:t>Thank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.)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dirty="0"/>
              <a:t>B: Ben de teşekkür ederim. (I </a:t>
            </a:r>
            <a:r>
              <a:rPr lang="tr-TR" dirty="0" err="1"/>
              <a:t>thank</a:t>
            </a:r>
            <a:r>
              <a:rPr lang="tr-TR" dirty="0"/>
              <a:t> as </a:t>
            </a:r>
            <a:r>
              <a:rPr lang="tr-TR" dirty="0" err="1"/>
              <a:t>well</a:t>
            </a:r>
            <a:r>
              <a:rPr lang="tr-TR" dirty="0"/>
              <a:t>.)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dirty="0"/>
              <a:t>Rica ederim. (</a:t>
            </a:r>
            <a:r>
              <a:rPr lang="tr-TR" dirty="0" err="1"/>
              <a:t>Your</a:t>
            </a:r>
            <a:r>
              <a:rPr lang="tr-TR" dirty="0"/>
              <a:t> </a:t>
            </a:r>
            <a:r>
              <a:rPr lang="tr-TR" dirty="0" err="1"/>
              <a:t>welcome</a:t>
            </a:r>
            <a:r>
              <a:rPr lang="tr-TR" dirty="0"/>
              <a:t>.)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29FB0E-A2E8-BFBC-83F2-B26D97D3F844}"/>
              </a:ext>
            </a:extLst>
          </p:cNvPr>
          <p:cNvSpPr txBox="1"/>
          <p:nvPr/>
        </p:nvSpPr>
        <p:spPr>
          <a:xfrm>
            <a:off x="522514" y="5973288"/>
            <a:ext cx="39069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Ders: 6</a:t>
            </a:r>
          </a:p>
          <a:p>
            <a:r>
              <a:rPr lang="tr-TR" dirty="0"/>
              <a:t>Tarih: 11.Temmuz.2022</a:t>
            </a:r>
          </a:p>
          <a:p>
            <a:r>
              <a:rPr lang="tr-TR" dirty="0"/>
              <a:t>Pazartesi (</a:t>
            </a:r>
            <a:r>
              <a:rPr lang="tr-TR" dirty="0" err="1"/>
              <a:t>Monday</a:t>
            </a:r>
            <a:r>
              <a:rPr lang="tr-TR" dirty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9186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F958E-D4EC-2FF2-376C-788A124F8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5554287" cy="773719"/>
          </a:xfrm>
        </p:spPr>
        <p:txBody>
          <a:bodyPr/>
          <a:lstStyle/>
          <a:p>
            <a:r>
              <a:rPr lang="tr-TR" dirty="0">
                <a:highlight>
                  <a:srgbClr val="FFFF00"/>
                </a:highlight>
              </a:rPr>
              <a:t>Nasıl? 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4FF5D1-46DD-83DD-CD8B-2E4881D3E5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618" y="773719"/>
            <a:ext cx="7207333" cy="4252705"/>
          </a:xfrm>
          <a:custGeom>
            <a:avLst/>
            <a:gdLst>
              <a:gd name="connsiteX0" fmla="*/ 0 w 7207333"/>
              <a:gd name="connsiteY0" fmla="*/ 0 h 4252705"/>
              <a:gd name="connsiteX1" fmla="*/ 7207333 w 7207333"/>
              <a:gd name="connsiteY1" fmla="*/ 0 h 4252705"/>
              <a:gd name="connsiteX2" fmla="*/ 7207333 w 7207333"/>
              <a:gd name="connsiteY2" fmla="*/ 4252705 h 4252705"/>
              <a:gd name="connsiteX3" fmla="*/ 0 w 7207333"/>
              <a:gd name="connsiteY3" fmla="*/ 4252705 h 4252705"/>
              <a:gd name="connsiteX4" fmla="*/ 0 w 7207333"/>
              <a:gd name="connsiteY4" fmla="*/ 0 h 4252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07333" h="4252705" fill="none" extrusionOk="0">
                <a:moveTo>
                  <a:pt x="0" y="0"/>
                </a:moveTo>
                <a:cubicBezTo>
                  <a:pt x="2926646" y="-33775"/>
                  <a:pt x="5397218" y="138873"/>
                  <a:pt x="7207333" y="0"/>
                </a:cubicBezTo>
                <a:cubicBezTo>
                  <a:pt x="7133562" y="877199"/>
                  <a:pt x="7051450" y="2559710"/>
                  <a:pt x="7207333" y="4252705"/>
                </a:cubicBezTo>
                <a:cubicBezTo>
                  <a:pt x="5758231" y="4115375"/>
                  <a:pt x="2858577" y="4114849"/>
                  <a:pt x="0" y="4252705"/>
                </a:cubicBezTo>
                <a:cubicBezTo>
                  <a:pt x="152408" y="3417255"/>
                  <a:pt x="73868" y="934836"/>
                  <a:pt x="0" y="0"/>
                </a:cubicBezTo>
                <a:close/>
              </a:path>
              <a:path w="7207333" h="4252705" stroke="0" extrusionOk="0">
                <a:moveTo>
                  <a:pt x="0" y="0"/>
                </a:moveTo>
                <a:cubicBezTo>
                  <a:pt x="879194" y="-101487"/>
                  <a:pt x="5775306" y="-162162"/>
                  <a:pt x="7207333" y="0"/>
                </a:cubicBezTo>
                <a:cubicBezTo>
                  <a:pt x="7268046" y="1438440"/>
                  <a:pt x="7146261" y="3381469"/>
                  <a:pt x="7207333" y="4252705"/>
                </a:cubicBezTo>
                <a:cubicBezTo>
                  <a:pt x="4838785" y="4302770"/>
                  <a:pt x="2416158" y="4094256"/>
                  <a:pt x="0" y="4252705"/>
                </a:cubicBezTo>
                <a:cubicBezTo>
                  <a:pt x="-24452" y="3690697"/>
                  <a:pt x="-67663" y="1334605"/>
                  <a:pt x="0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981765707">
                  <ask:type>
                    <ask:lineSketchCurved/>
                  </ask:type>
                </ask:lineSketchStyleProps>
              </a:ext>
            </a:extLst>
          </a:ln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tr-TR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tr-TR" dirty="0">
                <a:highlight>
                  <a:srgbClr val="FFFF00"/>
                </a:highlight>
              </a:rPr>
              <a:t>A: Ablan nasıl? 	(How is </a:t>
            </a:r>
            <a:r>
              <a:rPr lang="tr-TR" dirty="0" err="1">
                <a:highlight>
                  <a:srgbClr val="FFFF00"/>
                </a:highlight>
              </a:rPr>
              <a:t>your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elder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sister</a:t>
            </a:r>
            <a:r>
              <a:rPr lang="tr-TR" dirty="0">
                <a:highlight>
                  <a:srgbClr val="FFFF00"/>
                </a:highlight>
              </a:rPr>
              <a:t>?)   </a:t>
            </a:r>
            <a:r>
              <a:rPr lang="tr-TR" dirty="0"/>
              <a:t>  </a:t>
            </a:r>
          </a:p>
          <a:p>
            <a:pPr marL="0" indent="0">
              <a:buNone/>
            </a:pPr>
            <a:r>
              <a:rPr lang="tr-TR" dirty="0"/>
              <a:t>B: Çok iyi. </a:t>
            </a:r>
          </a:p>
          <a:p>
            <a:pPr marL="0" indent="0">
              <a:buNone/>
            </a:pPr>
            <a:r>
              <a:rPr lang="tr-TR" dirty="0">
                <a:highlight>
                  <a:srgbClr val="FFFF00"/>
                </a:highlight>
              </a:rPr>
              <a:t>A: Baban nasıl? 	(How is </a:t>
            </a:r>
            <a:r>
              <a:rPr lang="tr-TR" dirty="0" err="1">
                <a:highlight>
                  <a:srgbClr val="FFFF00"/>
                </a:highlight>
              </a:rPr>
              <a:t>your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dad</a:t>
            </a:r>
            <a:r>
              <a:rPr lang="tr-TR" dirty="0">
                <a:highlight>
                  <a:srgbClr val="FFFF00"/>
                </a:highlight>
              </a:rPr>
              <a:t>?)</a:t>
            </a:r>
          </a:p>
          <a:p>
            <a:pPr marL="0" indent="0">
              <a:buNone/>
            </a:pPr>
            <a:r>
              <a:rPr lang="tr-TR" dirty="0"/>
              <a:t>B: Çok iyi. 		(He is </a:t>
            </a:r>
            <a:r>
              <a:rPr lang="tr-TR" dirty="0" err="1"/>
              <a:t>very</a:t>
            </a:r>
            <a:r>
              <a:rPr lang="tr-TR" dirty="0"/>
              <a:t> </a:t>
            </a:r>
            <a:r>
              <a:rPr lang="tr-TR" dirty="0" err="1"/>
              <a:t>good</a:t>
            </a:r>
            <a:r>
              <a:rPr lang="tr-TR" dirty="0"/>
              <a:t>.)</a:t>
            </a:r>
          </a:p>
          <a:p>
            <a:pPr marL="0" indent="0">
              <a:buNone/>
            </a:pPr>
            <a:r>
              <a:rPr lang="tr-TR" dirty="0">
                <a:highlight>
                  <a:srgbClr val="FFFF00"/>
                </a:highlight>
              </a:rPr>
              <a:t>A: Annen nasıl? 	(How is </a:t>
            </a:r>
            <a:r>
              <a:rPr lang="tr-TR" dirty="0" err="1">
                <a:highlight>
                  <a:srgbClr val="FFFF00"/>
                </a:highlight>
              </a:rPr>
              <a:t>your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mom</a:t>
            </a:r>
            <a:r>
              <a:rPr lang="tr-TR" dirty="0">
                <a:highlight>
                  <a:srgbClr val="FFFF00"/>
                </a:highlight>
              </a:rPr>
              <a:t>?)</a:t>
            </a:r>
          </a:p>
          <a:p>
            <a:pPr marL="0" indent="0">
              <a:buNone/>
            </a:pPr>
            <a:r>
              <a:rPr lang="tr-TR" dirty="0"/>
              <a:t>B: Çok iyi. </a:t>
            </a:r>
          </a:p>
          <a:p>
            <a:pPr marL="0" indent="0">
              <a:buNone/>
            </a:pPr>
            <a:r>
              <a:rPr lang="tr-TR" dirty="0">
                <a:highlight>
                  <a:srgbClr val="FFFF00"/>
                </a:highlight>
              </a:rPr>
              <a:t>A: Putin nasıl? 	(How is Putin?)</a:t>
            </a:r>
          </a:p>
          <a:p>
            <a:pPr marL="0" indent="0">
              <a:buNone/>
            </a:pPr>
            <a:r>
              <a:rPr lang="tr-TR" dirty="0"/>
              <a:t>B: Bilmiyorum. 	(I </a:t>
            </a:r>
            <a:r>
              <a:rPr lang="tr-TR" dirty="0" err="1"/>
              <a:t>don’t</a:t>
            </a:r>
            <a:r>
              <a:rPr lang="tr-TR" dirty="0"/>
              <a:t> </a:t>
            </a:r>
            <a:r>
              <a:rPr lang="tr-TR" dirty="0" err="1"/>
              <a:t>know</a:t>
            </a:r>
            <a:r>
              <a:rPr lang="tr-TR" dirty="0"/>
              <a:t>.)</a:t>
            </a:r>
          </a:p>
          <a:p>
            <a:pPr marL="0" indent="0">
              <a:buNone/>
            </a:pPr>
            <a:r>
              <a:rPr lang="tr-TR" dirty="0">
                <a:highlight>
                  <a:srgbClr val="FFFF00"/>
                </a:highlight>
              </a:rPr>
              <a:t>A: </a:t>
            </a:r>
            <a:r>
              <a:rPr lang="tr-TR" dirty="0" err="1">
                <a:highlight>
                  <a:srgbClr val="FFFF00"/>
                </a:highlight>
              </a:rPr>
              <a:t>Justin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Bieber</a:t>
            </a:r>
            <a:r>
              <a:rPr lang="tr-TR" dirty="0">
                <a:highlight>
                  <a:srgbClr val="FFFF00"/>
                </a:highlight>
              </a:rPr>
              <a:t> nasıl? </a:t>
            </a:r>
            <a:r>
              <a:rPr lang="tr-TR" dirty="0"/>
              <a:t>(How is </a:t>
            </a:r>
            <a:r>
              <a:rPr lang="tr-TR" dirty="0" err="1"/>
              <a:t>Justin</a:t>
            </a:r>
            <a:r>
              <a:rPr lang="tr-TR" dirty="0"/>
              <a:t> </a:t>
            </a:r>
            <a:r>
              <a:rPr lang="tr-TR" dirty="0" err="1"/>
              <a:t>Bieber</a:t>
            </a:r>
            <a:r>
              <a:rPr lang="tr-TR" dirty="0"/>
              <a:t>?)</a:t>
            </a:r>
          </a:p>
          <a:p>
            <a:pPr marL="0" indent="0">
              <a:buNone/>
            </a:pPr>
            <a:r>
              <a:rPr lang="tr-TR" dirty="0"/>
              <a:t>B: Çok iyi değil. Hasta (</a:t>
            </a:r>
            <a:r>
              <a:rPr lang="tr-TR" dirty="0" err="1"/>
              <a:t>Sick</a:t>
            </a:r>
            <a:r>
              <a:rPr lang="tr-TR" dirty="0"/>
              <a:t>, </a:t>
            </a:r>
            <a:r>
              <a:rPr lang="tr-TR" dirty="0" err="1"/>
              <a:t>ill</a:t>
            </a:r>
            <a:r>
              <a:rPr lang="tr-TR" dirty="0"/>
              <a:t>)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A917E1-0B25-14AC-1844-487CA3E2F44D}"/>
              </a:ext>
            </a:extLst>
          </p:cNvPr>
          <p:cNvSpPr txBox="1"/>
          <p:nvPr/>
        </p:nvSpPr>
        <p:spPr>
          <a:xfrm>
            <a:off x="7582424" y="223352"/>
            <a:ext cx="2648712" cy="230832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KELİMELER: </a:t>
            </a:r>
            <a:r>
              <a:rPr lang="tr-TR" dirty="0" err="1"/>
              <a:t>Words</a:t>
            </a:r>
            <a:endParaRPr lang="tr-TR" dirty="0"/>
          </a:p>
          <a:p>
            <a:r>
              <a:rPr lang="tr-TR" b="1" dirty="0"/>
              <a:t>Abla</a:t>
            </a:r>
            <a:r>
              <a:rPr lang="tr-TR" dirty="0"/>
              <a:t>: </a:t>
            </a:r>
            <a:r>
              <a:rPr lang="tr-TR" dirty="0" err="1"/>
              <a:t>elder</a:t>
            </a:r>
            <a:r>
              <a:rPr lang="tr-TR" dirty="0"/>
              <a:t> </a:t>
            </a:r>
            <a:r>
              <a:rPr lang="tr-TR" dirty="0" err="1"/>
              <a:t>sister</a:t>
            </a:r>
            <a:endParaRPr lang="tr-TR" dirty="0"/>
          </a:p>
          <a:p>
            <a:r>
              <a:rPr lang="tr-TR" b="1" dirty="0"/>
              <a:t>Baba</a:t>
            </a:r>
            <a:r>
              <a:rPr lang="tr-TR" dirty="0"/>
              <a:t>: </a:t>
            </a:r>
            <a:r>
              <a:rPr lang="tr-TR" dirty="0" err="1"/>
              <a:t>dad</a:t>
            </a:r>
            <a:endParaRPr lang="tr-TR" dirty="0"/>
          </a:p>
          <a:p>
            <a:r>
              <a:rPr lang="tr-TR" b="1" dirty="0"/>
              <a:t>Anne</a:t>
            </a:r>
            <a:r>
              <a:rPr lang="tr-TR" dirty="0"/>
              <a:t>: </a:t>
            </a:r>
            <a:r>
              <a:rPr lang="tr-TR" dirty="0" err="1"/>
              <a:t>mom</a:t>
            </a:r>
            <a:endParaRPr lang="tr-TR" dirty="0"/>
          </a:p>
          <a:p>
            <a:r>
              <a:rPr lang="tr-TR" b="1" dirty="0"/>
              <a:t>Nasıl</a:t>
            </a:r>
            <a:r>
              <a:rPr lang="tr-TR" dirty="0"/>
              <a:t>: how</a:t>
            </a:r>
          </a:p>
          <a:p>
            <a:r>
              <a:rPr lang="tr-TR" b="1" dirty="0"/>
              <a:t>Çok</a:t>
            </a:r>
            <a:r>
              <a:rPr lang="tr-TR" dirty="0"/>
              <a:t>: </a:t>
            </a:r>
            <a:r>
              <a:rPr lang="tr-TR" dirty="0" err="1"/>
              <a:t>very</a:t>
            </a:r>
            <a:endParaRPr lang="tr-TR" dirty="0"/>
          </a:p>
          <a:p>
            <a:r>
              <a:rPr lang="tr-TR" b="1" dirty="0"/>
              <a:t>İyi</a:t>
            </a:r>
            <a:r>
              <a:rPr lang="tr-TR" dirty="0"/>
              <a:t>: </a:t>
            </a:r>
            <a:r>
              <a:rPr lang="tr-TR" dirty="0" err="1"/>
              <a:t>good</a:t>
            </a:r>
            <a:endParaRPr lang="tr-TR" dirty="0"/>
          </a:p>
          <a:p>
            <a:r>
              <a:rPr lang="tr-TR" b="1" dirty="0"/>
              <a:t>Bilmiyorum</a:t>
            </a:r>
            <a:r>
              <a:rPr lang="tr-TR" dirty="0"/>
              <a:t>: I </a:t>
            </a:r>
            <a:r>
              <a:rPr lang="tr-TR" dirty="0" err="1"/>
              <a:t>don’t</a:t>
            </a:r>
            <a:r>
              <a:rPr lang="tr-TR" dirty="0"/>
              <a:t> 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1D64A8-2A65-C36A-9648-BA7C075B842B}"/>
              </a:ext>
            </a:extLst>
          </p:cNvPr>
          <p:cNvSpPr txBox="1"/>
          <p:nvPr/>
        </p:nvSpPr>
        <p:spPr>
          <a:xfrm>
            <a:off x="7524008" y="3100154"/>
            <a:ext cx="4536374" cy="1754326"/>
          </a:xfrm>
          <a:custGeom>
            <a:avLst/>
            <a:gdLst>
              <a:gd name="connsiteX0" fmla="*/ 0 w 4536374"/>
              <a:gd name="connsiteY0" fmla="*/ 0 h 1754326"/>
              <a:gd name="connsiteX1" fmla="*/ 4536374 w 4536374"/>
              <a:gd name="connsiteY1" fmla="*/ 0 h 1754326"/>
              <a:gd name="connsiteX2" fmla="*/ 4536374 w 4536374"/>
              <a:gd name="connsiteY2" fmla="*/ 1754326 h 1754326"/>
              <a:gd name="connsiteX3" fmla="*/ 0 w 4536374"/>
              <a:gd name="connsiteY3" fmla="*/ 1754326 h 1754326"/>
              <a:gd name="connsiteX4" fmla="*/ 0 w 4536374"/>
              <a:gd name="connsiteY4" fmla="*/ 0 h 1754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6374" h="1754326" fill="none" extrusionOk="0">
                <a:moveTo>
                  <a:pt x="0" y="0"/>
                </a:moveTo>
                <a:cubicBezTo>
                  <a:pt x="1496115" y="-109175"/>
                  <a:pt x="3505360" y="-48220"/>
                  <a:pt x="4536374" y="0"/>
                </a:cubicBezTo>
                <a:cubicBezTo>
                  <a:pt x="4588075" y="804924"/>
                  <a:pt x="4427026" y="1454405"/>
                  <a:pt x="4536374" y="1754326"/>
                </a:cubicBezTo>
                <a:cubicBezTo>
                  <a:pt x="3645952" y="1721504"/>
                  <a:pt x="1935405" y="1729766"/>
                  <a:pt x="0" y="1754326"/>
                </a:cubicBezTo>
                <a:cubicBezTo>
                  <a:pt x="-53115" y="1530377"/>
                  <a:pt x="-6019" y="575311"/>
                  <a:pt x="0" y="0"/>
                </a:cubicBezTo>
                <a:close/>
              </a:path>
              <a:path w="4536374" h="1754326" stroke="0" extrusionOk="0">
                <a:moveTo>
                  <a:pt x="0" y="0"/>
                </a:moveTo>
                <a:cubicBezTo>
                  <a:pt x="2117738" y="56275"/>
                  <a:pt x="2307380" y="-36696"/>
                  <a:pt x="4536374" y="0"/>
                </a:cubicBezTo>
                <a:cubicBezTo>
                  <a:pt x="4593052" y="527720"/>
                  <a:pt x="4419329" y="1477387"/>
                  <a:pt x="4536374" y="1754326"/>
                </a:cubicBezTo>
                <a:cubicBezTo>
                  <a:pt x="2619719" y="1694872"/>
                  <a:pt x="1285463" y="1778421"/>
                  <a:pt x="0" y="1754326"/>
                </a:cubicBezTo>
                <a:cubicBezTo>
                  <a:pt x="31477" y="1421888"/>
                  <a:pt x="39462" y="240926"/>
                  <a:pt x="0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617256088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endParaRPr lang="tr-TR" dirty="0"/>
          </a:p>
          <a:p>
            <a:r>
              <a:rPr lang="tr-TR" b="1" dirty="0"/>
              <a:t>Abla</a:t>
            </a:r>
            <a:r>
              <a:rPr lang="tr-TR" dirty="0"/>
              <a:t>: </a:t>
            </a:r>
            <a:r>
              <a:rPr lang="tr-TR" dirty="0" err="1"/>
              <a:t>elder</a:t>
            </a:r>
            <a:r>
              <a:rPr lang="tr-TR" dirty="0"/>
              <a:t> </a:t>
            </a:r>
            <a:r>
              <a:rPr lang="tr-TR" dirty="0" err="1"/>
              <a:t>sister</a:t>
            </a:r>
            <a:r>
              <a:rPr lang="tr-TR" dirty="0"/>
              <a:t>	</a:t>
            </a:r>
            <a:r>
              <a:rPr lang="tr-TR" b="1" dirty="0"/>
              <a:t>Abla</a:t>
            </a:r>
            <a:r>
              <a:rPr lang="tr-TR" b="1" dirty="0">
                <a:solidFill>
                  <a:srgbClr val="FF0000"/>
                </a:solidFill>
              </a:rPr>
              <a:t>n</a:t>
            </a:r>
            <a:r>
              <a:rPr lang="tr-TR" dirty="0"/>
              <a:t>: </a:t>
            </a:r>
            <a:r>
              <a:rPr lang="tr-TR" dirty="0" err="1"/>
              <a:t>your</a:t>
            </a:r>
            <a:r>
              <a:rPr lang="tr-TR" dirty="0"/>
              <a:t> </a:t>
            </a:r>
            <a:r>
              <a:rPr lang="tr-TR" dirty="0" err="1"/>
              <a:t>elder</a:t>
            </a:r>
            <a:r>
              <a:rPr lang="tr-TR" dirty="0"/>
              <a:t> </a:t>
            </a:r>
            <a:r>
              <a:rPr lang="tr-TR" dirty="0" err="1"/>
              <a:t>sister</a:t>
            </a:r>
            <a:endParaRPr lang="tr-TR" dirty="0"/>
          </a:p>
          <a:p>
            <a:r>
              <a:rPr lang="tr-TR" b="1" dirty="0"/>
              <a:t>Baba</a:t>
            </a:r>
            <a:r>
              <a:rPr lang="tr-TR" dirty="0"/>
              <a:t>: </a:t>
            </a:r>
            <a:r>
              <a:rPr lang="tr-TR" dirty="0" err="1"/>
              <a:t>dad</a:t>
            </a:r>
            <a:r>
              <a:rPr lang="tr-TR" dirty="0"/>
              <a:t>	</a:t>
            </a:r>
            <a:r>
              <a:rPr lang="tr-TR" b="1" dirty="0"/>
              <a:t>baba</a:t>
            </a:r>
            <a:r>
              <a:rPr lang="tr-TR" b="1" dirty="0">
                <a:solidFill>
                  <a:srgbClr val="FF0000"/>
                </a:solidFill>
              </a:rPr>
              <a:t>n</a:t>
            </a:r>
            <a:r>
              <a:rPr lang="tr-TR" dirty="0"/>
              <a:t>: </a:t>
            </a:r>
            <a:r>
              <a:rPr lang="tr-TR" dirty="0" err="1"/>
              <a:t>your</a:t>
            </a:r>
            <a:r>
              <a:rPr lang="tr-TR" dirty="0"/>
              <a:t> </a:t>
            </a:r>
            <a:r>
              <a:rPr lang="tr-TR" dirty="0" err="1"/>
              <a:t>dad</a:t>
            </a:r>
            <a:endParaRPr lang="tr-TR" dirty="0"/>
          </a:p>
          <a:p>
            <a:r>
              <a:rPr lang="tr-TR" b="1" dirty="0"/>
              <a:t>Anne</a:t>
            </a:r>
            <a:r>
              <a:rPr lang="tr-TR" dirty="0"/>
              <a:t>: </a:t>
            </a:r>
            <a:r>
              <a:rPr lang="tr-TR" dirty="0" err="1"/>
              <a:t>mam</a:t>
            </a:r>
            <a:r>
              <a:rPr lang="tr-TR" dirty="0"/>
              <a:t>	</a:t>
            </a:r>
            <a:r>
              <a:rPr lang="tr-TR" b="1" dirty="0"/>
              <a:t>anne</a:t>
            </a:r>
            <a:r>
              <a:rPr lang="tr-TR" b="1" dirty="0">
                <a:solidFill>
                  <a:srgbClr val="FF0000"/>
                </a:solidFill>
              </a:rPr>
              <a:t>n</a:t>
            </a:r>
            <a:r>
              <a:rPr lang="tr-TR" dirty="0"/>
              <a:t>: </a:t>
            </a:r>
            <a:r>
              <a:rPr lang="tr-TR" dirty="0" err="1"/>
              <a:t>your</a:t>
            </a:r>
            <a:r>
              <a:rPr lang="tr-TR" dirty="0"/>
              <a:t> </a:t>
            </a:r>
            <a:r>
              <a:rPr lang="tr-TR" dirty="0" err="1"/>
              <a:t>mom</a:t>
            </a:r>
            <a:endParaRPr lang="tr-TR" dirty="0"/>
          </a:p>
          <a:p>
            <a:r>
              <a:rPr lang="tr-TR" b="1" dirty="0"/>
              <a:t>Dede</a:t>
            </a:r>
            <a:r>
              <a:rPr lang="tr-TR" dirty="0"/>
              <a:t>: </a:t>
            </a:r>
            <a:r>
              <a:rPr lang="tr-TR" dirty="0" err="1"/>
              <a:t>grandpa</a:t>
            </a:r>
            <a:r>
              <a:rPr lang="tr-TR" dirty="0"/>
              <a:t>	</a:t>
            </a:r>
            <a:r>
              <a:rPr lang="tr-TR" b="1" dirty="0"/>
              <a:t>dede</a:t>
            </a:r>
            <a:r>
              <a:rPr lang="tr-TR" b="1" dirty="0">
                <a:solidFill>
                  <a:srgbClr val="FF0000"/>
                </a:solidFill>
              </a:rPr>
              <a:t>n</a:t>
            </a:r>
            <a:r>
              <a:rPr lang="tr-TR" dirty="0"/>
              <a:t> </a:t>
            </a:r>
            <a:r>
              <a:rPr lang="tr-TR" dirty="0" err="1"/>
              <a:t>your</a:t>
            </a:r>
            <a:r>
              <a:rPr lang="tr-TR" dirty="0"/>
              <a:t> </a:t>
            </a:r>
            <a:r>
              <a:rPr lang="tr-TR" dirty="0" err="1"/>
              <a:t>grandpa</a:t>
            </a:r>
            <a:r>
              <a:rPr lang="tr-TR" dirty="0"/>
              <a:t> </a:t>
            </a:r>
          </a:p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1C4D8F-BA26-069C-BA35-B20394930E1B}"/>
              </a:ext>
            </a:extLst>
          </p:cNvPr>
          <p:cNvSpPr txBox="1"/>
          <p:nvPr/>
        </p:nvSpPr>
        <p:spPr>
          <a:xfrm>
            <a:off x="7706602" y="7286756"/>
            <a:ext cx="4802598" cy="20313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KELİMELER: </a:t>
            </a:r>
            <a:r>
              <a:rPr lang="tr-TR" dirty="0" err="1"/>
              <a:t>Words</a:t>
            </a:r>
            <a:br>
              <a:rPr lang="tr-TR" dirty="0"/>
            </a:br>
            <a:r>
              <a:rPr lang="tr-TR" dirty="0"/>
              <a:t>Putin nerede? </a:t>
            </a:r>
          </a:p>
          <a:p>
            <a:r>
              <a:rPr lang="tr-TR" dirty="0"/>
              <a:t>Putin Rusya’da. </a:t>
            </a:r>
          </a:p>
          <a:p>
            <a:r>
              <a:rPr lang="tr-TR" dirty="0"/>
              <a:t>Putin kaç yaşında? </a:t>
            </a:r>
          </a:p>
          <a:p>
            <a:r>
              <a:rPr lang="tr-TR" dirty="0"/>
              <a:t>(How </a:t>
            </a:r>
            <a:r>
              <a:rPr lang="tr-TR" dirty="0" err="1"/>
              <a:t>old</a:t>
            </a:r>
            <a:r>
              <a:rPr lang="tr-TR" dirty="0"/>
              <a:t> is </a:t>
            </a:r>
            <a:r>
              <a:rPr lang="tr-TR" dirty="0" err="1"/>
              <a:t>putin</a:t>
            </a:r>
            <a:r>
              <a:rPr lang="tr-TR" dirty="0"/>
              <a:t>)</a:t>
            </a:r>
          </a:p>
          <a:p>
            <a:r>
              <a:rPr lang="tr-TR" dirty="0"/>
              <a:t>69 (Altmış dokuz yaşında)</a:t>
            </a:r>
          </a:p>
          <a:p>
            <a:r>
              <a:rPr lang="tr-TR" dirty="0"/>
              <a:t>Putin’i sevmiyorum. (I </a:t>
            </a:r>
            <a:r>
              <a:rPr lang="tr-TR" dirty="0" err="1"/>
              <a:t>don’t</a:t>
            </a:r>
            <a:r>
              <a:rPr lang="tr-TR" dirty="0"/>
              <a:t> </a:t>
            </a:r>
            <a:r>
              <a:rPr lang="tr-TR" dirty="0" err="1"/>
              <a:t>like</a:t>
            </a:r>
            <a:r>
              <a:rPr lang="tr-TR" dirty="0"/>
              <a:t> Putin.)</a:t>
            </a:r>
          </a:p>
        </p:txBody>
      </p:sp>
    </p:spTree>
    <p:extLst>
      <p:ext uri="{BB962C8B-B14F-4D97-AF65-F5344CB8AC3E}">
        <p14:creationId xmlns:p14="http://schemas.microsoft.com/office/powerpoint/2010/main" val="4344792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ED7E7E1-273D-84D4-FC26-EBE9C561E8ED}"/>
              </a:ext>
            </a:extLst>
          </p:cNvPr>
          <p:cNvSpPr txBox="1"/>
          <p:nvPr/>
        </p:nvSpPr>
        <p:spPr>
          <a:xfrm>
            <a:off x="606425" y="642938"/>
            <a:ext cx="5434013" cy="43418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B050"/>
            </a:solidFill>
          </a:ln>
        </p:spPr>
        <p:txBody>
          <a:bodyPr wrap="square" rtlCol="0" anchor="t">
            <a:normAutofit fontScale="92500" lnSpcReduction="2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tr-TR" sz="2400" dirty="0">
                <a:solidFill>
                  <a:srgbClr val="FF0000"/>
                </a:solidFill>
              </a:rPr>
              <a:t>ZEYNEP</a:t>
            </a:r>
            <a:r>
              <a:rPr lang="tr-TR" sz="2400" dirty="0"/>
              <a:t>: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tr-TR" sz="2400" dirty="0"/>
              <a:t>İki tane kardeşim var.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tr-TR" sz="2400" dirty="0"/>
              <a:t>Onların isimleri Ahmet ve Muhammed.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tr-TR" sz="2400" dirty="0"/>
              <a:t>Ahmet on yaşında ve Muhammed on iki yaşında.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tr-TR" sz="2400" dirty="0"/>
              <a:t>Ahmet boş vakitlerinde ne yapıyor?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tr-TR" sz="2400" dirty="0"/>
              <a:t>(</a:t>
            </a:r>
            <a:r>
              <a:rPr lang="tr-TR" sz="2400" dirty="0" err="1"/>
              <a:t>What</a:t>
            </a:r>
            <a:r>
              <a:rPr lang="tr-TR" sz="2400" dirty="0"/>
              <a:t> is Ahmet </a:t>
            </a:r>
            <a:r>
              <a:rPr lang="tr-TR" sz="2400" dirty="0" err="1"/>
              <a:t>doing</a:t>
            </a:r>
            <a:r>
              <a:rPr lang="tr-TR" sz="2400" dirty="0"/>
              <a:t> in his </a:t>
            </a:r>
            <a:r>
              <a:rPr lang="tr-TR" sz="2400" dirty="0" err="1"/>
              <a:t>free</a:t>
            </a:r>
            <a:r>
              <a:rPr lang="tr-TR" sz="2400" dirty="0"/>
              <a:t> time?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tr-TR" sz="2400" dirty="0"/>
              <a:t>Oyun oynuyor. (Play </a:t>
            </a:r>
            <a:r>
              <a:rPr lang="tr-TR" sz="2400" dirty="0" err="1"/>
              <a:t>games</a:t>
            </a:r>
            <a:r>
              <a:rPr lang="tr-TR" sz="2400" dirty="0"/>
              <a:t>)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tr-TR" sz="2400" dirty="0"/>
              <a:t>Boş: </a:t>
            </a:r>
            <a:r>
              <a:rPr lang="tr-TR" sz="2400" dirty="0" err="1"/>
              <a:t>nothing</a:t>
            </a:r>
            <a:r>
              <a:rPr lang="tr-TR" sz="2400" dirty="0"/>
              <a:t>, </a:t>
            </a:r>
            <a:r>
              <a:rPr lang="tr-TR" sz="2400" dirty="0" err="1"/>
              <a:t>empty</a:t>
            </a:r>
            <a:r>
              <a:rPr lang="tr-TR" sz="2400" dirty="0"/>
              <a:t>,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tr-TR" sz="2400" dirty="0"/>
              <a:t>vakit: time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tr-TR" sz="2400" dirty="0"/>
              <a:t>ne: </a:t>
            </a:r>
            <a:r>
              <a:rPr lang="tr-TR" sz="2400" dirty="0" err="1"/>
              <a:t>what</a:t>
            </a:r>
            <a:endParaRPr lang="tr-TR" sz="24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tr-TR" sz="24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tr-TR" sz="2400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3140ED-2F5C-D006-9BDC-3C2072EC0B7C}"/>
              </a:ext>
            </a:extLst>
          </p:cNvPr>
          <p:cNvSpPr txBox="1"/>
          <p:nvPr/>
        </p:nvSpPr>
        <p:spPr>
          <a:xfrm>
            <a:off x="6151563" y="642938"/>
            <a:ext cx="5395913" cy="434181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00B050"/>
            </a:solidFill>
          </a:ln>
        </p:spPr>
        <p:txBody>
          <a:bodyPr wrap="square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tr-TR" sz="2200" dirty="0">
                <a:solidFill>
                  <a:srgbClr val="FF0000"/>
                </a:solidFill>
              </a:rPr>
              <a:t>KAMİLE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tr-TR" sz="2200" dirty="0"/>
              <a:t>Babam çok iyi bir insan. 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tr-TR" sz="2200" dirty="0"/>
              <a:t>Babam dışarıda.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tr-TR" sz="2200" dirty="0"/>
              <a:t>Ne yaptığını bilmiyorum. 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2200" dirty="0">
                <a:solidFill>
                  <a:srgbClr val="FF0000"/>
                </a:solidFill>
              </a:rPr>
              <a:t>Babanın kaç kardeşi var?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tr-TR" sz="2200" dirty="0"/>
              <a:t>Babamın iki kardeşi var. 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2200" dirty="0">
                <a:solidFill>
                  <a:srgbClr val="FF0000"/>
                </a:solidFill>
              </a:rPr>
              <a:t>Babanın kaç amcası var?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tr-TR" sz="2200" dirty="0"/>
              <a:t> Babamın hiç amcası yok. 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2200" dirty="0">
                <a:highlight>
                  <a:srgbClr val="FFFF00"/>
                </a:highlight>
              </a:rPr>
              <a:t>Baban boş vakitlerinde ne yapıyor?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tr-TR" sz="2200" dirty="0"/>
              <a:t>Filim seyreder ve oyun oynar.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tr-TR" sz="2200" dirty="0"/>
              <a:t>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tr-TR" sz="2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73C8B7-DD9E-222D-4A5B-52CCBEC53773}"/>
              </a:ext>
            </a:extLst>
          </p:cNvPr>
          <p:cNvSpPr txBox="1"/>
          <p:nvPr/>
        </p:nvSpPr>
        <p:spPr>
          <a:xfrm>
            <a:off x="642938" y="5053013"/>
            <a:ext cx="10904538" cy="11620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00B050"/>
            </a:solidFill>
          </a:ln>
        </p:spPr>
        <p:txBody>
          <a:bodyPr wrap="square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tr-TR" sz="700" dirty="0"/>
              <a:t>KELİMELER: </a:t>
            </a:r>
            <a:r>
              <a:rPr lang="tr-TR" sz="700" dirty="0" err="1"/>
              <a:t>Words</a:t>
            </a:r>
            <a:br>
              <a:rPr lang="tr-TR" sz="700" dirty="0"/>
            </a:br>
            <a:r>
              <a:rPr lang="tr-TR" sz="700" dirty="0"/>
              <a:t>Annen nerede? </a:t>
            </a:r>
            <a:r>
              <a:rPr lang="tr-TR" sz="700" dirty="0" err="1"/>
              <a:t>Where</a:t>
            </a:r>
            <a:r>
              <a:rPr lang="tr-TR" sz="700" dirty="0"/>
              <a:t> is </a:t>
            </a:r>
            <a:r>
              <a:rPr lang="tr-TR" sz="700" dirty="0" err="1"/>
              <a:t>your</a:t>
            </a:r>
            <a:r>
              <a:rPr lang="tr-TR" sz="700" dirty="0"/>
              <a:t> </a:t>
            </a:r>
            <a:r>
              <a:rPr lang="tr-TR" sz="700" dirty="0" err="1"/>
              <a:t>mom</a:t>
            </a:r>
            <a:r>
              <a:rPr lang="tr-TR" sz="700" dirty="0"/>
              <a:t>?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tr-TR" sz="700" dirty="0"/>
              <a:t>Annem uyuyor.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tr-TR" sz="700" dirty="0"/>
              <a:t>Annen yorgun olmalı. (Yorgun: </a:t>
            </a:r>
            <a:r>
              <a:rPr lang="tr-TR" sz="700" dirty="0" err="1"/>
              <a:t>tired</a:t>
            </a:r>
            <a:endParaRPr lang="tr-TR" sz="7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tr-TR" sz="700" dirty="0"/>
              <a:t>Olmalı: </a:t>
            </a:r>
            <a:r>
              <a:rPr lang="tr-TR" sz="700" dirty="0" err="1"/>
              <a:t>must</a:t>
            </a:r>
            <a:r>
              <a:rPr lang="tr-TR" sz="700" dirty="0"/>
              <a:t> be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tr-TR" sz="700" dirty="0" err="1"/>
              <a:t>Your</a:t>
            </a:r>
            <a:r>
              <a:rPr lang="tr-TR" sz="700" dirty="0"/>
              <a:t> </a:t>
            </a:r>
            <a:r>
              <a:rPr lang="tr-TR" sz="700" dirty="0" err="1"/>
              <a:t>mother</a:t>
            </a:r>
            <a:r>
              <a:rPr lang="tr-TR" sz="700" dirty="0"/>
              <a:t> </a:t>
            </a:r>
            <a:r>
              <a:rPr lang="tr-TR" sz="700" dirty="0" err="1"/>
              <a:t>must</a:t>
            </a:r>
            <a:r>
              <a:rPr lang="tr-TR" sz="700" dirty="0"/>
              <a:t> be </a:t>
            </a:r>
            <a:r>
              <a:rPr lang="tr-TR" sz="700" dirty="0" err="1"/>
              <a:t>tired</a:t>
            </a:r>
            <a:r>
              <a:rPr lang="tr-TR" sz="700" dirty="0"/>
              <a:t>.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tr-TR" sz="700" dirty="0"/>
          </a:p>
        </p:txBody>
      </p:sp>
    </p:spTree>
    <p:extLst>
      <p:ext uri="{BB962C8B-B14F-4D97-AF65-F5344CB8AC3E}">
        <p14:creationId xmlns:p14="http://schemas.microsoft.com/office/powerpoint/2010/main" val="14381192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8CA94B2-8D08-7997-BAAF-599D4E21D9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172527"/>
              </p:ext>
            </p:extLst>
          </p:nvPr>
        </p:nvGraphicFramePr>
        <p:xfrm>
          <a:off x="502920" y="269266"/>
          <a:ext cx="11539728" cy="63194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551869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6CD3C0F-C2B7-F55E-F62A-B9AC4E2A02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4269" y="675770"/>
            <a:ext cx="5547601" cy="6015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742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9D64A-56E8-4A5A-B498-91B8082788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2487" y="2057399"/>
            <a:ext cx="10975184" cy="3382701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b="1" dirty="0"/>
              <a:t>A: Sen neredesin?	</a:t>
            </a:r>
            <a:r>
              <a:rPr lang="tr-TR" dirty="0"/>
              <a:t>	B: Odamdayım.</a:t>
            </a:r>
          </a:p>
          <a:p>
            <a:pPr marL="0" indent="0">
              <a:buNone/>
            </a:pPr>
            <a:r>
              <a:rPr lang="tr-TR" b="1" dirty="0"/>
              <a:t>A: Baban nerede?</a:t>
            </a:r>
            <a:r>
              <a:rPr lang="tr-TR" dirty="0"/>
              <a:t>		B: Babam çalışıyor. Babam ofisinde çalışıyor.</a:t>
            </a:r>
          </a:p>
          <a:p>
            <a:pPr marL="0" indent="0">
              <a:buNone/>
            </a:pPr>
            <a:r>
              <a:rPr lang="tr-TR" dirty="0"/>
              <a:t>				(çalışmak: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work</a:t>
            </a:r>
            <a:r>
              <a:rPr lang="tr-TR" dirty="0"/>
              <a:t>,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study</a:t>
            </a:r>
            <a:r>
              <a:rPr lang="tr-TR" dirty="0"/>
              <a:t>.)</a:t>
            </a:r>
          </a:p>
          <a:p>
            <a:pPr marL="0" indent="0">
              <a:buNone/>
            </a:pPr>
            <a:r>
              <a:rPr lang="tr-TR" b="1" dirty="0"/>
              <a:t>A: Annen nerede?	</a:t>
            </a:r>
            <a:r>
              <a:rPr lang="tr-TR" dirty="0"/>
              <a:t>	B: Annem de ofisinde çalışıyor. </a:t>
            </a:r>
          </a:p>
          <a:p>
            <a:pPr marL="0" indent="0">
              <a:buNone/>
            </a:pPr>
            <a:r>
              <a:rPr lang="tr-TR" b="1" dirty="0">
                <a:highlight>
                  <a:srgbClr val="FFFF00"/>
                </a:highlight>
              </a:rPr>
              <a:t>A: Ablan ne yapıyor?</a:t>
            </a:r>
            <a:r>
              <a:rPr lang="tr-TR" dirty="0"/>
              <a:t>	B: Rusça öğreniyor. (</a:t>
            </a:r>
            <a:r>
              <a:rPr lang="tr-TR" dirty="0" err="1"/>
              <a:t>She</a:t>
            </a:r>
            <a:r>
              <a:rPr lang="tr-TR" dirty="0"/>
              <a:t> is </a:t>
            </a:r>
            <a:r>
              <a:rPr lang="tr-TR" dirty="0" err="1"/>
              <a:t>studying</a:t>
            </a:r>
            <a:r>
              <a:rPr lang="tr-TR" dirty="0"/>
              <a:t> Russian.)</a:t>
            </a:r>
          </a:p>
          <a:p>
            <a:pPr marL="0" indent="0">
              <a:buNone/>
            </a:pPr>
            <a:r>
              <a:rPr lang="tr-TR" b="1" dirty="0">
                <a:highlight>
                  <a:srgbClr val="FFFF00"/>
                </a:highlight>
              </a:rPr>
              <a:t>A: Kardeşin ne yapıyor?</a:t>
            </a:r>
            <a:r>
              <a:rPr lang="tr-TR" b="1" dirty="0"/>
              <a:t>	</a:t>
            </a:r>
            <a:r>
              <a:rPr lang="tr-TR" dirty="0"/>
              <a:t>B: Ödevini yapıyor. (He is </a:t>
            </a:r>
            <a:r>
              <a:rPr lang="tr-TR" dirty="0" err="1"/>
              <a:t>doing</a:t>
            </a:r>
            <a:r>
              <a:rPr lang="tr-TR" dirty="0"/>
              <a:t> his </a:t>
            </a:r>
            <a:r>
              <a:rPr lang="tr-TR" dirty="0" err="1"/>
              <a:t>hw</a:t>
            </a:r>
            <a:r>
              <a:rPr lang="tr-TR" dirty="0"/>
              <a:t>.)</a:t>
            </a:r>
            <a:endParaRPr lang="tr-TR" b="1" dirty="0"/>
          </a:p>
          <a:p>
            <a:pPr marL="0" indent="0">
              <a:buNone/>
            </a:pPr>
            <a:r>
              <a:rPr lang="tr-TR" dirty="0"/>
              <a:t>(</a:t>
            </a:r>
            <a:r>
              <a:rPr lang="tr-TR" dirty="0" err="1"/>
              <a:t>What</a:t>
            </a:r>
            <a:r>
              <a:rPr lang="tr-TR" dirty="0"/>
              <a:t> is </a:t>
            </a:r>
            <a:r>
              <a:rPr lang="tr-TR" dirty="0" err="1"/>
              <a:t>your</a:t>
            </a:r>
            <a:r>
              <a:rPr lang="tr-TR" dirty="0"/>
              <a:t> </a:t>
            </a:r>
            <a:r>
              <a:rPr lang="tr-TR" dirty="0" err="1"/>
              <a:t>sister</a:t>
            </a:r>
            <a:r>
              <a:rPr lang="tr-TR" dirty="0"/>
              <a:t>/</a:t>
            </a:r>
            <a:r>
              <a:rPr lang="tr-TR" dirty="0" err="1"/>
              <a:t>brother</a:t>
            </a:r>
            <a:r>
              <a:rPr lang="tr-TR" dirty="0"/>
              <a:t> </a:t>
            </a:r>
            <a:r>
              <a:rPr lang="tr-TR" dirty="0" err="1"/>
              <a:t>doing</a:t>
            </a:r>
            <a:r>
              <a:rPr lang="tr-TR" dirty="0"/>
              <a:t>?)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F10D99-4F2F-4443-A831-63CA5E1FD1FB}"/>
              </a:ext>
            </a:extLst>
          </p:cNvPr>
          <p:cNvSpPr txBox="1"/>
          <p:nvPr/>
        </p:nvSpPr>
        <p:spPr>
          <a:xfrm>
            <a:off x="2623595" y="666074"/>
            <a:ext cx="694481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3600" dirty="0"/>
              <a:t>Sorular: </a:t>
            </a:r>
            <a:r>
              <a:rPr lang="tr-TR" sz="3600" dirty="0" err="1"/>
              <a:t>Questions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801985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BF459A-B97A-4019-B58A-AEB3673C8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7159"/>
            <a:ext cx="10515600" cy="5609804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/>
              <a:t>A: Sen neredesin?		A: Odamdayım. (I am in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/>
              <a:t>room</a:t>
            </a:r>
            <a:r>
              <a:rPr lang="tr-TR" dirty="0"/>
              <a:t>.)</a:t>
            </a:r>
          </a:p>
          <a:p>
            <a:pPr marL="0" indent="0">
              <a:buNone/>
            </a:pPr>
            <a:r>
              <a:rPr lang="tr-TR" dirty="0"/>
              <a:t>				-Odamda, yatağımdayım. (I am in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/>
              <a:t>room</a:t>
            </a:r>
            <a:r>
              <a:rPr lang="tr-TR" dirty="0"/>
              <a:t>, 								     on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/>
              <a:t>bed</a:t>
            </a:r>
            <a:r>
              <a:rPr lang="tr-TR" dirty="0"/>
              <a:t>.)</a:t>
            </a:r>
          </a:p>
          <a:p>
            <a:pPr marL="0" indent="0">
              <a:buNone/>
            </a:pPr>
            <a:r>
              <a:rPr lang="tr-TR" dirty="0"/>
              <a:t>				-Bodrumdayım. (I am in the </a:t>
            </a:r>
            <a:r>
              <a:rPr lang="tr-TR" dirty="0" err="1"/>
              <a:t>basement</a:t>
            </a:r>
            <a:r>
              <a:rPr lang="tr-TR" dirty="0"/>
              <a:t>.)	</a:t>
            </a:r>
          </a:p>
          <a:p>
            <a:pPr marL="0" indent="0">
              <a:buNone/>
            </a:pPr>
            <a:r>
              <a:rPr lang="tr-TR" dirty="0"/>
              <a:t>A: Ne yapıyorsun?		A: Mehmet hocayla konuşuyorum.</a:t>
            </a:r>
          </a:p>
          <a:p>
            <a:pPr marL="0" indent="0">
              <a:buNone/>
            </a:pPr>
            <a:r>
              <a:rPr lang="tr-TR" dirty="0"/>
              <a:t>				-I am </a:t>
            </a:r>
            <a:r>
              <a:rPr lang="tr-TR" dirty="0" err="1"/>
              <a:t>talking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teacher Mehmet.)</a:t>
            </a:r>
          </a:p>
          <a:p>
            <a:pPr marL="0" indent="0">
              <a:buNone/>
            </a:pPr>
            <a:r>
              <a:rPr lang="tr-TR" dirty="0"/>
              <a:t>A: Aç mısın?			A: Hayır. </a:t>
            </a:r>
          </a:p>
          <a:p>
            <a:pPr marL="0" indent="0">
              <a:buNone/>
            </a:pPr>
            <a:r>
              <a:rPr lang="tr-TR" dirty="0"/>
              <a:t>				-Evet. Çok açım. (I am </a:t>
            </a:r>
            <a:r>
              <a:rPr lang="tr-TR" dirty="0" err="1"/>
              <a:t>very</a:t>
            </a:r>
            <a:r>
              <a:rPr lang="tr-TR" dirty="0"/>
              <a:t> </a:t>
            </a:r>
            <a:r>
              <a:rPr lang="tr-TR" dirty="0" err="1"/>
              <a:t>hungry</a:t>
            </a:r>
            <a:r>
              <a:rPr lang="tr-TR" dirty="0"/>
              <a:t>.)</a:t>
            </a:r>
          </a:p>
          <a:p>
            <a:pPr marL="0" indent="0">
              <a:buNone/>
            </a:pPr>
            <a:endParaRPr lang="tr-T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9574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AAD1F0-747C-4A17-8552-57B7625AA2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740780"/>
            <a:ext cx="11106873" cy="5436183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/>
              <a:t>A: Yazıyor musun?</a:t>
            </a:r>
            <a:r>
              <a:rPr lang="tr-TR" dirty="0"/>
              <a:t>		B: Evet.</a:t>
            </a:r>
          </a:p>
          <a:p>
            <a:pPr marL="0" indent="0">
              <a:buNone/>
            </a:pPr>
            <a:r>
              <a:rPr lang="tr-TR" dirty="0"/>
              <a:t>				 -Evet, yazıyorum. (I am </a:t>
            </a:r>
            <a:r>
              <a:rPr lang="tr-TR" dirty="0" err="1"/>
              <a:t>writing</a:t>
            </a:r>
            <a:r>
              <a:rPr lang="tr-TR" dirty="0"/>
              <a:t>.) </a:t>
            </a:r>
          </a:p>
          <a:p>
            <a:pPr marL="0" indent="0">
              <a:buNone/>
            </a:pPr>
            <a:r>
              <a:rPr lang="tr-TR" b="1" dirty="0"/>
              <a:t>A: Ne yapıyorsun?	</a:t>
            </a:r>
            <a:r>
              <a:rPr lang="tr-TR" dirty="0"/>
              <a:t>	B: Türkçe öğreniyorum. (I am </a:t>
            </a:r>
            <a:r>
              <a:rPr lang="tr-TR" dirty="0" err="1"/>
              <a:t>learning</a:t>
            </a:r>
            <a:r>
              <a:rPr lang="tr-TR" dirty="0"/>
              <a:t> </a:t>
            </a:r>
            <a:r>
              <a:rPr lang="tr-TR" dirty="0" err="1"/>
              <a:t>Turkish</a:t>
            </a:r>
            <a:r>
              <a:rPr lang="tr-TR" dirty="0"/>
              <a:t>.)</a:t>
            </a:r>
          </a:p>
          <a:p>
            <a:pPr marL="0" indent="0">
              <a:buNone/>
            </a:pPr>
            <a:r>
              <a:rPr lang="tr-TR" dirty="0"/>
              <a:t>				- Ben öğretmeni dinliyorum. </a:t>
            </a:r>
            <a:r>
              <a:rPr lang="tr-TR" sz="2000" dirty="0"/>
              <a:t>(I am </a:t>
            </a:r>
            <a:r>
              <a:rPr lang="tr-TR" sz="2000" dirty="0" err="1"/>
              <a:t>listening</a:t>
            </a:r>
            <a:r>
              <a:rPr lang="tr-TR" sz="2000" dirty="0"/>
              <a:t> </a:t>
            </a:r>
            <a:r>
              <a:rPr lang="tr-TR" sz="2000" dirty="0" err="1"/>
              <a:t>to</a:t>
            </a:r>
            <a:r>
              <a:rPr lang="tr-TR" sz="2000" dirty="0"/>
              <a:t> the teacher.)</a:t>
            </a:r>
          </a:p>
          <a:p>
            <a:pPr marL="0" indent="0">
              <a:buNone/>
            </a:pPr>
            <a:r>
              <a:rPr lang="tr-TR" b="1" dirty="0"/>
              <a:t>A: Adın ne?	</a:t>
            </a:r>
            <a:r>
              <a:rPr lang="tr-TR" dirty="0"/>
              <a:t>		A: </a:t>
            </a:r>
            <a:r>
              <a:rPr lang="tr-TR" dirty="0" err="1"/>
              <a:t>Leen</a:t>
            </a:r>
            <a:r>
              <a:rPr lang="tr-TR" dirty="0"/>
              <a:t>.</a:t>
            </a:r>
          </a:p>
          <a:p>
            <a:pPr marL="0" indent="0">
              <a:buNone/>
            </a:pPr>
            <a:r>
              <a:rPr lang="tr-TR" b="1" dirty="0"/>
              <a:t>A: Nasılsın?</a:t>
            </a:r>
            <a:r>
              <a:rPr lang="tr-TR" dirty="0"/>
              <a:t>			B: İyiyim teşekkür ederim.</a:t>
            </a:r>
          </a:p>
          <a:p>
            <a:pPr marL="0" indent="0">
              <a:buNone/>
            </a:pPr>
            <a:r>
              <a:rPr lang="tr-TR" dirty="0"/>
              <a:t>A: Nerede yaşıyorsun?	B: Kanada’da yaşıyorum. </a:t>
            </a:r>
          </a:p>
          <a:p>
            <a:pPr marL="0" indent="0">
              <a:buNone/>
            </a:pPr>
            <a:r>
              <a:rPr lang="tr-TR" dirty="0"/>
              <a:t>A: Susuz musun?		A: Hayır, değilim. (No, I am not. )</a:t>
            </a:r>
          </a:p>
          <a:p>
            <a:pPr marL="0" indent="0">
              <a:buNone/>
            </a:pPr>
            <a:r>
              <a:rPr lang="tr-TR" dirty="0"/>
              <a:t>A: Kitap okuyor musun?	A: Evet, okurum. (</a:t>
            </a:r>
            <a:r>
              <a:rPr lang="tr-TR" dirty="0" err="1"/>
              <a:t>Yes</a:t>
            </a:r>
            <a:r>
              <a:rPr lang="tr-TR" dirty="0"/>
              <a:t>, I </a:t>
            </a:r>
            <a:r>
              <a:rPr lang="tr-TR" dirty="0" err="1"/>
              <a:t>read</a:t>
            </a:r>
            <a:r>
              <a:rPr lang="tr-TR" dirty="0"/>
              <a:t>:):)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8387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77FEFB-2F0D-49F7-A30E-3480E5E5DC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353800" cy="4351338"/>
          </a:xfrm>
        </p:spPr>
        <p:txBody>
          <a:bodyPr/>
          <a:lstStyle/>
          <a:p>
            <a:r>
              <a:rPr lang="tr-TR" b="1" dirty="0">
                <a:highlight>
                  <a:srgbClr val="FFFF00"/>
                </a:highlight>
              </a:rPr>
              <a:t>A: Ablan ne yapıyor?</a:t>
            </a:r>
            <a:r>
              <a:rPr lang="tr-TR" dirty="0"/>
              <a:t>			</a:t>
            </a:r>
            <a:r>
              <a:rPr lang="tr-TR" sz="2400" dirty="0"/>
              <a:t>B: Rusça öğreniyor. (</a:t>
            </a:r>
            <a:r>
              <a:rPr lang="tr-TR" sz="2400" dirty="0" err="1"/>
              <a:t>She</a:t>
            </a:r>
            <a:r>
              <a:rPr lang="tr-TR" sz="2400" dirty="0"/>
              <a:t> is </a:t>
            </a:r>
            <a:r>
              <a:rPr lang="tr-TR" sz="2400" dirty="0" err="1"/>
              <a:t>studying</a:t>
            </a:r>
            <a:r>
              <a:rPr lang="tr-TR" sz="2400" dirty="0"/>
              <a:t> Russian.)</a:t>
            </a:r>
          </a:p>
          <a:p>
            <a:r>
              <a:rPr lang="tr-TR" b="1" dirty="0">
                <a:highlight>
                  <a:srgbClr val="FFFF00"/>
                </a:highlight>
              </a:rPr>
              <a:t>A: Baban ne yapıyor? </a:t>
            </a:r>
            <a:r>
              <a:rPr lang="tr-TR" dirty="0"/>
              <a:t>Father		B: Babam çalışıyor. </a:t>
            </a:r>
          </a:p>
          <a:p>
            <a:r>
              <a:rPr lang="tr-TR" b="1" dirty="0">
                <a:highlight>
                  <a:srgbClr val="FFFF00"/>
                </a:highlight>
              </a:rPr>
              <a:t>A: Kardeşin ne yapıyor? </a:t>
            </a:r>
            <a:r>
              <a:rPr lang="tr-TR" dirty="0"/>
              <a:t>Brother/</a:t>
            </a:r>
            <a:r>
              <a:rPr lang="tr-TR" dirty="0" err="1"/>
              <a:t>sister</a:t>
            </a:r>
            <a:r>
              <a:rPr lang="tr-TR" dirty="0"/>
              <a:t> B: Türkçe öğreniyor. (He is </a:t>
            </a:r>
            <a:r>
              <a:rPr lang="tr-TR" dirty="0" err="1"/>
              <a:t>learning</a:t>
            </a:r>
            <a:r>
              <a:rPr lang="tr-TR" dirty="0"/>
              <a:t> </a:t>
            </a:r>
            <a:r>
              <a:rPr lang="tr-TR" dirty="0" err="1"/>
              <a:t>Türkish</a:t>
            </a:r>
            <a:r>
              <a:rPr lang="tr-TR" dirty="0"/>
              <a:t>) </a:t>
            </a:r>
          </a:p>
          <a:p>
            <a:pPr marL="0" indent="0">
              <a:buNone/>
            </a:pPr>
            <a:r>
              <a:rPr lang="tr-TR" dirty="0"/>
              <a:t>(öğren: </a:t>
            </a:r>
            <a:r>
              <a:rPr lang="tr-TR" dirty="0" err="1"/>
              <a:t>learn</a:t>
            </a:r>
            <a:r>
              <a:rPr lang="tr-TR" dirty="0"/>
              <a:t> öğrenmek: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learn</a:t>
            </a:r>
            <a:r>
              <a:rPr lang="tr-TR" dirty="0"/>
              <a:t> )</a:t>
            </a:r>
          </a:p>
        </p:txBody>
      </p:sp>
    </p:spTree>
    <p:extLst>
      <p:ext uri="{BB962C8B-B14F-4D97-AF65-F5344CB8AC3E}">
        <p14:creationId xmlns:p14="http://schemas.microsoft.com/office/powerpoint/2010/main" val="28616829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F59795-AEE6-467D-9C1E-31EEC3531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20439" cy="2048791"/>
          </a:xfrm>
        </p:spPr>
        <p:txBody>
          <a:bodyPr/>
          <a:lstStyle/>
          <a:p>
            <a:r>
              <a:rPr lang="tr-TR" dirty="0"/>
              <a:t>A: Annen ne yapıyor?  </a:t>
            </a:r>
            <a:r>
              <a:rPr lang="tr-TR" dirty="0" err="1"/>
              <a:t>Mother</a:t>
            </a:r>
            <a:endParaRPr lang="tr-TR" dirty="0"/>
          </a:p>
          <a:p>
            <a:r>
              <a:rPr lang="tr-TR" dirty="0"/>
              <a:t>A: Deden ne yapıyor? </a:t>
            </a:r>
            <a:r>
              <a:rPr lang="tr-TR" dirty="0" err="1"/>
              <a:t>Grandfather</a:t>
            </a:r>
            <a:endParaRPr lang="tr-TR" dirty="0"/>
          </a:p>
          <a:p>
            <a:r>
              <a:rPr lang="tr-TR" dirty="0"/>
              <a:t>A: Amcan ne yapıyor? </a:t>
            </a:r>
            <a:r>
              <a:rPr lang="tr-TR" dirty="0" err="1"/>
              <a:t>Uncle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2521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8" name="Content Placeholder 5">
            <a:extLst>
              <a:ext uri="{FF2B5EF4-FFF2-40B4-BE49-F238E27FC236}">
                <a16:creationId xmlns:a16="http://schemas.microsoft.com/office/drawing/2014/main" id="{80E77CCA-72B1-49B0-B71F-4E651897A9D4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993782443"/>
              </p:ext>
            </p:extLst>
          </p:nvPr>
        </p:nvGraphicFramePr>
        <p:xfrm>
          <a:off x="389283" y="462871"/>
          <a:ext cx="10741860" cy="61934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sunset">
            <a:extLst>
              <a:ext uri="{FF2B5EF4-FFF2-40B4-BE49-F238E27FC236}">
                <a16:creationId xmlns:a16="http://schemas.microsoft.com/office/drawing/2014/main" id="{E3E34E40-C9D9-4189-BC40-0833C3767D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012" y="462871"/>
            <a:ext cx="1910231" cy="1275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silhouette of mountains under orange sky">
            <a:extLst>
              <a:ext uri="{FF2B5EF4-FFF2-40B4-BE49-F238E27FC236}">
                <a16:creationId xmlns:a16="http://schemas.microsoft.com/office/drawing/2014/main" id="{7FBAFB42-EE30-4218-969D-C43ABD6847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3321" y="456776"/>
            <a:ext cx="1709396" cy="1281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grayscale photography of raindrops">
            <a:extLst>
              <a:ext uri="{FF2B5EF4-FFF2-40B4-BE49-F238E27FC236}">
                <a16:creationId xmlns:a16="http://schemas.microsoft.com/office/drawing/2014/main" id="{94541ED0-6558-48FB-8D54-2EA1AC5FCE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240" y="2123982"/>
            <a:ext cx="1905003" cy="1271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ink umbrella">
            <a:extLst>
              <a:ext uri="{FF2B5EF4-FFF2-40B4-BE49-F238E27FC236}">
                <a16:creationId xmlns:a16="http://schemas.microsoft.com/office/drawing/2014/main" id="{F8DEEBC4-CF33-4C9D-8DC5-2DCEAE1B30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1" y="2142899"/>
            <a:ext cx="1904999" cy="1271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focused photo of a snow flake">
            <a:extLst>
              <a:ext uri="{FF2B5EF4-FFF2-40B4-BE49-F238E27FC236}">
                <a16:creationId xmlns:a16="http://schemas.microsoft.com/office/drawing/2014/main" id="{51D8DA88-DF6D-4454-A474-9F75247F55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243" y="3587849"/>
            <a:ext cx="19050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trees and snowdrop">
            <a:extLst>
              <a:ext uri="{FF2B5EF4-FFF2-40B4-BE49-F238E27FC236}">
                <a16:creationId xmlns:a16="http://schemas.microsoft.com/office/drawing/2014/main" id="{BDC0739D-6715-4B9B-B4AA-BE8AAFAEE0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9108" y="3819435"/>
            <a:ext cx="1793504" cy="1197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white clouds and blue sky">
            <a:extLst>
              <a:ext uri="{FF2B5EF4-FFF2-40B4-BE49-F238E27FC236}">
                <a16:creationId xmlns:a16="http://schemas.microsoft.com/office/drawing/2014/main" id="{31B3F3AD-134B-495D-A1F8-C611A6010E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5544" y="5402631"/>
            <a:ext cx="1991517" cy="1125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cumulus clouds">
            <a:extLst>
              <a:ext uri="{FF2B5EF4-FFF2-40B4-BE49-F238E27FC236}">
                <a16:creationId xmlns:a16="http://schemas.microsoft.com/office/drawing/2014/main" id="{D1B3482C-A2E0-4535-AE44-F72FA3FFB4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3321" y="5329118"/>
            <a:ext cx="1727838" cy="1272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F0EB8E87-1444-4F5F-BE06-A1FA22E18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9982" y="70745"/>
            <a:ext cx="10952018" cy="386032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isim (</a:t>
            </a:r>
            <a:r>
              <a:rPr lang="tr-TR" b="1" dirty="0" err="1">
                <a:solidFill>
                  <a:srgbClr val="FF0000"/>
                </a:solidFill>
              </a:rPr>
              <a:t>noun</a:t>
            </a:r>
            <a:r>
              <a:rPr lang="tr-TR" b="1" dirty="0">
                <a:solidFill>
                  <a:srgbClr val="FF0000"/>
                </a:solidFill>
              </a:rPr>
              <a:t>)				 sıfat </a:t>
            </a:r>
            <a:r>
              <a:rPr lang="tr-TR" sz="3600" b="1" dirty="0">
                <a:solidFill>
                  <a:srgbClr val="FF0000"/>
                </a:solidFill>
              </a:rPr>
              <a:t>(</a:t>
            </a:r>
            <a:r>
              <a:rPr lang="tr-TR" sz="3600" b="1" dirty="0" err="1">
                <a:solidFill>
                  <a:srgbClr val="FF0000"/>
                </a:solidFill>
              </a:rPr>
              <a:t>adjective</a:t>
            </a:r>
            <a:r>
              <a:rPr lang="tr-TR" sz="3600" b="1" dirty="0">
                <a:solidFill>
                  <a:srgbClr val="FF0000"/>
                </a:solidFill>
              </a:rPr>
              <a:t>)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38883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7F0CC3-9DBB-428F-9BBF-01307B6F23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-217082"/>
            <a:ext cx="5157787" cy="823912"/>
          </a:xfrm>
        </p:spPr>
        <p:txBody>
          <a:bodyPr/>
          <a:lstStyle/>
          <a:p>
            <a:r>
              <a:rPr lang="tr-TR" dirty="0"/>
              <a:t>Paragraf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7C7D6D-7A8B-4023-ACF0-638AA226CB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83620" y="1436389"/>
            <a:ext cx="5812380" cy="1335092"/>
          </a:xfrm>
          <a:solidFill>
            <a:schemeClr val="accent4"/>
          </a:solidFill>
        </p:spPr>
        <p:txBody>
          <a:bodyPr>
            <a:normAutofit fontScale="92500" lnSpcReduction="20000"/>
          </a:bodyPr>
          <a:lstStyle/>
          <a:p>
            <a:r>
              <a:rPr lang="tr-TR" dirty="0"/>
              <a:t>Yağmurlu bir gün. Ben odamdayım. Kardeşim yemek yiyor. Annem oturuyor. Babam televizyon seyrediyor. Ben çok mutluyum. 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553E6B-B9AD-4AC7-84DA-2B6F7FB3A1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606830"/>
            <a:ext cx="5183188" cy="3684588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dirty="0">
                <a:highlight>
                  <a:srgbClr val="FFFF00"/>
                </a:highlight>
              </a:rPr>
              <a:t>-Kardeşim yemek yiyor.</a:t>
            </a:r>
          </a:p>
          <a:p>
            <a:pPr marL="0" indent="0">
              <a:buNone/>
            </a:pPr>
            <a:r>
              <a:rPr lang="tr-TR" dirty="0"/>
              <a:t>(My Brother is </a:t>
            </a:r>
            <a:r>
              <a:rPr lang="tr-TR" dirty="0" err="1"/>
              <a:t>eating</a:t>
            </a:r>
            <a:r>
              <a:rPr lang="tr-TR" dirty="0"/>
              <a:t>.)</a:t>
            </a:r>
          </a:p>
          <a:p>
            <a:pPr marL="0" indent="0">
              <a:buNone/>
            </a:pPr>
            <a:r>
              <a:rPr lang="tr-TR" dirty="0">
                <a:highlight>
                  <a:srgbClr val="FFFF00"/>
                </a:highlight>
              </a:rPr>
              <a:t>-Babam televizyon seyrediyor.</a:t>
            </a:r>
          </a:p>
          <a:p>
            <a:pPr marL="0" indent="0">
              <a:buNone/>
            </a:pPr>
            <a:r>
              <a:rPr lang="tr-TR" dirty="0"/>
              <a:t>(My Father is </a:t>
            </a:r>
            <a:r>
              <a:rPr lang="tr-TR" dirty="0" err="1"/>
              <a:t>wathching</a:t>
            </a:r>
            <a:r>
              <a:rPr lang="tr-TR" dirty="0"/>
              <a:t> TV.</a:t>
            </a:r>
          </a:p>
          <a:p>
            <a:pPr marL="0" indent="0">
              <a:buNone/>
            </a:pPr>
            <a:r>
              <a:rPr lang="tr-TR" dirty="0">
                <a:highlight>
                  <a:srgbClr val="FFFF00"/>
                </a:highlight>
              </a:rPr>
              <a:t>-Annem oturuyor.</a:t>
            </a:r>
          </a:p>
          <a:p>
            <a:pPr marL="0" indent="0">
              <a:buNone/>
            </a:pPr>
            <a:r>
              <a:rPr lang="tr-TR" dirty="0"/>
              <a:t>My </a:t>
            </a:r>
            <a:r>
              <a:rPr lang="tr-TR" dirty="0" err="1"/>
              <a:t>mom</a:t>
            </a:r>
            <a:r>
              <a:rPr lang="tr-TR" dirty="0"/>
              <a:t> is </a:t>
            </a:r>
            <a:r>
              <a:rPr lang="tr-TR" dirty="0" err="1"/>
              <a:t>sitting</a:t>
            </a:r>
            <a:r>
              <a:rPr lang="tr-TR" dirty="0"/>
              <a:t>.</a:t>
            </a:r>
          </a:p>
          <a:p>
            <a:pPr marL="0" indent="0">
              <a:buNone/>
            </a:pPr>
            <a:r>
              <a:rPr lang="tr-TR" dirty="0">
                <a:highlight>
                  <a:srgbClr val="FFFF00"/>
                </a:highlight>
              </a:rPr>
              <a:t>-Ben çok mutluyum.</a:t>
            </a:r>
          </a:p>
          <a:p>
            <a:pPr marL="0" indent="0">
              <a:buNone/>
            </a:pPr>
            <a:r>
              <a:rPr lang="tr-TR" dirty="0"/>
              <a:t>(I am </a:t>
            </a:r>
            <a:r>
              <a:rPr lang="tr-TR" dirty="0" err="1"/>
              <a:t>very</a:t>
            </a:r>
            <a:r>
              <a:rPr lang="tr-TR" dirty="0"/>
              <a:t> </a:t>
            </a:r>
            <a:r>
              <a:rPr lang="tr-TR" dirty="0" err="1"/>
              <a:t>happy</a:t>
            </a:r>
            <a:r>
              <a:rPr lang="tr-TR" dirty="0"/>
              <a:t>.)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EE5BBECC-2970-4407-A6D7-2555CFE78F9B}"/>
              </a:ext>
            </a:extLst>
          </p:cNvPr>
          <p:cNvSpPr txBox="1">
            <a:spLocks/>
          </p:cNvSpPr>
          <p:nvPr/>
        </p:nvSpPr>
        <p:spPr>
          <a:xfrm>
            <a:off x="421512" y="3916101"/>
            <a:ext cx="4659774" cy="257729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b="1" dirty="0"/>
              <a:t>BENİM  GÜZEL KELİMELERİM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dirty="0"/>
              <a:t>(My </a:t>
            </a:r>
            <a:r>
              <a:rPr lang="tr-TR" dirty="0" err="1"/>
              <a:t>good</a:t>
            </a:r>
            <a:r>
              <a:rPr lang="tr-TR" dirty="0"/>
              <a:t> </a:t>
            </a:r>
            <a:r>
              <a:rPr lang="tr-TR" dirty="0" err="1"/>
              <a:t>words</a:t>
            </a:r>
            <a:r>
              <a:rPr lang="tr-TR" dirty="0"/>
              <a:t>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b="1" dirty="0"/>
              <a:t>Oda</a:t>
            </a:r>
            <a:r>
              <a:rPr lang="tr-TR" dirty="0"/>
              <a:t>: </a:t>
            </a:r>
            <a:r>
              <a:rPr lang="tr-TR" dirty="0" err="1"/>
              <a:t>room</a:t>
            </a:r>
            <a:r>
              <a:rPr lang="tr-TR" dirty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b="1" dirty="0"/>
              <a:t>Otur</a:t>
            </a:r>
            <a:r>
              <a:rPr lang="tr-TR" dirty="0"/>
              <a:t>: sit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b="1" dirty="0"/>
              <a:t>Seyretmek</a:t>
            </a:r>
            <a:r>
              <a:rPr lang="tr-TR" dirty="0"/>
              <a:t>: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watch</a:t>
            </a:r>
            <a:endParaRPr lang="tr-TR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tr-TR" b="1" dirty="0"/>
              <a:t>Mutlu</a:t>
            </a:r>
            <a:r>
              <a:rPr lang="tr-TR" dirty="0"/>
              <a:t>: </a:t>
            </a:r>
            <a:r>
              <a:rPr lang="tr-TR" dirty="0" err="1"/>
              <a:t>happy</a:t>
            </a:r>
            <a:endParaRPr lang="tr-TR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tr-TR" b="1" dirty="0"/>
              <a:t>Çok</a:t>
            </a:r>
            <a:r>
              <a:rPr lang="tr-TR" dirty="0"/>
              <a:t> : </a:t>
            </a:r>
            <a:r>
              <a:rPr lang="tr-TR" dirty="0" err="1"/>
              <a:t>very</a:t>
            </a:r>
            <a:r>
              <a:rPr lang="tr-TR" dirty="0"/>
              <a:t>, a lot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tr-TR" dirty="0"/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1E0F416-7340-472D-8204-E8594FEA83AF}"/>
              </a:ext>
            </a:extLst>
          </p:cNvPr>
          <p:cNvSpPr txBox="1">
            <a:spLocks/>
          </p:cNvSpPr>
          <p:nvPr/>
        </p:nvSpPr>
        <p:spPr>
          <a:xfrm>
            <a:off x="6349679" y="4605863"/>
            <a:ext cx="4659774" cy="188753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b="1" dirty="0"/>
              <a:t>A: Yazdın mı? </a:t>
            </a:r>
            <a:r>
              <a:rPr lang="tr-TR" dirty="0"/>
              <a:t>(</a:t>
            </a:r>
            <a:r>
              <a:rPr lang="tr-TR" dirty="0" err="1"/>
              <a:t>Did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write</a:t>
            </a:r>
            <a:r>
              <a:rPr lang="tr-TR" dirty="0"/>
              <a:t>?)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dirty="0"/>
              <a:t>B: Evet, yazdım.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dirty="0"/>
              <a:t>     Hayır, yazmadım. </a:t>
            </a:r>
          </a:p>
        </p:txBody>
      </p:sp>
    </p:spTree>
    <p:extLst>
      <p:ext uri="{BB962C8B-B14F-4D97-AF65-F5344CB8AC3E}">
        <p14:creationId xmlns:p14="http://schemas.microsoft.com/office/powerpoint/2010/main" val="35157280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9A7F3BF-8763-4074-AD77-92790AF314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A9648D6-B41B-42D0-A817-AE2607B0B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994200" y="554152"/>
            <a:ext cx="574177" cy="1075866"/>
            <a:chOff x="10994200" y="554152"/>
            <a:chExt cx="574177" cy="1075866"/>
          </a:xfrm>
        </p:grpSpPr>
        <p:sp>
          <p:nvSpPr>
            <p:cNvPr id="12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013369" y="554152"/>
              <a:ext cx="171515" cy="171515"/>
            </a:xfrm>
            <a:custGeom>
              <a:avLst/>
              <a:gdLst>
                <a:gd name="connsiteX0" fmla="*/ 159874 w 171515"/>
                <a:gd name="connsiteY0" fmla="*/ 74116 h 171515"/>
                <a:gd name="connsiteX1" fmla="*/ 97399 w 171515"/>
                <a:gd name="connsiteY1" fmla="*/ 74116 h 171515"/>
                <a:gd name="connsiteX2" fmla="*/ 97399 w 171515"/>
                <a:gd name="connsiteY2" fmla="*/ 11641 h 171515"/>
                <a:gd name="connsiteX3" fmla="*/ 85758 w 171515"/>
                <a:gd name="connsiteY3" fmla="*/ 0 h 171515"/>
                <a:gd name="connsiteX4" fmla="*/ 74116 w 171515"/>
                <a:gd name="connsiteY4" fmla="*/ 11641 h 171515"/>
                <a:gd name="connsiteX5" fmla="*/ 74116 w 171515"/>
                <a:gd name="connsiteY5" fmla="*/ 74116 h 171515"/>
                <a:gd name="connsiteX6" fmla="*/ 11641 w 171515"/>
                <a:gd name="connsiteY6" fmla="*/ 74116 h 171515"/>
                <a:gd name="connsiteX7" fmla="*/ 0 w 171515"/>
                <a:gd name="connsiteY7" fmla="*/ 85758 h 171515"/>
                <a:gd name="connsiteX8" fmla="*/ 11641 w 171515"/>
                <a:gd name="connsiteY8" fmla="*/ 97399 h 171515"/>
                <a:gd name="connsiteX9" fmla="*/ 74116 w 171515"/>
                <a:gd name="connsiteY9" fmla="*/ 97399 h 171515"/>
                <a:gd name="connsiteX10" fmla="*/ 74116 w 171515"/>
                <a:gd name="connsiteY10" fmla="*/ 159874 h 171515"/>
                <a:gd name="connsiteX11" fmla="*/ 85758 w 171515"/>
                <a:gd name="connsiteY11" fmla="*/ 171515 h 171515"/>
                <a:gd name="connsiteX12" fmla="*/ 97399 w 171515"/>
                <a:gd name="connsiteY12" fmla="*/ 159874 h 171515"/>
                <a:gd name="connsiteX13" fmla="*/ 97399 w 171515"/>
                <a:gd name="connsiteY13" fmla="*/ 97399 h 171515"/>
                <a:gd name="connsiteX14" fmla="*/ 159874 w 171515"/>
                <a:gd name="connsiteY14" fmla="*/ 97399 h 171515"/>
                <a:gd name="connsiteX15" fmla="*/ 171515 w 171515"/>
                <a:gd name="connsiteY15" fmla="*/ 85758 h 171515"/>
                <a:gd name="connsiteX16" fmla="*/ 159874 w 171515"/>
                <a:gd name="connsiteY16" fmla="*/ 74116 h 17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515" h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solidFill>
              <a:schemeClr val="accent2"/>
            </a:solidFill>
            <a:ln w="7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Graphic 10">
              <a:extLst>
                <a:ext uri="{FF2B5EF4-FFF2-40B4-BE49-F238E27FC236}">
                  <a16:creationId xmlns:a16="http://schemas.microsoft.com/office/drawing/2014/main" id="{E3020543-B24B-4EC4-8FFC-8DD88EEA9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55951" y="837005"/>
              <a:ext cx="112426" cy="112426"/>
            </a:xfrm>
            <a:custGeom>
              <a:avLst/>
              <a:gdLst>
                <a:gd name="connsiteX0" fmla="*/ 112426 w 112426"/>
                <a:gd name="connsiteY0" fmla="*/ 56213 h 112426"/>
                <a:gd name="connsiteX1" fmla="*/ 56213 w 112426"/>
                <a:gd name="connsiteY1" fmla="*/ 112426 h 112426"/>
                <a:gd name="connsiteX2" fmla="*/ 0 w 112426"/>
                <a:gd name="connsiteY2" fmla="*/ 56213 h 112426"/>
                <a:gd name="connsiteX3" fmla="*/ 56213 w 112426"/>
                <a:gd name="connsiteY3" fmla="*/ 0 h 112426"/>
                <a:gd name="connsiteX4" fmla="*/ 112426 w 112426"/>
                <a:gd name="connsiteY4" fmla="*/ 56213 h 112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6" h="112426">
                  <a:moveTo>
                    <a:pt x="112426" y="56213"/>
                  </a:moveTo>
                  <a:cubicBezTo>
                    <a:pt x="112426" y="87259"/>
                    <a:pt x="87259" y="112426"/>
                    <a:pt x="56213" y="112426"/>
                  </a:cubicBezTo>
                  <a:cubicBezTo>
                    <a:pt x="25167" y="112426"/>
                    <a:pt x="0" y="87259"/>
                    <a:pt x="0" y="56213"/>
                  </a:cubicBezTo>
                  <a:cubicBezTo>
                    <a:pt x="0" y="25167"/>
                    <a:pt x="25167" y="0"/>
                    <a:pt x="56213" y="0"/>
                  </a:cubicBezTo>
                  <a:cubicBezTo>
                    <a:pt x="87259" y="0"/>
                    <a:pt x="112426" y="25167"/>
                    <a:pt x="112426" y="56213"/>
                  </a:cubicBezTo>
                  <a:close/>
                </a:path>
              </a:pathLst>
            </a:custGeom>
            <a:solidFill>
              <a:schemeClr val="accent2"/>
            </a:solidFill>
            <a:ln w="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94200" y="1472473"/>
              <a:ext cx="157545" cy="157545"/>
            </a:xfrm>
            <a:custGeom>
              <a:avLst/>
              <a:gdLst>
                <a:gd name="connsiteX0" fmla="*/ 78773 w 157545"/>
                <a:gd name="connsiteY0" fmla="*/ 23283 h 157545"/>
                <a:gd name="connsiteX1" fmla="*/ 134262 w 157545"/>
                <a:gd name="connsiteY1" fmla="*/ 78773 h 157545"/>
                <a:gd name="connsiteX2" fmla="*/ 78773 w 157545"/>
                <a:gd name="connsiteY2" fmla="*/ 134262 h 157545"/>
                <a:gd name="connsiteX3" fmla="*/ 23283 w 157545"/>
                <a:gd name="connsiteY3" fmla="*/ 78773 h 157545"/>
                <a:gd name="connsiteX4" fmla="*/ 78773 w 157545"/>
                <a:gd name="connsiteY4" fmla="*/ 23283 h 157545"/>
                <a:gd name="connsiteX5" fmla="*/ 78773 w 157545"/>
                <a:gd name="connsiteY5" fmla="*/ 0 h 157545"/>
                <a:gd name="connsiteX6" fmla="*/ 0 w 157545"/>
                <a:gd name="connsiteY6" fmla="*/ 78773 h 157545"/>
                <a:gd name="connsiteX7" fmla="*/ 78773 w 157545"/>
                <a:gd name="connsiteY7" fmla="*/ 157545 h 157545"/>
                <a:gd name="connsiteX8" fmla="*/ 157545 w 157545"/>
                <a:gd name="connsiteY8" fmla="*/ 78773 h 157545"/>
                <a:gd name="connsiteX9" fmla="*/ 78773 w 157545"/>
                <a:gd name="connsiteY9" fmla="*/ 0 h 1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5" h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solidFill>
              <a:schemeClr val="accent2"/>
            </a:solidFill>
            <a:ln w="7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2362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5C87946-170A-4DF7-BBD9-8C76AE55EE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7154344"/>
              </p:ext>
            </p:extLst>
          </p:nvPr>
        </p:nvGraphicFramePr>
        <p:xfrm>
          <a:off x="1178635" y="435827"/>
          <a:ext cx="9356107" cy="4394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098" name="Picture 2" descr="trees with wind photo">
            <a:extLst>
              <a:ext uri="{FF2B5EF4-FFF2-40B4-BE49-F238E27FC236}">
                <a16:creationId xmlns:a16="http://schemas.microsoft.com/office/drawing/2014/main" id="{93C9D6B1-26BB-42AB-9F50-1BEC04449E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1456" y="435827"/>
            <a:ext cx="1905000" cy="1425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ocean waves">
            <a:extLst>
              <a:ext uri="{FF2B5EF4-FFF2-40B4-BE49-F238E27FC236}">
                <a16:creationId xmlns:a16="http://schemas.microsoft.com/office/drawing/2014/main" id="{F5468793-BAC7-475F-8392-96457D18C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795103" y="2015267"/>
            <a:ext cx="1905001" cy="1271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person walking in forest">
            <a:extLst>
              <a:ext uri="{FF2B5EF4-FFF2-40B4-BE49-F238E27FC236}">
                <a16:creationId xmlns:a16="http://schemas.microsoft.com/office/drawing/2014/main" id="{680C72C7-669D-4F5F-AA89-9E9D2E58A9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5776" y="3558439"/>
            <a:ext cx="1820671" cy="1909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ontent Placeholder 5">
            <a:extLst>
              <a:ext uri="{FF2B5EF4-FFF2-40B4-BE49-F238E27FC236}">
                <a16:creationId xmlns:a16="http://schemas.microsoft.com/office/drawing/2014/main" id="{239C96AB-5605-4513-A762-9D00301120DD}"/>
              </a:ext>
            </a:extLst>
          </p:cNvPr>
          <p:cNvSpPr txBox="1">
            <a:spLocks/>
          </p:cNvSpPr>
          <p:nvPr/>
        </p:nvSpPr>
        <p:spPr>
          <a:xfrm>
            <a:off x="6336038" y="5847640"/>
            <a:ext cx="5778846" cy="886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b="1" dirty="0"/>
              <a:t>A: Okur musun? </a:t>
            </a:r>
            <a:r>
              <a:rPr lang="tr-TR" dirty="0"/>
              <a:t>(Can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read</a:t>
            </a:r>
            <a:r>
              <a:rPr lang="tr-TR" dirty="0"/>
              <a:t>?)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b="1" dirty="0"/>
              <a:t>Cümle</a:t>
            </a:r>
            <a:r>
              <a:rPr lang="tr-TR" dirty="0"/>
              <a:t>: </a:t>
            </a:r>
            <a:r>
              <a:rPr lang="tr-TR" dirty="0" err="1"/>
              <a:t>sentence</a:t>
            </a:r>
            <a:r>
              <a:rPr lang="tr-TR" dirty="0"/>
              <a:t> </a:t>
            </a:r>
            <a:r>
              <a:rPr lang="tr-TR" b="1" dirty="0"/>
              <a:t>Cümleler</a:t>
            </a:r>
            <a:r>
              <a:rPr lang="tr-TR" dirty="0"/>
              <a:t>: </a:t>
            </a:r>
            <a:r>
              <a:rPr lang="tr-TR" dirty="0" err="1"/>
              <a:t>Sentences</a:t>
            </a:r>
            <a:endParaRPr lang="tr-TR" dirty="0"/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E85E36F1-4BF4-492B-83FE-96962E9BFB11}"/>
              </a:ext>
            </a:extLst>
          </p:cNvPr>
          <p:cNvSpPr txBox="1">
            <a:spLocks/>
          </p:cNvSpPr>
          <p:nvPr/>
        </p:nvSpPr>
        <p:spPr>
          <a:xfrm>
            <a:off x="317154" y="5512247"/>
            <a:ext cx="5778846" cy="886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sz="2000" b="1" dirty="0"/>
              <a:t>Rüzgarlı bir gün. Ben evdeyim. Yemek pişiriyor.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2000" b="1" dirty="0" err="1"/>
              <a:t>It</a:t>
            </a:r>
            <a:r>
              <a:rPr lang="tr-TR" sz="2000" b="1" dirty="0"/>
              <a:t> is a </a:t>
            </a:r>
            <a:r>
              <a:rPr lang="tr-TR" sz="2000" b="1" dirty="0" err="1"/>
              <a:t>windy</a:t>
            </a:r>
            <a:r>
              <a:rPr lang="tr-TR" sz="2000" b="1" dirty="0"/>
              <a:t> </a:t>
            </a:r>
            <a:r>
              <a:rPr lang="tr-TR" sz="2000" b="1" dirty="0" err="1"/>
              <a:t>day</a:t>
            </a:r>
            <a:r>
              <a:rPr lang="tr-TR" sz="2000" b="1" dirty="0"/>
              <a:t>. I am at </a:t>
            </a:r>
            <a:r>
              <a:rPr lang="tr-TR" sz="2000" b="1" dirty="0" err="1"/>
              <a:t>home</a:t>
            </a:r>
            <a:r>
              <a:rPr lang="tr-TR" sz="2000" b="1" dirty="0"/>
              <a:t>. I am </a:t>
            </a:r>
            <a:r>
              <a:rPr lang="tr-TR" sz="2000" b="1" dirty="0" err="1"/>
              <a:t>cooking</a:t>
            </a:r>
            <a:r>
              <a:rPr lang="tr-TR" sz="2000" b="1" dirty="0"/>
              <a:t>. 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18289417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D0BB5-A313-4814-99CF-A1F72EF72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2301089"/>
          </a:xfrm>
        </p:spPr>
        <p:txBody>
          <a:bodyPr>
            <a:normAutofit/>
          </a:bodyPr>
          <a:lstStyle/>
          <a:p>
            <a:r>
              <a:rPr lang="tr-TR" sz="3200" dirty="0"/>
              <a:t>Yağmurlu bir gün.</a:t>
            </a:r>
          </a:p>
          <a:p>
            <a:r>
              <a:rPr lang="tr-TR" sz="3200" dirty="0"/>
              <a:t>Kırmızı bir şemsiye var. </a:t>
            </a:r>
          </a:p>
          <a:p>
            <a:endParaRPr lang="en-US" sz="3200" dirty="0"/>
          </a:p>
        </p:txBody>
      </p:sp>
      <p:pic>
        <p:nvPicPr>
          <p:cNvPr id="4" name="Picture 8" descr="pink umbrella">
            <a:extLst>
              <a:ext uri="{FF2B5EF4-FFF2-40B4-BE49-F238E27FC236}">
                <a16:creationId xmlns:a16="http://schemas.microsoft.com/office/drawing/2014/main" id="{58E17D1C-7F91-446E-BEC6-6F2494544E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4" r="26273" b="-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40651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sunset">
            <a:extLst>
              <a:ext uri="{FF2B5EF4-FFF2-40B4-BE49-F238E27FC236}">
                <a16:creationId xmlns:a16="http://schemas.microsoft.com/office/drawing/2014/main" id="{86A50679-F099-4065-96BA-311F25D585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09" r="-1" b="-1"/>
          <a:stretch/>
        </p:blipFill>
        <p:spPr bwMode="auto">
          <a:xfrm>
            <a:off x="20" y="10"/>
            <a:ext cx="1218893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0486B2-DC04-4015-9D8F-9A1722144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99" y="1122363"/>
            <a:ext cx="10421073" cy="306324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dirty="0" err="1">
                <a:solidFill>
                  <a:srgbClr val="FFFFFF"/>
                </a:solidFill>
              </a:rPr>
              <a:t>Güneşli</a:t>
            </a:r>
            <a:r>
              <a:rPr lang="en-US" sz="6600" dirty="0">
                <a:solidFill>
                  <a:srgbClr val="FFFFFF"/>
                </a:solidFill>
              </a:rPr>
              <a:t> </a:t>
            </a:r>
            <a:r>
              <a:rPr lang="en-US" sz="6600" dirty="0" err="1">
                <a:solidFill>
                  <a:srgbClr val="FFFFFF"/>
                </a:solidFill>
              </a:rPr>
              <a:t>bir</a:t>
            </a:r>
            <a:r>
              <a:rPr lang="en-US" sz="6600" dirty="0">
                <a:solidFill>
                  <a:srgbClr val="FFFFFF"/>
                </a:solidFill>
              </a:rPr>
              <a:t> </a:t>
            </a:r>
            <a:r>
              <a:rPr lang="en-US" sz="6600" dirty="0" err="1">
                <a:solidFill>
                  <a:srgbClr val="FFFFFF"/>
                </a:solidFill>
              </a:rPr>
              <a:t>gün</a:t>
            </a:r>
            <a:r>
              <a:rPr lang="en-US" sz="6600" dirty="0">
                <a:solidFill>
                  <a:srgbClr val="FFFFFF"/>
                </a:solidFill>
              </a:rPr>
              <a:t>.</a:t>
            </a:r>
            <a:br>
              <a:rPr lang="tr-TR" sz="6600" dirty="0">
                <a:solidFill>
                  <a:srgbClr val="FFFFFF"/>
                </a:solidFill>
              </a:rPr>
            </a:br>
            <a:r>
              <a:rPr lang="tr-TR" sz="6600" dirty="0">
                <a:solidFill>
                  <a:srgbClr val="FFFFFF"/>
                </a:solidFill>
              </a:rPr>
              <a:t>Güneş çok sıcak</a:t>
            </a:r>
            <a:r>
              <a:rPr lang="tr-TR" dirty="0">
                <a:solidFill>
                  <a:srgbClr val="FFFFFF"/>
                </a:solidFill>
              </a:rPr>
              <a:t>. (The sun is hot.)</a:t>
            </a:r>
            <a:endParaRPr lang="en-US" sz="6600" dirty="0">
              <a:solidFill>
                <a:srgbClr val="FFFFFF"/>
              </a:solidFill>
            </a:endParaRPr>
          </a:p>
        </p:txBody>
      </p:sp>
      <p:sp>
        <p:nvSpPr>
          <p:cNvPr id="18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rgbClr val="FFFFFF">
                <a:alpha val="75000"/>
              </a:srgb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5671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D5051B6-409A-4977-8181-3D7652E6BC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83763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074" name="Picture 2">
            <a:extLst>
              <a:ext uri="{FF2B5EF4-FFF2-40B4-BE49-F238E27FC236}">
                <a16:creationId xmlns:a16="http://schemas.microsoft.com/office/drawing/2014/main" id="{2C38E184-DCD5-4CBE-9A3B-C660A38534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119" y="1960600"/>
            <a:ext cx="1939762" cy="1294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6EC509E1-5342-4656-8995-EF9F0AA3F5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094" y="3401280"/>
            <a:ext cx="1801812" cy="1200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8A7F490B-3E67-46DE-8362-A508DCF4AC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195094" y="4802981"/>
            <a:ext cx="1801814" cy="1200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8F199B7D-94C9-4100-9EAD-EA73F7965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952018" cy="1017626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tr-TR" sz="4000" dirty="0"/>
              <a:t>A: Hava nasıl? (How is the </a:t>
            </a:r>
            <a:r>
              <a:rPr lang="tr-TR" sz="4000" dirty="0" err="1"/>
              <a:t>weather</a:t>
            </a:r>
            <a:r>
              <a:rPr lang="tr-TR" sz="4000" dirty="0"/>
              <a:t>?)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8912585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E8FEC-3506-4A86-AA30-A8ECA5736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952018" cy="1017626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dirty="0"/>
              <a:t>A: Hava nasıl? (How is the </a:t>
            </a:r>
            <a:r>
              <a:rPr lang="tr-TR" dirty="0" err="1"/>
              <a:t>weather</a:t>
            </a:r>
            <a:r>
              <a:rPr lang="tr-TR" dirty="0"/>
              <a:t>?)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610906-C53F-45B8-8C14-3C38CB2069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90688"/>
            <a:ext cx="4046034" cy="2160876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dirty="0"/>
              <a:t>Çok soğuk. ( </a:t>
            </a:r>
            <a:r>
              <a:rPr lang="tr-TR" dirty="0" err="1"/>
              <a:t>Very</a:t>
            </a:r>
            <a:r>
              <a:rPr lang="tr-TR" dirty="0"/>
              <a:t> </a:t>
            </a:r>
            <a:r>
              <a:rPr lang="tr-TR" dirty="0" err="1"/>
              <a:t>cold</a:t>
            </a:r>
            <a:r>
              <a:rPr lang="tr-TR" dirty="0"/>
              <a:t>)</a:t>
            </a:r>
          </a:p>
          <a:p>
            <a:r>
              <a:rPr lang="tr-TR" dirty="0"/>
              <a:t>Çok sıcak. 	(</a:t>
            </a:r>
            <a:r>
              <a:rPr lang="tr-TR" dirty="0" err="1"/>
              <a:t>Very</a:t>
            </a:r>
            <a:r>
              <a:rPr lang="tr-TR" dirty="0"/>
              <a:t> hot)</a:t>
            </a:r>
          </a:p>
          <a:p>
            <a:r>
              <a:rPr lang="tr-TR" dirty="0"/>
              <a:t>Çok güzel. (</a:t>
            </a:r>
            <a:r>
              <a:rPr lang="tr-TR" dirty="0" err="1"/>
              <a:t>Very</a:t>
            </a:r>
            <a:r>
              <a:rPr lang="tr-TR" dirty="0"/>
              <a:t> </a:t>
            </a:r>
            <a:r>
              <a:rPr lang="tr-TR" dirty="0" err="1"/>
              <a:t>good</a:t>
            </a:r>
            <a:r>
              <a:rPr lang="tr-TR" dirty="0"/>
              <a:t>)</a:t>
            </a:r>
          </a:p>
          <a:p>
            <a:r>
              <a:rPr lang="tr-TR" dirty="0"/>
              <a:t>Çok ılık. 	(</a:t>
            </a:r>
            <a:r>
              <a:rPr lang="tr-TR" dirty="0" err="1"/>
              <a:t>Very</a:t>
            </a:r>
            <a:r>
              <a:rPr lang="tr-TR" dirty="0"/>
              <a:t> </a:t>
            </a:r>
            <a:r>
              <a:rPr lang="tr-TR" dirty="0" err="1"/>
              <a:t>warm</a:t>
            </a:r>
            <a:r>
              <a:rPr lang="tr-TR" dirty="0"/>
              <a:t>)</a:t>
            </a:r>
          </a:p>
          <a:p>
            <a:endParaRPr lang="tr-TR" dirty="0"/>
          </a:p>
          <a:p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453CDC7-488C-455A-A8B3-271A58B239D0}"/>
              </a:ext>
            </a:extLst>
          </p:cNvPr>
          <p:cNvSpPr txBox="1">
            <a:spLocks/>
          </p:cNvSpPr>
          <p:nvPr/>
        </p:nvSpPr>
        <p:spPr>
          <a:xfrm>
            <a:off x="4941004" y="1427452"/>
            <a:ext cx="5694218" cy="268734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/>
              <a:t>Yağmur 	yağıyor. (</a:t>
            </a:r>
            <a:r>
              <a:rPr lang="tr-TR" dirty="0" err="1"/>
              <a:t>It</a:t>
            </a:r>
            <a:r>
              <a:rPr lang="tr-TR" dirty="0"/>
              <a:t> is </a:t>
            </a:r>
            <a:r>
              <a:rPr lang="tr-TR" dirty="0" err="1"/>
              <a:t>raining</a:t>
            </a:r>
            <a:r>
              <a:rPr lang="tr-TR" dirty="0"/>
              <a:t>.)</a:t>
            </a:r>
          </a:p>
          <a:p>
            <a:r>
              <a:rPr lang="tr-TR" dirty="0"/>
              <a:t>Kar 		yağıyor. (</a:t>
            </a:r>
            <a:r>
              <a:rPr lang="tr-TR" dirty="0" err="1"/>
              <a:t>It</a:t>
            </a:r>
            <a:r>
              <a:rPr lang="tr-TR" dirty="0"/>
              <a:t> is </a:t>
            </a:r>
            <a:r>
              <a:rPr lang="tr-TR" dirty="0" err="1"/>
              <a:t>snowing</a:t>
            </a:r>
            <a:r>
              <a:rPr lang="tr-TR" dirty="0"/>
              <a:t>.)</a:t>
            </a:r>
          </a:p>
          <a:p>
            <a:r>
              <a:rPr lang="tr-TR" dirty="0"/>
              <a:t>Rüzgarlı.		(</a:t>
            </a:r>
            <a:r>
              <a:rPr lang="tr-TR" dirty="0" err="1"/>
              <a:t>It</a:t>
            </a:r>
            <a:r>
              <a:rPr lang="tr-TR" dirty="0"/>
              <a:t> is </a:t>
            </a:r>
            <a:r>
              <a:rPr lang="tr-TR" dirty="0" err="1"/>
              <a:t>windy</a:t>
            </a:r>
            <a:r>
              <a:rPr lang="tr-TR" dirty="0"/>
              <a:t>.)</a:t>
            </a:r>
          </a:p>
          <a:p>
            <a:r>
              <a:rPr lang="tr-TR" dirty="0"/>
              <a:t>Yağmurlu		(</a:t>
            </a:r>
            <a:r>
              <a:rPr lang="tr-TR" dirty="0" err="1"/>
              <a:t>Rainy</a:t>
            </a:r>
            <a:r>
              <a:rPr lang="tr-TR" dirty="0"/>
              <a:t>)</a:t>
            </a:r>
          </a:p>
          <a:p>
            <a:r>
              <a:rPr lang="tr-TR" dirty="0"/>
              <a:t>Karlı			(</a:t>
            </a:r>
            <a:r>
              <a:rPr lang="tr-TR" dirty="0" err="1"/>
              <a:t>Snowy</a:t>
            </a:r>
            <a:r>
              <a:rPr lang="tr-TR" dirty="0"/>
              <a:t>)</a:t>
            </a:r>
          </a:p>
          <a:p>
            <a:endParaRPr lang="tr-TR" dirty="0"/>
          </a:p>
          <a:p>
            <a:endParaRPr lang="en-US" dirty="0"/>
          </a:p>
        </p:txBody>
      </p:sp>
      <p:pic>
        <p:nvPicPr>
          <p:cNvPr id="3074" name="Picture 2" descr="snowy road">
            <a:extLst>
              <a:ext uri="{FF2B5EF4-FFF2-40B4-BE49-F238E27FC236}">
                <a16:creationId xmlns:a16="http://schemas.microsoft.com/office/drawing/2014/main" id="{8EA280A4-1864-4F88-B380-A9A972BF4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3042" y="-23235"/>
            <a:ext cx="2512705" cy="1450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54A7869-9A80-4CCC-8320-71801BA5C9F5}"/>
              </a:ext>
            </a:extLst>
          </p:cNvPr>
          <p:cNvSpPr txBox="1">
            <a:spLocks/>
          </p:cNvSpPr>
          <p:nvPr/>
        </p:nvSpPr>
        <p:spPr>
          <a:xfrm>
            <a:off x="8974280" y="4331998"/>
            <a:ext cx="2815938" cy="216087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/>
              <a:t>KELİMELER:</a:t>
            </a:r>
          </a:p>
          <a:p>
            <a:r>
              <a:rPr lang="tr-TR" dirty="0"/>
              <a:t>soğuk: </a:t>
            </a:r>
            <a:r>
              <a:rPr lang="tr-TR" dirty="0" err="1"/>
              <a:t>cold</a:t>
            </a:r>
            <a:endParaRPr lang="tr-TR" dirty="0"/>
          </a:p>
          <a:p>
            <a:r>
              <a:rPr lang="tr-TR" dirty="0"/>
              <a:t>Sıcak: hot</a:t>
            </a:r>
          </a:p>
          <a:p>
            <a:r>
              <a:rPr lang="tr-TR" dirty="0"/>
              <a:t>derece: </a:t>
            </a:r>
            <a:r>
              <a:rPr lang="tr-TR" dirty="0" err="1"/>
              <a:t>celcus</a:t>
            </a:r>
            <a:endParaRPr lang="tr-TR" dirty="0"/>
          </a:p>
          <a:p>
            <a:r>
              <a:rPr lang="tr-TR" dirty="0"/>
              <a:t>eksi: </a:t>
            </a:r>
            <a:r>
              <a:rPr lang="tr-TR" dirty="0" err="1"/>
              <a:t>minus</a:t>
            </a:r>
            <a:r>
              <a:rPr lang="tr-TR" dirty="0"/>
              <a:t> (-)</a:t>
            </a:r>
          </a:p>
          <a:p>
            <a:r>
              <a:rPr lang="tr-TR" dirty="0"/>
              <a:t>Artı: </a:t>
            </a:r>
            <a:r>
              <a:rPr lang="tr-TR" dirty="0" err="1"/>
              <a:t>plus</a:t>
            </a:r>
            <a:r>
              <a:rPr lang="tr-TR" dirty="0"/>
              <a:t> (+)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9498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9D16C-E0B8-4D4B-B3A6-2B11518AD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900383"/>
            <a:ext cx="11060151" cy="2612251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tr-TR" dirty="0" err="1"/>
              <a:t>London’da</a:t>
            </a:r>
            <a:r>
              <a:rPr lang="tr-TR" dirty="0"/>
              <a:t> hava nasıl?</a:t>
            </a:r>
            <a:br>
              <a:rPr lang="tr-TR" dirty="0"/>
            </a:br>
            <a:r>
              <a:rPr lang="tr-TR" dirty="0"/>
              <a:t>Suriye’de hava nasıl?</a:t>
            </a:r>
            <a:br>
              <a:rPr lang="tr-TR" dirty="0"/>
            </a:br>
            <a:r>
              <a:rPr lang="tr-TR" dirty="0" err="1"/>
              <a:t>Otova’da</a:t>
            </a:r>
            <a:r>
              <a:rPr lang="tr-TR" dirty="0"/>
              <a:t> hava nasıl?</a:t>
            </a:r>
            <a:br>
              <a:rPr lang="tr-TR" dirty="0"/>
            </a:br>
            <a:r>
              <a:rPr lang="tr-TR" dirty="0">
                <a:highlight>
                  <a:srgbClr val="00FF00"/>
                </a:highlight>
              </a:rPr>
              <a:t>Sizin orada hava nasıl?  </a:t>
            </a:r>
            <a:r>
              <a:rPr lang="tr-TR" dirty="0"/>
              <a:t>(How is the </a:t>
            </a:r>
            <a:r>
              <a:rPr lang="tr-TR" dirty="0" err="1"/>
              <a:t>weather</a:t>
            </a:r>
            <a:r>
              <a:rPr lang="tr-TR" dirty="0"/>
              <a:t> </a:t>
            </a:r>
            <a:r>
              <a:rPr lang="tr-TR" dirty="0" err="1"/>
              <a:t>there</a:t>
            </a:r>
            <a:r>
              <a:rPr lang="tr-TR" dirty="0"/>
              <a:t>?)</a:t>
            </a:r>
            <a:br>
              <a:rPr lang="tr-TR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5C25F-158C-41BC-987B-198D772DA2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323498"/>
            <a:ext cx="10515600" cy="1374775"/>
          </a:xfrm>
        </p:spPr>
        <p:txBody>
          <a:bodyPr/>
          <a:lstStyle/>
          <a:p>
            <a:r>
              <a:rPr lang="tr-TR" dirty="0"/>
              <a:t>Orası: </a:t>
            </a:r>
            <a:r>
              <a:rPr lang="tr-TR" dirty="0" err="1"/>
              <a:t>there</a:t>
            </a:r>
            <a:r>
              <a:rPr lang="tr-TR" dirty="0"/>
              <a:t>	Bu: </a:t>
            </a:r>
            <a:r>
              <a:rPr lang="tr-TR" dirty="0" err="1"/>
              <a:t>this</a:t>
            </a:r>
            <a:endParaRPr lang="tr-TR" dirty="0"/>
          </a:p>
          <a:p>
            <a:r>
              <a:rPr lang="tr-TR" dirty="0"/>
              <a:t>Burası: here	Şu: </a:t>
            </a:r>
            <a:r>
              <a:rPr lang="tr-TR" dirty="0" err="1"/>
              <a:t>that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7123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B782229-CE04-415B-9D78-F51C57660576}"/>
              </a:ext>
            </a:extLst>
          </p:cNvPr>
          <p:cNvSpPr txBox="1">
            <a:spLocks/>
          </p:cNvSpPr>
          <p:nvPr/>
        </p:nvSpPr>
        <p:spPr>
          <a:xfrm>
            <a:off x="1718984" y="329506"/>
            <a:ext cx="8462424" cy="122706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800" b="1" dirty="0"/>
              <a:t>A: Hava kaç derece? </a:t>
            </a:r>
            <a:r>
              <a:rPr lang="tr-TR" sz="2800" dirty="0"/>
              <a:t>	(</a:t>
            </a:r>
            <a:r>
              <a:rPr lang="tr-TR" sz="2800" dirty="0" err="1"/>
              <a:t>What</a:t>
            </a:r>
            <a:r>
              <a:rPr lang="tr-TR" sz="2800" dirty="0"/>
              <a:t> </a:t>
            </a:r>
            <a:r>
              <a:rPr lang="tr-TR" sz="2800" dirty="0" err="1"/>
              <a:t>temperature</a:t>
            </a:r>
            <a:r>
              <a:rPr lang="tr-TR" sz="2800" dirty="0"/>
              <a:t> is it?)</a:t>
            </a:r>
          </a:p>
          <a:p>
            <a:r>
              <a:rPr lang="tr-TR" sz="2800" dirty="0"/>
              <a:t>B: -10</a:t>
            </a:r>
            <a:r>
              <a:rPr lang="en-US" sz="1200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º</a:t>
            </a:r>
            <a:r>
              <a:rPr lang="tr-TR" sz="1200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sz="2800" dirty="0"/>
              <a:t>derece. (- eksi)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664370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2570C6-7280-4FAA-8BB2-5DA4B3CC1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535259"/>
            <a:ext cx="4801715" cy="1746951"/>
          </a:xfrm>
        </p:spPr>
        <p:txBody>
          <a:bodyPr anchor="b">
            <a:normAutofit/>
          </a:bodyPr>
          <a:lstStyle/>
          <a:p>
            <a:r>
              <a:rPr lang="tr-TR" sz="2600" b="1" dirty="0"/>
              <a:t>A: Dışarıda hava nasıl? </a:t>
            </a:r>
            <a:br>
              <a:rPr lang="tr-TR" sz="2600" b="1" dirty="0"/>
            </a:br>
            <a:r>
              <a:rPr lang="tr-TR" sz="2600" dirty="0"/>
              <a:t>(How is the </a:t>
            </a:r>
            <a:r>
              <a:rPr lang="tr-TR" sz="2600" dirty="0" err="1"/>
              <a:t>weather</a:t>
            </a:r>
            <a:r>
              <a:rPr lang="tr-TR" sz="2600" dirty="0"/>
              <a:t> </a:t>
            </a:r>
            <a:r>
              <a:rPr lang="tr-TR" sz="2600" dirty="0" err="1"/>
              <a:t>outside</a:t>
            </a:r>
            <a:r>
              <a:rPr lang="tr-TR" sz="2600" dirty="0"/>
              <a:t>?)</a:t>
            </a:r>
            <a:br>
              <a:rPr lang="tr-TR" sz="2600" dirty="0"/>
            </a:br>
            <a:br>
              <a:rPr lang="tr-TR" sz="2600" b="1" dirty="0"/>
            </a:br>
            <a:endParaRPr lang="en-US" sz="2600" dirty="0"/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77E64B-71D6-4409-A6B9-DC1B3107C1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25323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200" b="1" dirty="0"/>
              <a:t>B</a:t>
            </a:r>
            <a:r>
              <a:rPr lang="tr-TR" sz="2200" dirty="0"/>
              <a:t>: Çok sıcak.</a:t>
            </a:r>
          </a:p>
          <a:p>
            <a:pPr marL="0" indent="0">
              <a:buNone/>
            </a:pPr>
            <a:r>
              <a:rPr lang="tr-TR" sz="2200" b="1" dirty="0"/>
              <a:t>B</a:t>
            </a:r>
            <a:r>
              <a:rPr lang="tr-TR" sz="2200" dirty="0"/>
              <a:t>: Çok güzel.</a:t>
            </a:r>
          </a:p>
          <a:p>
            <a:pPr marL="0" indent="0">
              <a:buNone/>
            </a:pPr>
            <a:r>
              <a:rPr lang="tr-TR" sz="2200" b="1" dirty="0"/>
              <a:t>B</a:t>
            </a:r>
            <a:r>
              <a:rPr lang="tr-TR" sz="2200" dirty="0"/>
              <a:t>: Çok güneşli. 	(</a:t>
            </a:r>
            <a:r>
              <a:rPr lang="tr-TR" sz="2200" dirty="0" err="1"/>
              <a:t>Very</a:t>
            </a:r>
            <a:r>
              <a:rPr lang="tr-TR" sz="2200" dirty="0"/>
              <a:t> </a:t>
            </a:r>
            <a:r>
              <a:rPr lang="tr-TR" sz="2200" dirty="0" err="1"/>
              <a:t>sunny</a:t>
            </a:r>
            <a:r>
              <a:rPr lang="tr-TR" sz="2200" dirty="0"/>
              <a:t>.)</a:t>
            </a:r>
          </a:p>
          <a:p>
            <a:pPr marL="0" indent="0">
              <a:buNone/>
            </a:pPr>
            <a:r>
              <a:rPr lang="tr-TR" sz="2200" b="1" dirty="0"/>
              <a:t>B</a:t>
            </a:r>
            <a:r>
              <a:rPr lang="tr-TR" sz="2200" dirty="0"/>
              <a:t>. Bulutlu 	(</a:t>
            </a:r>
            <a:r>
              <a:rPr lang="tr-TR" sz="2200" dirty="0" err="1"/>
              <a:t>Cloudy</a:t>
            </a:r>
            <a:r>
              <a:rPr lang="tr-TR" sz="2200" dirty="0"/>
              <a:t>)</a:t>
            </a:r>
          </a:p>
          <a:p>
            <a:pPr marL="0" indent="0">
              <a:buNone/>
            </a:pPr>
            <a:r>
              <a:rPr lang="tr-TR" sz="2200" b="1" dirty="0"/>
              <a:t>B: </a:t>
            </a:r>
            <a:r>
              <a:rPr lang="tr-TR" sz="2200" dirty="0"/>
              <a:t>Az bulutlu	(not </a:t>
            </a:r>
            <a:r>
              <a:rPr lang="tr-TR" sz="2200" dirty="0" err="1"/>
              <a:t>very</a:t>
            </a:r>
            <a:r>
              <a:rPr lang="tr-TR" sz="2200" dirty="0"/>
              <a:t> </a:t>
            </a:r>
            <a:r>
              <a:rPr lang="tr-TR" sz="2200" dirty="0" err="1"/>
              <a:t>cloudy</a:t>
            </a:r>
            <a:r>
              <a:rPr lang="tr-TR" sz="2200" dirty="0"/>
              <a:t>)</a:t>
            </a:r>
            <a:endParaRPr lang="en-US" sz="2200" dirty="0"/>
          </a:p>
        </p:txBody>
      </p:sp>
      <p:pic>
        <p:nvPicPr>
          <p:cNvPr id="5" name="Picture 4" descr="Termometre çıkış kapıları">
            <a:extLst>
              <a:ext uri="{FF2B5EF4-FFF2-40B4-BE49-F238E27FC236}">
                <a16:creationId xmlns:a16="http://schemas.microsoft.com/office/drawing/2014/main" id="{ABF5BCAE-EE83-47E2-8D23-90ADD8086F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3047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292398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65F5CA-D71A-4D66-B3F3-A906CCB5C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tr-TR" sz="5400" dirty="0"/>
              <a:t>A: Hava nasıl?</a:t>
            </a:r>
            <a:endParaRPr lang="en-US" sz="5400" dirty="0"/>
          </a:p>
        </p:txBody>
      </p:sp>
      <p:sp>
        <p:nvSpPr>
          <p:cNvPr id="7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7C5191-B0F4-4C86-9D9E-80303538AE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846320" cy="3271423"/>
          </a:xfrm>
        </p:spPr>
        <p:txBody>
          <a:bodyPr>
            <a:normAutofit/>
          </a:bodyPr>
          <a:lstStyle/>
          <a:p>
            <a:r>
              <a:rPr lang="tr-TR" sz="2200" dirty="0"/>
              <a:t>Yağmurlu.</a:t>
            </a:r>
          </a:p>
          <a:p>
            <a:r>
              <a:rPr lang="tr-TR" sz="2200" dirty="0"/>
              <a:t>Yağmur yağıyor.</a:t>
            </a:r>
          </a:p>
          <a:p>
            <a:r>
              <a:rPr lang="tr-TR" sz="2200" dirty="0"/>
              <a:t>Çok soğuk. </a:t>
            </a:r>
          </a:p>
          <a:p>
            <a:r>
              <a:rPr lang="tr-TR" sz="2200" dirty="0"/>
              <a:t>Çok karanlık (</a:t>
            </a:r>
            <a:r>
              <a:rPr lang="tr-TR" sz="2200" dirty="0" err="1"/>
              <a:t>Very</a:t>
            </a:r>
            <a:r>
              <a:rPr lang="tr-TR" sz="2200" dirty="0"/>
              <a:t> </a:t>
            </a:r>
            <a:r>
              <a:rPr lang="tr-TR" sz="2200" dirty="0" err="1"/>
              <a:t>dark</a:t>
            </a:r>
            <a:r>
              <a:rPr lang="tr-TR" sz="2200" dirty="0"/>
              <a:t>)</a:t>
            </a:r>
            <a:endParaRPr lang="en-US" sz="2200" dirty="0"/>
          </a:p>
        </p:txBody>
      </p:sp>
      <p:pic>
        <p:nvPicPr>
          <p:cNvPr id="5122" name="Picture 2" descr="dew drops on glass panel">
            <a:extLst>
              <a:ext uri="{FF2B5EF4-FFF2-40B4-BE49-F238E27FC236}">
                <a16:creationId xmlns:a16="http://schemas.microsoft.com/office/drawing/2014/main" id="{BE27D561-E10C-4216-AD95-84137675E4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0" r="-1" b="23806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25883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9D13E1-C50A-4DD8-8E24-CCB8796E03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5582300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200" dirty="0"/>
              <a:t>(How is the </a:t>
            </a:r>
            <a:r>
              <a:rPr lang="tr-TR" sz="2200" dirty="0" err="1"/>
              <a:t>weather</a:t>
            </a:r>
            <a:r>
              <a:rPr lang="tr-TR" sz="2200" dirty="0"/>
              <a:t> </a:t>
            </a:r>
            <a:r>
              <a:rPr lang="tr-TR" sz="2200" dirty="0" err="1"/>
              <a:t>there</a:t>
            </a:r>
            <a:r>
              <a:rPr lang="tr-TR" sz="2200" dirty="0"/>
              <a:t>?)</a:t>
            </a:r>
          </a:p>
          <a:p>
            <a:pPr marL="0" indent="0">
              <a:buNone/>
            </a:pPr>
            <a:r>
              <a:rPr lang="tr-TR" sz="2200" dirty="0"/>
              <a:t>B: Kar yağıyor.</a:t>
            </a:r>
          </a:p>
          <a:p>
            <a:pPr marL="0" indent="0">
              <a:buNone/>
            </a:pPr>
            <a:r>
              <a:rPr lang="tr-TR" sz="2200" dirty="0"/>
              <a:t>B: Karlı.</a:t>
            </a:r>
          </a:p>
          <a:p>
            <a:pPr marL="0" indent="0">
              <a:buNone/>
            </a:pPr>
            <a:r>
              <a:rPr lang="tr-TR" sz="2200" dirty="0"/>
              <a:t>B: Çok soğuk.</a:t>
            </a:r>
            <a:br>
              <a:rPr lang="tr-TR" sz="2200" dirty="0"/>
            </a:br>
            <a:endParaRPr lang="en-US" sz="2200" dirty="0"/>
          </a:p>
        </p:txBody>
      </p:sp>
      <p:pic>
        <p:nvPicPr>
          <p:cNvPr id="4098" name="Picture 2" descr="snowy road">
            <a:extLst>
              <a:ext uri="{FF2B5EF4-FFF2-40B4-BE49-F238E27FC236}">
                <a16:creationId xmlns:a16="http://schemas.microsoft.com/office/drawing/2014/main" id="{4AB7670A-A7D9-4393-BBDF-7D22B87396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62" r="15787" b="-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4790F4A-1E88-4CEE-8363-95B779342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400" dirty="0">
                <a:highlight>
                  <a:srgbClr val="00FF00"/>
                </a:highlight>
              </a:rPr>
              <a:t>A: Sizin orada hava nasıl?  </a:t>
            </a:r>
            <a:br>
              <a:rPr lang="tr-TR" sz="4400" dirty="0">
                <a:highlight>
                  <a:srgbClr val="00FF00"/>
                </a:highlight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5593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38">
            <a:extLst>
              <a:ext uri="{FF2B5EF4-FFF2-40B4-BE49-F238E27FC236}">
                <a16:creationId xmlns:a16="http://schemas.microsoft.com/office/drawing/2014/main" id="{E5C90410-A19D-4002-8B73-CD616E8E0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6000" y="376881"/>
            <a:ext cx="5036071" cy="580008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9C8B0E-8B35-4456-BD07-CE49CFACB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406" y="704088"/>
            <a:ext cx="4341886" cy="118872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z="3600" dirty="0">
                <a:solidFill>
                  <a:schemeClr val="bg1"/>
                </a:solidFill>
              </a:rPr>
              <a:t>MEVSİMLER: </a:t>
            </a:r>
            <a:r>
              <a:rPr lang="tr-TR" sz="3600" dirty="0" err="1">
                <a:solidFill>
                  <a:schemeClr val="bg1"/>
                </a:solidFill>
              </a:rPr>
              <a:t>seasons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9D6ED5-F3D3-400F-B227-D9AFA07E69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7406" y="2066544"/>
            <a:ext cx="4341886" cy="378561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A: </a:t>
            </a:r>
            <a:r>
              <a:rPr lang="en-US" sz="2400" dirty="0" err="1">
                <a:solidFill>
                  <a:schemeClr val="bg1"/>
                </a:solidFill>
              </a:rPr>
              <a:t>Hangi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mevsimdeyiz</a:t>
            </a:r>
            <a:r>
              <a:rPr lang="en-US" sz="2400" dirty="0">
                <a:solidFill>
                  <a:schemeClr val="bg1"/>
                </a:solidFill>
              </a:rPr>
              <a:t>?</a:t>
            </a:r>
            <a:endParaRPr lang="tr-TR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tr-TR" sz="2400" dirty="0">
                <a:solidFill>
                  <a:schemeClr val="bg1"/>
                </a:solidFill>
              </a:rPr>
              <a:t>(</a:t>
            </a:r>
            <a:r>
              <a:rPr lang="tr-TR" sz="2400" dirty="0" err="1">
                <a:solidFill>
                  <a:schemeClr val="bg1"/>
                </a:solidFill>
              </a:rPr>
              <a:t>What</a:t>
            </a: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tr-TR" sz="2400" dirty="0" err="1">
                <a:solidFill>
                  <a:schemeClr val="bg1"/>
                </a:solidFill>
              </a:rPr>
              <a:t>season</a:t>
            </a:r>
            <a:r>
              <a:rPr lang="tr-TR" sz="2400" dirty="0">
                <a:solidFill>
                  <a:schemeClr val="bg1"/>
                </a:solidFill>
              </a:rPr>
              <a:t> is it?)</a:t>
            </a:r>
          </a:p>
          <a:p>
            <a:pPr marL="0" indent="0">
              <a:buNone/>
            </a:pPr>
            <a:r>
              <a:rPr lang="tr-TR" sz="2400" dirty="0">
                <a:solidFill>
                  <a:schemeClr val="bg1"/>
                </a:solidFill>
              </a:rPr>
              <a:t>B: Kış</a:t>
            </a:r>
            <a:endParaRPr lang="en-US" sz="2200" dirty="0">
              <a:solidFill>
                <a:schemeClr val="bg1"/>
              </a:solidFill>
            </a:endParaRPr>
          </a:p>
        </p:txBody>
      </p:sp>
      <p:pic>
        <p:nvPicPr>
          <p:cNvPr id="6" name="Picture 5" descr="Dallarda çiçekler">
            <a:extLst>
              <a:ext uri="{FF2B5EF4-FFF2-40B4-BE49-F238E27FC236}">
                <a16:creationId xmlns:a16="http://schemas.microsoft.com/office/drawing/2014/main" id="{DCF89718-2DCB-4501-ADE0-7FF6B0A792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89" r="1" b="1"/>
          <a:stretch/>
        </p:blipFill>
        <p:spPr>
          <a:xfrm>
            <a:off x="8994208" y="3858809"/>
            <a:ext cx="2898208" cy="1979873"/>
          </a:xfrm>
          <a:prstGeom prst="rect">
            <a:avLst/>
          </a:prstGeom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953F9400-AC4B-403F-A676-8D82D7B827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09" b="1"/>
          <a:stretch/>
        </p:blipFill>
        <p:spPr bwMode="auto">
          <a:xfrm>
            <a:off x="5472071" y="376881"/>
            <a:ext cx="2898208" cy="2001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white and multicolored beach ball">
            <a:extLst>
              <a:ext uri="{FF2B5EF4-FFF2-40B4-BE49-F238E27FC236}">
                <a16:creationId xmlns:a16="http://schemas.microsoft.com/office/drawing/2014/main" id="{78090254-2513-4033-8436-2DB8D58BDE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829"/>
          <a:stretch/>
        </p:blipFill>
        <p:spPr bwMode="auto">
          <a:xfrm>
            <a:off x="8994208" y="268878"/>
            <a:ext cx="2898208" cy="205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ake sorrounded by trees">
            <a:extLst>
              <a:ext uri="{FF2B5EF4-FFF2-40B4-BE49-F238E27FC236}">
                <a16:creationId xmlns:a16="http://schemas.microsoft.com/office/drawing/2014/main" id="{CEB26B40-1212-448B-980E-7D7802A553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9920"/>
          <a:stretch/>
        </p:blipFill>
        <p:spPr bwMode="auto">
          <a:xfrm>
            <a:off x="5719603" y="3810785"/>
            <a:ext cx="2886797" cy="204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CB558007-7CBD-4D9D-9DC2-F6284D6EEC5F}"/>
              </a:ext>
            </a:extLst>
          </p:cNvPr>
          <p:cNvSpPr txBox="1"/>
          <p:nvPr/>
        </p:nvSpPr>
        <p:spPr>
          <a:xfrm>
            <a:off x="5660000" y="2581645"/>
            <a:ext cx="25010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 err="1"/>
              <a:t>İlkbahar</a:t>
            </a:r>
            <a:r>
              <a:rPr lang="en-US" sz="1800" dirty="0"/>
              <a:t>: 	spring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D0B7FDF-EBE5-4E11-A116-33622DE6748F}"/>
              </a:ext>
            </a:extLst>
          </p:cNvPr>
          <p:cNvSpPr txBox="1"/>
          <p:nvPr/>
        </p:nvSpPr>
        <p:spPr>
          <a:xfrm>
            <a:off x="9055962" y="2581645"/>
            <a:ext cx="25010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 err="1"/>
              <a:t>Yaz</a:t>
            </a:r>
            <a:r>
              <a:rPr lang="en-US" sz="1800" dirty="0"/>
              <a:t>:</a:t>
            </a:r>
            <a:r>
              <a:rPr lang="tr-TR" dirty="0"/>
              <a:t> </a:t>
            </a:r>
            <a:r>
              <a:rPr lang="en-US" sz="1800" dirty="0"/>
              <a:t>summer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B32DD3A-6412-4E92-ACBB-3F8BA9B706F5}"/>
              </a:ext>
            </a:extLst>
          </p:cNvPr>
          <p:cNvSpPr txBox="1"/>
          <p:nvPr/>
        </p:nvSpPr>
        <p:spPr>
          <a:xfrm>
            <a:off x="5890940" y="5852160"/>
            <a:ext cx="27154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 err="1"/>
              <a:t>Sonbahar</a:t>
            </a:r>
            <a:r>
              <a:rPr lang="en-US" sz="1800" dirty="0"/>
              <a:t>: </a:t>
            </a:r>
            <a:r>
              <a:rPr lang="tr-TR" sz="1800" dirty="0"/>
              <a:t> </a:t>
            </a:r>
            <a:r>
              <a:rPr lang="en-US" sz="1800" dirty="0"/>
              <a:t>fall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4AFD0FA-54D1-46FA-BAD3-F09345413D99}"/>
              </a:ext>
            </a:extLst>
          </p:cNvPr>
          <p:cNvSpPr txBox="1"/>
          <p:nvPr/>
        </p:nvSpPr>
        <p:spPr>
          <a:xfrm>
            <a:off x="9164003" y="5854030"/>
            <a:ext cx="36490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 err="1"/>
              <a:t>Kış</a:t>
            </a:r>
            <a:r>
              <a:rPr lang="en-US" sz="1800" dirty="0"/>
              <a:t>: </a:t>
            </a:r>
            <a:r>
              <a:rPr lang="tr-TR" sz="1800" dirty="0"/>
              <a:t> </a:t>
            </a:r>
            <a:r>
              <a:rPr lang="en-US" sz="1800" dirty="0"/>
              <a:t>winter</a:t>
            </a:r>
          </a:p>
        </p:txBody>
      </p:sp>
    </p:spTree>
    <p:extLst>
      <p:ext uri="{BB962C8B-B14F-4D97-AF65-F5344CB8AC3E}">
        <p14:creationId xmlns:p14="http://schemas.microsoft.com/office/powerpoint/2010/main" val="88121744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8|1|2.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5740</TotalTime>
  <Words>2683</Words>
  <Application>Microsoft Office PowerPoint</Application>
  <PresentationFormat>Widescreen</PresentationFormat>
  <Paragraphs>342</Paragraphs>
  <Slides>43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0" baseType="lpstr">
      <vt:lpstr>Arial</vt:lpstr>
      <vt:lpstr>Bembo</vt:lpstr>
      <vt:lpstr>Biome Light</vt:lpstr>
      <vt:lpstr>Calibri</vt:lpstr>
      <vt:lpstr>Calibri Light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isim (noun)     sıfat (adjective)</vt:lpstr>
      <vt:lpstr>PowerPoint Presentation</vt:lpstr>
      <vt:lpstr>PowerPoint Presentation</vt:lpstr>
      <vt:lpstr>Sor bana: Ask me</vt:lpstr>
      <vt:lpstr>Sor bana: Ask me</vt:lpstr>
      <vt:lpstr>Sor bana: Ask me</vt:lpstr>
      <vt:lpstr>PowerPoint Presentation</vt:lpstr>
      <vt:lpstr>HAVA NASIL?</vt:lpstr>
      <vt:lpstr>PowerPoint Presentation</vt:lpstr>
      <vt:lpstr>Nasıl?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isim (noun)     sıfat (adjective)</vt:lpstr>
      <vt:lpstr>PowerPoint Presentation</vt:lpstr>
      <vt:lpstr>PowerPoint Presentation</vt:lpstr>
      <vt:lpstr>PowerPoint Presentation</vt:lpstr>
      <vt:lpstr>Güneşli bir gün. Güneş çok sıcak. (The sun is hot.)</vt:lpstr>
      <vt:lpstr>A: Hava nasıl? (How is the weather?)</vt:lpstr>
      <vt:lpstr>A: Hava nasıl? (How is the weather?)</vt:lpstr>
      <vt:lpstr>London’da hava nasıl? Suriye’de hava nasıl? Otova’da hava nasıl? Sizin orada hava nasıl?  (How is the weather there?) </vt:lpstr>
      <vt:lpstr>PowerPoint Presentation</vt:lpstr>
      <vt:lpstr>A: Dışarıda hava nasıl?  (How is the weather outside?)  </vt:lpstr>
      <vt:lpstr>A: Hava nasıl?</vt:lpstr>
      <vt:lpstr>A: Sizin orada hava nasıl?   </vt:lpstr>
      <vt:lpstr>MEVSİMLER: seasons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HARFLER</dc:title>
  <dc:creator>mehmet agpak</dc:creator>
  <cp:lastModifiedBy>mehmet agpak</cp:lastModifiedBy>
  <cp:revision>64</cp:revision>
  <dcterms:created xsi:type="dcterms:W3CDTF">2020-12-19T03:41:19Z</dcterms:created>
  <dcterms:modified xsi:type="dcterms:W3CDTF">2023-12-06T21:58:08Z</dcterms:modified>
</cp:coreProperties>
</file>