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52" r:id="rId2"/>
    <p:sldId id="505" r:id="rId3"/>
    <p:sldId id="506" r:id="rId4"/>
    <p:sldId id="509" r:id="rId5"/>
    <p:sldId id="507" r:id="rId6"/>
    <p:sldId id="508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352"/>
            <p14:sldId id="505"/>
            <p14:sldId id="506"/>
            <p14:sldId id="509"/>
            <p14:sldId id="507"/>
            <p14:sldId id="508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A5"/>
    <a:srgbClr val="FFFFCC"/>
    <a:srgbClr val="E75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C4C909-9922-49F2-A63A-9EFBA0C49FE9}" v="1" dt="2023-11-29T21:39:06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3920" autoAdjust="0"/>
  </p:normalViewPr>
  <p:slideViewPr>
    <p:cSldViewPr snapToGrid="0">
      <p:cViewPr varScale="1">
        <p:scale>
          <a:sx n="61" d="100"/>
          <a:sy n="61" d="100"/>
        </p:scale>
        <p:origin x="96" y="105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DAD3055-32A6-781C-E554-94F6F964C6C8}"/>
              </a:ext>
            </a:extLst>
          </p:cNvPr>
          <p:cNvSpPr txBox="1"/>
          <p:nvPr/>
        </p:nvSpPr>
        <p:spPr>
          <a:xfrm rot="521125">
            <a:off x="765538" y="4013935"/>
            <a:ext cx="4699826" cy="1973624"/>
          </a:xfrm>
          <a:prstGeom prst="rect">
            <a:avLst/>
          </a:prstGeom>
          <a:solidFill>
            <a:srgbClr val="33CCCC"/>
          </a:solidFill>
          <a:ln w="1270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endParaRPr lang="tr-TR" sz="3404" b="1" kern="120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r>
              <a:rPr lang="en-US" sz="3404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TÜRKÇE DERSİ </a:t>
            </a:r>
            <a:endParaRPr lang="tr-TR" sz="3404" b="1" kern="120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r>
              <a:rPr lang="en-US" sz="2392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(TURKISH LESSON)  </a:t>
            </a:r>
            <a:endParaRPr lang="tr-TR" sz="2600" b="1" kern="1200">
              <a:solidFill>
                <a:schemeClr val="tx1">
                  <a:lumMod val="95000"/>
                  <a:lumOff val="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7563D-AD1E-B3A5-7149-E5C70E61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39777"/>
            <a:ext cx="10048965" cy="2210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2704E8-4774-FB93-6003-02ED44825138}"/>
              </a:ext>
            </a:extLst>
          </p:cNvPr>
          <p:cNvSpPr txBox="1"/>
          <p:nvPr/>
        </p:nvSpPr>
        <p:spPr>
          <a:xfrm>
            <a:off x="4075088" y="192079"/>
            <a:ext cx="3185721" cy="855709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 defTabSz="841248">
              <a:spcAft>
                <a:spcPts val="600"/>
              </a:spcAft>
            </a:pPr>
            <a:r>
              <a:rPr lang="tr-TR" sz="4968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GRUP 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0D2DC5-2417-7DC2-DC7E-46F055F54E47}"/>
              </a:ext>
            </a:extLst>
          </p:cNvPr>
          <p:cNvSpPr txBox="1"/>
          <p:nvPr/>
        </p:nvSpPr>
        <p:spPr>
          <a:xfrm rot="20647493">
            <a:off x="6368247" y="3238524"/>
            <a:ext cx="5142718" cy="2208755"/>
          </a:xfrm>
          <a:prstGeom prst="rect">
            <a:avLst/>
          </a:prstGeom>
          <a:solidFill>
            <a:srgbClr val="33CCCC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29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Kasım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202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Cumartesi - </a:t>
            </a:r>
            <a:r>
              <a:rPr lang="tr-TR" sz="2576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Saturday</a:t>
            </a:r>
            <a:endParaRPr lang="en-US" sz="2576" kern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DERS/LESSON </a:t>
            </a:r>
            <a:r>
              <a:rPr lang="tr-TR" sz="4048" kern="12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5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8533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7404A-EEE0-723B-7D03-E301C15A42E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dirty="0"/>
              <a:t>A: Nasılsın Maryam? (How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you</a:t>
            </a:r>
            <a:r>
              <a:rPr lang="tr-TR" sz="3600" dirty="0"/>
              <a:t> Maryam?)</a:t>
            </a:r>
          </a:p>
          <a:p>
            <a:pPr marL="0" indent="0">
              <a:buNone/>
            </a:pPr>
            <a:r>
              <a:rPr lang="tr-TR" sz="3600" dirty="0"/>
              <a:t>B: İyiyim. Teşekkür ederim. Sen nasılsın. </a:t>
            </a:r>
          </a:p>
          <a:p>
            <a:pPr marL="0" indent="0">
              <a:buNone/>
            </a:pPr>
            <a:r>
              <a:rPr lang="tr-TR" sz="3600" dirty="0"/>
              <a:t>(I am </a:t>
            </a:r>
            <a:r>
              <a:rPr lang="tr-TR" sz="3600" dirty="0" err="1"/>
              <a:t>fine</a:t>
            </a:r>
            <a:r>
              <a:rPr lang="tr-TR" sz="3600" dirty="0"/>
              <a:t>. </a:t>
            </a:r>
            <a:r>
              <a:rPr lang="tr-TR" sz="3600" dirty="0" err="1"/>
              <a:t>Thank</a:t>
            </a:r>
            <a:r>
              <a:rPr lang="tr-TR" sz="3600" dirty="0"/>
              <a:t> </a:t>
            </a:r>
            <a:r>
              <a:rPr lang="tr-TR" sz="3600" dirty="0" err="1"/>
              <a:t>you</a:t>
            </a:r>
            <a:r>
              <a:rPr lang="tr-TR" sz="3600" dirty="0"/>
              <a:t>. </a:t>
            </a:r>
          </a:p>
          <a:p>
            <a:pPr marL="0" indent="0">
              <a:buNone/>
            </a:pPr>
            <a:r>
              <a:rPr lang="tr-TR" sz="3600" dirty="0"/>
              <a:t>A: Ben de iyiyim teşekkür ederim.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2489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6FAB2-6C2E-1132-DAB1-881D68E97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55" y="1526080"/>
            <a:ext cx="11902965" cy="309321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dirty="0">
                <a:highlight>
                  <a:srgbClr val="FFFF00"/>
                </a:highlight>
              </a:rPr>
              <a:t>A: Ne yapıyorsun? (</a:t>
            </a:r>
            <a:r>
              <a:rPr lang="tr-TR" sz="4000" dirty="0" err="1">
                <a:highlight>
                  <a:srgbClr val="FFFF00"/>
                </a:highlight>
              </a:rPr>
              <a:t>What</a:t>
            </a:r>
            <a:r>
              <a:rPr lang="tr-TR" sz="4000" dirty="0">
                <a:highlight>
                  <a:srgbClr val="FFFF00"/>
                </a:highlight>
              </a:rPr>
              <a:t> </a:t>
            </a:r>
            <a:r>
              <a:rPr lang="tr-TR" sz="4000" dirty="0" err="1">
                <a:highlight>
                  <a:srgbClr val="FFFF00"/>
                </a:highlight>
              </a:rPr>
              <a:t>are</a:t>
            </a:r>
            <a:r>
              <a:rPr lang="tr-TR" sz="4000" dirty="0">
                <a:highlight>
                  <a:srgbClr val="FFFF00"/>
                </a:highlight>
              </a:rPr>
              <a:t> </a:t>
            </a:r>
            <a:r>
              <a:rPr lang="tr-TR" sz="4000" dirty="0" err="1">
                <a:highlight>
                  <a:srgbClr val="FFFF00"/>
                </a:highlight>
              </a:rPr>
              <a:t>you</a:t>
            </a:r>
            <a:r>
              <a:rPr lang="tr-TR" sz="4000" dirty="0">
                <a:highlight>
                  <a:srgbClr val="FFFF00"/>
                </a:highlight>
              </a:rPr>
              <a:t> </a:t>
            </a:r>
            <a:r>
              <a:rPr lang="tr-TR" sz="4000" dirty="0" err="1">
                <a:highlight>
                  <a:srgbClr val="FFFF00"/>
                </a:highlight>
              </a:rPr>
              <a:t>doing</a:t>
            </a:r>
            <a:r>
              <a:rPr lang="tr-TR" sz="4000" dirty="0">
                <a:highlight>
                  <a:srgbClr val="FFFF00"/>
                </a:highlight>
              </a:rPr>
              <a:t>?)</a:t>
            </a:r>
          </a:p>
          <a:p>
            <a:pPr marL="0" indent="0">
              <a:buNone/>
            </a:pPr>
            <a:r>
              <a:rPr lang="tr-TR" sz="4000" b="1" dirty="0"/>
              <a:t>Maryam</a:t>
            </a:r>
            <a:r>
              <a:rPr lang="tr-TR" sz="4000" dirty="0"/>
              <a:t>: Hi</a:t>
            </a:r>
            <a:r>
              <a:rPr lang="tr-TR" sz="4000" dirty="0">
                <a:highlight>
                  <a:srgbClr val="FFFF00"/>
                </a:highlight>
              </a:rPr>
              <a:t>ç</a:t>
            </a:r>
            <a:r>
              <a:rPr lang="tr-TR" sz="4000" dirty="0"/>
              <a:t>bir şey. (</a:t>
            </a:r>
            <a:r>
              <a:rPr lang="tr-TR" sz="4000" dirty="0" err="1"/>
              <a:t>Nothing</a:t>
            </a:r>
            <a:r>
              <a:rPr lang="tr-TR" sz="4000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tr-TR" sz="4000" dirty="0">
                <a:sym typeface="Wingdings" panose="05000000000000000000" pitchFamily="2" charset="2"/>
              </a:rPr>
              <a:t>A: Ne yapıyorsun </a:t>
            </a:r>
            <a:r>
              <a:rPr lang="tr-TR" sz="4000" dirty="0" err="1">
                <a:sym typeface="Wingdings" panose="05000000000000000000" pitchFamily="2" charset="2"/>
              </a:rPr>
              <a:t>Yusrah</a:t>
            </a:r>
            <a:r>
              <a:rPr lang="tr-TR" sz="4000" dirty="0">
                <a:sym typeface="Wingdings" panose="05000000000000000000" pitchFamily="2" charset="2"/>
              </a:rPr>
              <a:t>? (</a:t>
            </a:r>
            <a:r>
              <a:rPr lang="tr-TR" sz="4000" dirty="0" err="1">
                <a:sym typeface="Wingdings" panose="05000000000000000000" pitchFamily="2" charset="2"/>
              </a:rPr>
              <a:t>What</a:t>
            </a:r>
            <a:r>
              <a:rPr lang="tr-TR" sz="4000" dirty="0">
                <a:sym typeface="Wingdings" panose="05000000000000000000" pitchFamily="2" charset="2"/>
              </a:rPr>
              <a:t> </a:t>
            </a:r>
            <a:r>
              <a:rPr lang="tr-TR" sz="4000" dirty="0" err="1">
                <a:sym typeface="Wingdings" panose="05000000000000000000" pitchFamily="2" charset="2"/>
              </a:rPr>
              <a:t>are</a:t>
            </a:r>
            <a:r>
              <a:rPr lang="tr-TR" sz="4000" dirty="0">
                <a:sym typeface="Wingdings" panose="05000000000000000000" pitchFamily="2" charset="2"/>
              </a:rPr>
              <a:t> </a:t>
            </a:r>
            <a:r>
              <a:rPr lang="tr-TR" sz="4000" dirty="0" err="1">
                <a:sym typeface="Wingdings" panose="05000000000000000000" pitchFamily="2" charset="2"/>
              </a:rPr>
              <a:t>you</a:t>
            </a:r>
            <a:r>
              <a:rPr lang="tr-TR" sz="4000" dirty="0">
                <a:sym typeface="Wingdings" panose="05000000000000000000" pitchFamily="2" charset="2"/>
              </a:rPr>
              <a:t> </a:t>
            </a:r>
            <a:r>
              <a:rPr lang="tr-TR" sz="4000" dirty="0" err="1">
                <a:sym typeface="Wingdings" panose="05000000000000000000" pitchFamily="2" charset="2"/>
              </a:rPr>
              <a:t>doing</a:t>
            </a:r>
            <a:r>
              <a:rPr lang="tr-TR" sz="4000" dirty="0">
                <a:sym typeface="Wingdings" panose="05000000000000000000" pitchFamily="2" charset="2"/>
              </a:rPr>
              <a:t> </a:t>
            </a:r>
            <a:r>
              <a:rPr lang="tr-TR" sz="4000" dirty="0" err="1">
                <a:sym typeface="Wingdings" panose="05000000000000000000" pitchFamily="2" charset="2"/>
              </a:rPr>
              <a:t>Yusrah</a:t>
            </a:r>
            <a:r>
              <a:rPr lang="tr-TR" sz="4000" dirty="0">
                <a:sym typeface="Wingdings" panose="05000000000000000000" pitchFamily="2" charset="2"/>
              </a:rPr>
              <a:t>?)</a:t>
            </a:r>
          </a:p>
          <a:p>
            <a:pPr marL="0" indent="0">
              <a:buNone/>
            </a:pPr>
            <a:r>
              <a:rPr lang="tr-TR" sz="4000" b="1" dirty="0" err="1">
                <a:sym typeface="Wingdings" panose="05000000000000000000" pitchFamily="2" charset="2"/>
              </a:rPr>
              <a:t>Yusrah</a:t>
            </a:r>
            <a:r>
              <a:rPr lang="tr-TR" sz="4000" b="1" dirty="0">
                <a:sym typeface="Wingdings" panose="05000000000000000000" pitchFamily="2" charset="2"/>
              </a:rPr>
              <a:t>: </a:t>
            </a:r>
            <a:r>
              <a:rPr lang="tr-TR" sz="4000" dirty="0">
                <a:sym typeface="Wingdings" panose="05000000000000000000" pitchFamily="2" charset="2"/>
              </a:rPr>
              <a:t>Defterimi açıyorum (I am </a:t>
            </a:r>
            <a:r>
              <a:rPr lang="tr-TR" sz="4000" dirty="0" err="1">
                <a:sym typeface="Wingdings" panose="05000000000000000000" pitchFamily="2" charset="2"/>
              </a:rPr>
              <a:t>opening</a:t>
            </a:r>
            <a:r>
              <a:rPr lang="tr-TR" sz="4000" dirty="0">
                <a:sym typeface="Wingdings" panose="05000000000000000000" pitchFamily="2" charset="2"/>
              </a:rPr>
              <a:t> </a:t>
            </a:r>
            <a:r>
              <a:rPr lang="tr-TR" sz="4000" dirty="0" err="1">
                <a:sym typeface="Wingdings" panose="05000000000000000000" pitchFamily="2" charset="2"/>
              </a:rPr>
              <a:t>my</a:t>
            </a:r>
            <a:r>
              <a:rPr lang="tr-TR" sz="4000" dirty="0">
                <a:sym typeface="Wingdings" panose="05000000000000000000" pitchFamily="2" charset="2"/>
              </a:rPr>
              <a:t> notebook.)</a:t>
            </a:r>
          </a:p>
          <a:p>
            <a:pPr marL="0" indent="0">
              <a:buNone/>
            </a:pPr>
            <a:endParaRPr lang="tr-TR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634E0-CDFA-FD4D-2340-0C28D4AD4A3D}"/>
              </a:ext>
            </a:extLst>
          </p:cNvPr>
          <p:cNvSpPr txBox="1"/>
          <p:nvPr/>
        </p:nvSpPr>
        <p:spPr>
          <a:xfrm>
            <a:off x="4303986" y="5008754"/>
            <a:ext cx="630620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tr-TR" sz="3600" b="1" dirty="0">
                <a:sym typeface="Wingdings" panose="05000000000000000000" pitchFamily="2" charset="2"/>
              </a:rPr>
              <a:t>Defter</a:t>
            </a:r>
            <a:r>
              <a:rPr lang="tr-TR" sz="3600" dirty="0">
                <a:sym typeface="Wingdings" panose="05000000000000000000" pitchFamily="2" charset="2"/>
              </a:rPr>
              <a:t>: notebook</a:t>
            </a:r>
          </a:p>
          <a:p>
            <a:pPr marL="0" indent="0">
              <a:buNone/>
            </a:pPr>
            <a:r>
              <a:rPr lang="tr-TR" sz="3600" b="1" dirty="0">
                <a:sym typeface="Wingdings" panose="05000000000000000000" pitchFamily="2" charset="2"/>
              </a:rPr>
              <a:t>Açıyorum</a:t>
            </a:r>
            <a:r>
              <a:rPr lang="tr-TR" sz="3600" dirty="0">
                <a:sym typeface="Wingdings" panose="05000000000000000000" pitchFamily="2" charset="2"/>
              </a:rPr>
              <a:t>: I am </a:t>
            </a:r>
            <a:r>
              <a:rPr lang="tr-TR" sz="3600" dirty="0" err="1">
                <a:sym typeface="Wingdings" panose="05000000000000000000" pitchFamily="2" charset="2"/>
              </a:rPr>
              <a:t>opening</a:t>
            </a:r>
            <a:r>
              <a:rPr lang="tr-TR" sz="3600" dirty="0"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877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85294-1640-D3FC-8427-7DC06AC22A08}"/>
              </a:ext>
            </a:extLst>
          </p:cNvPr>
          <p:cNvSpPr txBox="1"/>
          <p:nvPr/>
        </p:nvSpPr>
        <p:spPr>
          <a:xfrm>
            <a:off x="323849" y="1704590"/>
            <a:ext cx="12134851" cy="4154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400" dirty="0"/>
              <a:t>A: Ne açıyorsun? </a:t>
            </a:r>
            <a:r>
              <a:rPr lang="tr-TR" sz="4400" dirty="0" err="1"/>
              <a:t>What</a:t>
            </a:r>
            <a:r>
              <a:rPr lang="tr-TR" sz="4400" dirty="0"/>
              <a:t> </a:t>
            </a:r>
            <a:r>
              <a:rPr lang="tr-TR" sz="4400" dirty="0" err="1"/>
              <a:t>are</a:t>
            </a:r>
            <a:r>
              <a:rPr lang="tr-TR" sz="4400" dirty="0"/>
              <a:t> </a:t>
            </a:r>
            <a:r>
              <a:rPr lang="tr-TR" sz="4400" dirty="0" err="1"/>
              <a:t>you</a:t>
            </a:r>
            <a:r>
              <a:rPr lang="tr-TR" sz="4400" dirty="0"/>
              <a:t> </a:t>
            </a:r>
            <a:r>
              <a:rPr lang="tr-TR" sz="4400" dirty="0" err="1"/>
              <a:t>opening</a:t>
            </a:r>
            <a:r>
              <a:rPr lang="tr-TR" sz="4400" dirty="0"/>
              <a:t>?)</a:t>
            </a:r>
          </a:p>
          <a:p>
            <a:r>
              <a:rPr lang="tr-TR" sz="4400" dirty="0"/>
              <a:t>B: </a:t>
            </a:r>
            <a:r>
              <a:rPr lang="tr-TR" sz="4400" b="1" dirty="0"/>
              <a:t>Defterimi</a:t>
            </a:r>
            <a:r>
              <a:rPr lang="tr-TR" sz="4400" dirty="0"/>
              <a:t> açıyorum. (I am </a:t>
            </a:r>
            <a:r>
              <a:rPr lang="tr-TR" sz="4400" dirty="0" err="1"/>
              <a:t>opening</a:t>
            </a:r>
            <a:r>
              <a:rPr lang="tr-TR" sz="4400" dirty="0"/>
              <a:t> </a:t>
            </a:r>
            <a:r>
              <a:rPr lang="tr-TR" sz="4400" u="sng" dirty="0" err="1"/>
              <a:t>my</a:t>
            </a:r>
            <a:r>
              <a:rPr lang="tr-TR" sz="4400" u="sng" dirty="0"/>
              <a:t> </a:t>
            </a:r>
            <a:r>
              <a:rPr lang="tr-TR" sz="4400" b="1" u="sng" dirty="0"/>
              <a:t>notebook</a:t>
            </a:r>
            <a:r>
              <a:rPr lang="tr-TR" sz="4400" dirty="0"/>
              <a:t>.)</a:t>
            </a:r>
          </a:p>
          <a:p>
            <a:r>
              <a:rPr lang="tr-TR" sz="4400" dirty="0"/>
              <a:t>B: </a:t>
            </a:r>
            <a:r>
              <a:rPr lang="tr-TR" sz="4400" b="1" dirty="0"/>
              <a:t>Çantamı</a:t>
            </a:r>
            <a:r>
              <a:rPr lang="tr-TR" sz="4400" dirty="0"/>
              <a:t> açıyorum.  (I am </a:t>
            </a:r>
            <a:r>
              <a:rPr lang="tr-TR" sz="4400" dirty="0" err="1"/>
              <a:t>opening</a:t>
            </a:r>
            <a:r>
              <a:rPr lang="tr-TR" sz="4400" dirty="0"/>
              <a:t> </a:t>
            </a:r>
            <a:r>
              <a:rPr lang="tr-TR" sz="4400" dirty="0" err="1"/>
              <a:t>my</a:t>
            </a:r>
            <a:r>
              <a:rPr lang="tr-TR" sz="4400" dirty="0"/>
              <a:t> </a:t>
            </a:r>
            <a:r>
              <a:rPr lang="tr-TR" sz="4400" b="1" dirty="0" err="1"/>
              <a:t>bag</a:t>
            </a:r>
            <a:r>
              <a:rPr lang="tr-TR" sz="4400" dirty="0"/>
              <a:t>.)</a:t>
            </a:r>
          </a:p>
          <a:p>
            <a:r>
              <a:rPr lang="tr-TR" sz="4400" dirty="0"/>
              <a:t>B: </a:t>
            </a:r>
            <a:r>
              <a:rPr lang="tr-TR" sz="4400" b="1" dirty="0"/>
              <a:t>Kapıyı</a:t>
            </a:r>
            <a:r>
              <a:rPr lang="tr-TR" sz="4400" dirty="0"/>
              <a:t> açıyorum. (I am </a:t>
            </a:r>
            <a:r>
              <a:rPr lang="tr-TR" sz="4400" dirty="0" err="1"/>
              <a:t>opening</a:t>
            </a:r>
            <a:r>
              <a:rPr lang="tr-TR" sz="4400" dirty="0"/>
              <a:t> the </a:t>
            </a:r>
            <a:r>
              <a:rPr lang="tr-TR" sz="4400" b="1" dirty="0" err="1"/>
              <a:t>door</a:t>
            </a:r>
            <a:r>
              <a:rPr lang="tr-TR" sz="4400" dirty="0"/>
              <a:t>.)</a:t>
            </a:r>
          </a:p>
          <a:p>
            <a:endParaRPr lang="tr-TR" sz="4400" dirty="0"/>
          </a:p>
          <a:p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7AEFF8-50C1-F612-9947-2ECB2EFAD623}"/>
              </a:ext>
            </a:extLst>
          </p:cNvPr>
          <p:cNvSpPr txBox="1"/>
          <p:nvPr/>
        </p:nvSpPr>
        <p:spPr>
          <a:xfrm>
            <a:off x="1182414" y="501134"/>
            <a:ext cx="627467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4800" dirty="0"/>
              <a:t>Ne: </a:t>
            </a:r>
            <a:r>
              <a:rPr lang="tr-TR" sz="4800" dirty="0" err="1"/>
              <a:t>What</a:t>
            </a: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158119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25EA0-A249-9B7D-B83F-2BE9116BF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-1180125"/>
            <a:ext cx="10515600" cy="1325563"/>
          </a:xfrm>
        </p:spPr>
        <p:txBody>
          <a:bodyPr/>
          <a:lstStyle/>
          <a:p>
            <a:r>
              <a:rPr lang="tr-TR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29</a:t>
            </a:r>
            <a:r>
              <a:rPr lang="en-US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Kasım</a:t>
            </a:r>
            <a:r>
              <a:rPr lang="en-US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202</a:t>
            </a:r>
            <a:r>
              <a:rPr lang="tr-TR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  <a:r>
              <a:rPr lang="tr-TR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Ders/</a:t>
            </a:r>
            <a:r>
              <a:rPr lang="tr-TR" sz="4400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Lesson</a:t>
            </a:r>
            <a:r>
              <a:rPr lang="tr-TR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5</a:t>
            </a:r>
            <a:br>
              <a:rPr lang="en-US" sz="4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6FAB2-6C2E-1132-DAB1-881D68E97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2" y="237566"/>
            <a:ext cx="13151430" cy="547469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dirty="0">
                <a:highlight>
                  <a:srgbClr val="FFFF00"/>
                </a:highlight>
              </a:rPr>
              <a:t>A: Ne yapıyorsun? (</a:t>
            </a:r>
            <a:r>
              <a:rPr lang="tr-TR" sz="4000" dirty="0" err="1">
                <a:highlight>
                  <a:srgbClr val="FFFF00"/>
                </a:highlight>
              </a:rPr>
              <a:t>What</a:t>
            </a:r>
            <a:r>
              <a:rPr lang="tr-TR" sz="4000" dirty="0">
                <a:highlight>
                  <a:srgbClr val="FFFF00"/>
                </a:highlight>
              </a:rPr>
              <a:t> </a:t>
            </a:r>
            <a:r>
              <a:rPr lang="tr-TR" sz="4000" dirty="0" err="1">
                <a:highlight>
                  <a:srgbClr val="FFFF00"/>
                </a:highlight>
              </a:rPr>
              <a:t>are</a:t>
            </a:r>
            <a:r>
              <a:rPr lang="tr-TR" sz="4000" dirty="0">
                <a:highlight>
                  <a:srgbClr val="FFFF00"/>
                </a:highlight>
              </a:rPr>
              <a:t> </a:t>
            </a:r>
            <a:r>
              <a:rPr lang="tr-TR" sz="4000" dirty="0" err="1">
                <a:highlight>
                  <a:srgbClr val="FFFF00"/>
                </a:highlight>
              </a:rPr>
              <a:t>you</a:t>
            </a:r>
            <a:r>
              <a:rPr lang="tr-TR" sz="4000" dirty="0">
                <a:highlight>
                  <a:srgbClr val="FFFF00"/>
                </a:highlight>
              </a:rPr>
              <a:t> </a:t>
            </a:r>
            <a:r>
              <a:rPr lang="tr-TR" sz="4000" dirty="0" err="1">
                <a:highlight>
                  <a:srgbClr val="FFFF00"/>
                </a:highlight>
              </a:rPr>
              <a:t>doing</a:t>
            </a:r>
            <a:r>
              <a:rPr lang="tr-TR" sz="4000" dirty="0">
                <a:highlight>
                  <a:srgbClr val="FFFF00"/>
                </a:highlight>
              </a:rPr>
              <a:t>?)</a:t>
            </a:r>
          </a:p>
          <a:p>
            <a:pPr marL="0" indent="0">
              <a:buNone/>
            </a:pPr>
            <a:r>
              <a:rPr lang="tr-TR" sz="4000" b="1" dirty="0"/>
              <a:t>Maryam</a:t>
            </a:r>
            <a:r>
              <a:rPr lang="tr-TR" sz="4000" dirty="0"/>
              <a:t>: Hi</a:t>
            </a:r>
            <a:r>
              <a:rPr lang="tr-TR" sz="4000" dirty="0">
                <a:highlight>
                  <a:srgbClr val="FFFF00"/>
                </a:highlight>
              </a:rPr>
              <a:t>ç</a:t>
            </a:r>
            <a:r>
              <a:rPr lang="tr-TR" sz="4000" dirty="0"/>
              <a:t>bir şey. (</a:t>
            </a:r>
            <a:r>
              <a:rPr lang="tr-TR" sz="4000" dirty="0" err="1"/>
              <a:t>Nothing</a:t>
            </a:r>
            <a:r>
              <a:rPr lang="tr-TR" sz="4000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tr-TR" sz="4000" dirty="0">
                <a:highlight>
                  <a:srgbClr val="00FFFF"/>
                </a:highlight>
                <a:sym typeface="Wingdings" panose="05000000000000000000" pitchFamily="2" charset="2"/>
              </a:rPr>
              <a:t>A: Ne yapıyorsun? (</a:t>
            </a:r>
            <a:r>
              <a:rPr lang="tr-TR" sz="4000" dirty="0" err="1">
                <a:highlight>
                  <a:srgbClr val="00FFFF"/>
                </a:highlight>
                <a:sym typeface="Wingdings" panose="05000000000000000000" pitchFamily="2" charset="2"/>
              </a:rPr>
              <a:t>What</a:t>
            </a:r>
            <a:r>
              <a:rPr lang="tr-TR" sz="4000" dirty="0">
                <a:highlight>
                  <a:srgbClr val="00FFFF"/>
                </a:highlight>
                <a:sym typeface="Wingdings" panose="05000000000000000000" pitchFamily="2" charset="2"/>
              </a:rPr>
              <a:t> </a:t>
            </a:r>
            <a:r>
              <a:rPr lang="tr-TR" sz="4000" dirty="0" err="1">
                <a:highlight>
                  <a:srgbClr val="00FFFF"/>
                </a:highlight>
                <a:sym typeface="Wingdings" panose="05000000000000000000" pitchFamily="2" charset="2"/>
              </a:rPr>
              <a:t>are</a:t>
            </a:r>
            <a:r>
              <a:rPr lang="tr-TR" sz="4000" dirty="0">
                <a:highlight>
                  <a:srgbClr val="00FFFF"/>
                </a:highlight>
                <a:sym typeface="Wingdings" panose="05000000000000000000" pitchFamily="2" charset="2"/>
              </a:rPr>
              <a:t> </a:t>
            </a:r>
            <a:r>
              <a:rPr lang="tr-TR" sz="4000" dirty="0" err="1">
                <a:highlight>
                  <a:srgbClr val="00FFFF"/>
                </a:highlight>
                <a:sym typeface="Wingdings" panose="05000000000000000000" pitchFamily="2" charset="2"/>
              </a:rPr>
              <a:t>you</a:t>
            </a:r>
            <a:r>
              <a:rPr lang="tr-TR" sz="4000" dirty="0">
                <a:highlight>
                  <a:srgbClr val="00FFFF"/>
                </a:highlight>
                <a:sym typeface="Wingdings" panose="05000000000000000000" pitchFamily="2" charset="2"/>
              </a:rPr>
              <a:t> </a:t>
            </a:r>
            <a:r>
              <a:rPr lang="tr-TR" sz="4000" dirty="0" err="1">
                <a:highlight>
                  <a:srgbClr val="00FFFF"/>
                </a:highlight>
                <a:sym typeface="Wingdings" panose="05000000000000000000" pitchFamily="2" charset="2"/>
              </a:rPr>
              <a:t>doing</a:t>
            </a:r>
            <a:r>
              <a:rPr lang="tr-TR" sz="4000" dirty="0">
                <a:highlight>
                  <a:srgbClr val="00FFFF"/>
                </a:highlight>
                <a:sym typeface="Wingdings" panose="05000000000000000000" pitchFamily="2" charset="2"/>
              </a:rPr>
              <a:t>?)</a:t>
            </a:r>
          </a:p>
          <a:p>
            <a:pPr marL="0" indent="0">
              <a:buNone/>
            </a:pPr>
            <a:r>
              <a:rPr lang="tr-TR" sz="4000" dirty="0" err="1">
                <a:highlight>
                  <a:srgbClr val="00FFFF"/>
                </a:highlight>
                <a:sym typeface="Wingdings" panose="05000000000000000000" pitchFamily="2" charset="2"/>
              </a:rPr>
              <a:t>Yusrah</a:t>
            </a:r>
            <a:r>
              <a:rPr lang="tr-TR" sz="4000" dirty="0">
                <a:highlight>
                  <a:srgbClr val="00FFFF"/>
                </a:highlight>
                <a:sym typeface="Wingdings" panose="05000000000000000000" pitchFamily="2" charset="2"/>
              </a:rPr>
              <a:t>: Açıyorum. (I am </a:t>
            </a:r>
            <a:r>
              <a:rPr lang="tr-TR" sz="4000" dirty="0" err="1">
                <a:highlight>
                  <a:srgbClr val="00FFFF"/>
                </a:highlight>
                <a:sym typeface="Wingdings" panose="05000000000000000000" pitchFamily="2" charset="2"/>
              </a:rPr>
              <a:t>opening</a:t>
            </a:r>
            <a:r>
              <a:rPr lang="tr-TR" sz="4000" dirty="0">
                <a:highlight>
                  <a:srgbClr val="00FFFF"/>
                </a:highlight>
                <a:sym typeface="Wingdings" panose="05000000000000000000" pitchFamily="2" charset="2"/>
              </a:rPr>
              <a:t>.)</a:t>
            </a:r>
          </a:p>
          <a:p>
            <a:pPr marL="0" indent="0">
              <a:buNone/>
            </a:pPr>
            <a:r>
              <a:rPr lang="tr-TR" sz="4000" dirty="0">
                <a:sym typeface="Wingdings" panose="05000000000000000000" pitchFamily="2" charset="2"/>
              </a:rPr>
              <a:t>Defteri açıyorum (I am </a:t>
            </a:r>
            <a:r>
              <a:rPr lang="tr-TR" sz="4000" dirty="0" err="1">
                <a:sym typeface="Wingdings" panose="05000000000000000000" pitchFamily="2" charset="2"/>
              </a:rPr>
              <a:t>opening</a:t>
            </a:r>
            <a:r>
              <a:rPr lang="tr-TR" sz="4000" dirty="0">
                <a:sym typeface="Wingdings" panose="05000000000000000000" pitchFamily="2" charset="2"/>
              </a:rPr>
              <a:t> notebook.)</a:t>
            </a:r>
          </a:p>
          <a:p>
            <a:pPr marL="0" indent="0">
              <a:buNone/>
            </a:pPr>
            <a:endParaRPr lang="tr-TR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sz="4000" b="1" dirty="0">
                <a:sym typeface="Wingdings" panose="05000000000000000000" pitchFamily="2" charset="2"/>
              </a:rPr>
              <a:t>Defter</a:t>
            </a:r>
            <a:r>
              <a:rPr lang="tr-TR" sz="4000" dirty="0">
                <a:sym typeface="Wingdings" panose="05000000000000000000" pitchFamily="2" charset="2"/>
              </a:rPr>
              <a:t>: notebook</a:t>
            </a:r>
          </a:p>
          <a:p>
            <a:pPr marL="0" indent="0">
              <a:buNone/>
            </a:pPr>
            <a:r>
              <a:rPr lang="tr-TR" sz="4000" b="1" dirty="0">
                <a:sym typeface="Wingdings" panose="05000000000000000000" pitchFamily="2" charset="2"/>
              </a:rPr>
              <a:t>Açıyorum</a:t>
            </a:r>
            <a:r>
              <a:rPr lang="tr-TR" sz="4000" dirty="0">
                <a:sym typeface="Wingdings" panose="05000000000000000000" pitchFamily="2" charset="2"/>
              </a:rPr>
              <a:t>: I am </a:t>
            </a:r>
            <a:r>
              <a:rPr lang="tr-TR" sz="4000" dirty="0" err="1">
                <a:sym typeface="Wingdings" panose="05000000000000000000" pitchFamily="2" charset="2"/>
              </a:rPr>
              <a:t>opening</a:t>
            </a:r>
            <a:r>
              <a:rPr lang="tr-TR" sz="40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tr-TR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sz="4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Bloody Bunny - 😈 HOW DARE YOU OPEN MY NOTEBOOK!! You're... | Facebook">
            <a:extLst>
              <a:ext uri="{FF2B5EF4-FFF2-40B4-BE49-F238E27FC236}">
                <a16:creationId xmlns:a16="http://schemas.microsoft.com/office/drawing/2014/main" id="{F928F4B5-5C49-C89F-E4A3-5B2F3D570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037" y="2461932"/>
            <a:ext cx="3595204" cy="201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901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85291-6B29-FF76-C10B-3D2BD6AF5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0"/>
            <a:ext cx="10934700" cy="643663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4400" dirty="0">
                <a:highlight>
                  <a:srgbClr val="FFFF00"/>
                </a:highlight>
              </a:rPr>
              <a:t>A: Adın ne? (</a:t>
            </a:r>
            <a:r>
              <a:rPr lang="tr-TR" sz="4400" dirty="0" err="1">
                <a:highlight>
                  <a:srgbClr val="FFFF00"/>
                </a:highlight>
              </a:rPr>
              <a:t>What</a:t>
            </a:r>
            <a:r>
              <a:rPr lang="tr-TR" sz="4400" dirty="0">
                <a:highlight>
                  <a:srgbClr val="FFFF00"/>
                </a:highlight>
              </a:rPr>
              <a:t> is </a:t>
            </a:r>
            <a:r>
              <a:rPr lang="tr-TR" sz="4400" dirty="0" err="1">
                <a:highlight>
                  <a:srgbClr val="FFFF00"/>
                </a:highlight>
              </a:rPr>
              <a:t>your</a:t>
            </a:r>
            <a:r>
              <a:rPr lang="tr-TR" sz="4400" dirty="0">
                <a:highlight>
                  <a:srgbClr val="FFFF00"/>
                </a:highlight>
              </a:rPr>
              <a:t> name?)</a:t>
            </a:r>
          </a:p>
          <a:p>
            <a:pPr marL="0" indent="0">
              <a:buNone/>
            </a:pPr>
            <a:r>
              <a:rPr lang="tr-TR" sz="4400" dirty="0"/>
              <a:t>B: Maryam.</a:t>
            </a:r>
          </a:p>
          <a:p>
            <a:pPr marL="0" indent="0">
              <a:buNone/>
            </a:pPr>
            <a:r>
              <a:rPr lang="tr-TR" sz="4400" dirty="0">
                <a:highlight>
                  <a:srgbClr val="FFFF00"/>
                </a:highlight>
              </a:rPr>
              <a:t>A: Babanın adı ne? (</a:t>
            </a:r>
            <a:r>
              <a:rPr lang="tr-TR" sz="4400" dirty="0" err="1">
                <a:highlight>
                  <a:srgbClr val="FFFF00"/>
                </a:highlight>
              </a:rPr>
              <a:t>What’s</a:t>
            </a:r>
            <a:r>
              <a:rPr lang="tr-TR" sz="4400" dirty="0">
                <a:highlight>
                  <a:srgbClr val="FFFF00"/>
                </a:highlight>
              </a:rPr>
              <a:t> </a:t>
            </a:r>
            <a:r>
              <a:rPr lang="tr-TR" sz="4400" dirty="0" err="1">
                <a:highlight>
                  <a:srgbClr val="FFFF00"/>
                </a:highlight>
              </a:rPr>
              <a:t>your</a:t>
            </a:r>
            <a:r>
              <a:rPr lang="tr-TR" sz="4400" dirty="0">
                <a:highlight>
                  <a:srgbClr val="FFFF00"/>
                </a:highlight>
              </a:rPr>
              <a:t> </a:t>
            </a:r>
            <a:r>
              <a:rPr lang="tr-TR" sz="4400" dirty="0" err="1">
                <a:highlight>
                  <a:srgbClr val="FFFF00"/>
                </a:highlight>
              </a:rPr>
              <a:t>Father’s</a:t>
            </a:r>
            <a:r>
              <a:rPr lang="tr-TR" sz="4400" dirty="0">
                <a:highlight>
                  <a:srgbClr val="FFFF00"/>
                </a:highlight>
              </a:rPr>
              <a:t> name?)</a:t>
            </a:r>
          </a:p>
          <a:p>
            <a:pPr marL="0" indent="0">
              <a:buNone/>
            </a:pPr>
            <a:r>
              <a:rPr lang="tr-TR" sz="4400" dirty="0"/>
              <a:t>B: </a:t>
            </a:r>
            <a:r>
              <a:rPr lang="tr-TR" sz="4400" dirty="0" err="1"/>
              <a:t>Hazem</a:t>
            </a:r>
            <a:endParaRPr lang="tr-TR" sz="4400" dirty="0"/>
          </a:p>
          <a:p>
            <a:pPr marL="0" indent="0">
              <a:buNone/>
            </a:pPr>
            <a:r>
              <a:rPr lang="tr-TR" sz="4400" dirty="0">
                <a:highlight>
                  <a:srgbClr val="FF00FF"/>
                </a:highlight>
              </a:rPr>
              <a:t>A: Arkadaşının adı ne? </a:t>
            </a:r>
            <a:r>
              <a:rPr lang="tr-TR" sz="3600" dirty="0">
                <a:highlight>
                  <a:srgbClr val="FF00FF"/>
                </a:highlight>
              </a:rPr>
              <a:t>(</a:t>
            </a:r>
            <a:r>
              <a:rPr lang="tr-TR" sz="3600" dirty="0" err="1">
                <a:highlight>
                  <a:srgbClr val="FF00FF"/>
                </a:highlight>
              </a:rPr>
              <a:t>What</a:t>
            </a:r>
            <a:r>
              <a:rPr lang="tr-TR" sz="3600" dirty="0">
                <a:highlight>
                  <a:srgbClr val="FF00FF"/>
                </a:highlight>
              </a:rPr>
              <a:t> is </a:t>
            </a:r>
            <a:r>
              <a:rPr lang="tr-TR" sz="3600" dirty="0" err="1">
                <a:highlight>
                  <a:srgbClr val="FF00FF"/>
                </a:highlight>
              </a:rPr>
              <a:t>your</a:t>
            </a:r>
            <a:r>
              <a:rPr lang="tr-TR" sz="3600" dirty="0">
                <a:highlight>
                  <a:srgbClr val="FF00FF"/>
                </a:highlight>
              </a:rPr>
              <a:t> </a:t>
            </a:r>
            <a:r>
              <a:rPr lang="tr-TR" sz="3600" dirty="0" err="1">
                <a:highlight>
                  <a:srgbClr val="FF00FF"/>
                </a:highlight>
              </a:rPr>
              <a:t>friend’s</a:t>
            </a:r>
            <a:r>
              <a:rPr lang="tr-TR" sz="3600" dirty="0">
                <a:highlight>
                  <a:srgbClr val="FF00FF"/>
                </a:highlight>
              </a:rPr>
              <a:t> name?)</a:t>
            </a:r>
            <a:endParaRPr lang="tr-TR" sz="4400" dirty="0">
              <a:highlight>
                <a:srgbClr val="FF00FF"/>
              </a:highlight>
            </a:endParaRPr>
          </a:p>
          <a:p>
            <a:pPr marL="0" indent="0">
              <a:buNone/>
            </a:pPr>
            <a:r>
              <a:rPr lang="tr-TR" sz="4400" dirty="0">
                <a:highlight>
                  <a:srgbClr val="FF00FF"/>
                </a:highlight>
              </a:rPr>
              <a:t>Maryam: </a:t>
            </a:r>
            <a:r>
              <a:rPr lang="tr-TR" sz="4400" dirty="0" err="1">
                <a:highlight>
                  <a:srgbClr val="FF00FF"/>
                </a:highlight>
              </a:rPr>
              <a:t>Jace</a:t>
            </a:r>
            <a:endParaRPr lang="tr-TR" sz="4400" dirty="0">
              <a:highlight>
                <a:srgbClr val="FF00FF"/>
              </a:highlight>
            </a:endParaRPr>
          </a:p>
          <a:p>
            <a:pPr marL="0" indent="0">
              <a:buNone/>
            </a:pPr>
            <a:r>
              <a:rPr lang="tr-TR" sz="4400" dirty="0">
                <a:highlight>
                  <a:srgbClr val="00FFFF"/>
                </a:highlight>
              </a:rPr>
              <a:t>A: Arkadaşının adı ne? </a:t>
            </a:r>
            <a:r>
              <a:rPr lang="tr-TR" sz="3600" dirty="0">
                <a:highlight>
                  <a:srgbClr val="00FFFF"/>
                </a:highlight>
              </a:rPr>
              <a:t>(</a:t>
            </a:r>
            <a:r>
              <a:rPr lang="tr-TR" sz="3600" dirty="0" err="1">
                <a:highlight>
                  <a:srgbClr val="00FFFF"/>
                </a:highlight>
              </a:rPr>
              <a:t>What</a:t>
            </a:r>
            <a:r>
              <a:rPr lang="tr-TR" sz="3600" dirty="0">
                <a:highlight>
                  <a:srgbClr val="00FFFF"/>
                </a:highlight>
              </a:rPr>
              <a:t> is </a:t>
            </a:r>
            <a:r>
              <a:rPr lang="tr-TR" sz="3600" dirty="0" err="1">
                <a:highlight>
                  <a:srgbClr val="00FFFF"/>
                </a:highlight>
              </a:rPr>
              <a:t>your</a:t>
            </a:r>
            <a:r>
              <a:rPr lang="tr-TR" sz="3600" dirty="0">
                <a:highlight>
                  <a:srgbClr val="00FFFF"/>
                </a:highlight>
              </a:rPr>
              <a:t> </a:t>
            </a:r>
            <a:r>
              <a:rPr lang="tr-TR" sz="3600" dirty="0" err="1">
                <a:highlight>
                  <a:srgbClr val="00FFFF"/>
                </a:highlight>
              </a:rPr>
              <a:t>friend’s</a:t>
            </a:r>
            <a:r>
              <a:rPr lang="tr-TR" sz="3600" dirty="0">
                <a:highlight>
                  <a:srgbClr val="00FFFF"/>
                </a:highlight>
              </a:rPr>
              <a:t> name?)</a:t>
            </a:r>
            <a:endParaRPr lang="tr-TR" sz="4400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tr-TR" sz="4400" dirty="0" err="1">
                <a:highlight>
                  <a:srgbClr val="00FFFF"/>
                </a:highlight>
              </a:rPr>
              <a:t>Yusrah</a:t>
            </a:r>
            <a:r>
              <a:rPr lang="tr-TR" sz="4400" dirty="0">
                <a:highlight>
                  <a:srgbClr val="00FFFF"/>
                </a:highlight>
              </a:rPr>
              <a:t>: Fatıma </a:t>
            </a:r>
          </a:p>
          <a:p>
            <a:pPr marL="0" indent="0">
              <a:buNone/>
            </a:pPr>
            <a:r>
              <a:rPr lang="tr-TR" sz="4400" dirty="0">
                <a:highlight>
                  <a:srgbClr val="C0C0C0"/>
                </a:highlight>
              </a:rPr>
              <a:t>A: Arkadaşının adı ne? </a:t>
            </a:r>
            <a:r>
              <a:rPr lang="tr-TR" sz="3600" dirty="0">
                <a:highlight>
                  <a:srgbClr val="C0C0C0"/>
                </a:highlight>
              </a:rPr>
              <a:t>(</a:t>
            </a:r>
            <a:r>
              <a:rPr lang="tr-TR" sz="3600" dirty="0" err="1">
                <a:highlight>
                  <a:srgbClr val="C0C0C0"/>
                </a:highlight>
              </a:rPr>
              <a:t>What</a:t>
            </a:r>
            <a:r>
              <a:rPr lang="tr-TR" sz="3600" dirty="0">
                <a:highlight>
                  <a:srgbClr val="C0C0C0"/>
                </a:highlight>
              </a:rPr>
              <a:t> is </a:t>
            </a:r>
            <a:r>
              <a:rPr lang="tr-TR" sz="3600" dirty="0" err="1">
                <a:highlight>
                  <a:srgbClr val="C0C0C0"/>
                </a:highlight>
              </a:rPr>
              <a:t>your</a:t>
            </a:r>
            <a:r>
              <a:rPr lang="tr-TR" sz="3600" dirty="0">
                <a:highlight>
                  <a:srgbClr val="C0C0C0"/>
                </a:highlight>
              </a:rPr>
              <a:t> </a:t>
            </a:r>
            <a:r>
              <a:rPr lang="tr-TR" sz="3600" dirty="0" err="1">
                <a:highlight>
                  <a:srgbClr val="C0C0C0"/>
                </a:highlight>
              </a:rPr>
              <a:t>friend’s</a:t>
            </a:r>
            <a:r>
              <a:rPr lang="tr-TR" sz="3600" dirty="0">
                <a:highlight>
                  <a:srgbClr val="C0C0C0"/>
                </a:highlight>
              </a:rPr>
              <a:t> name?)</a:t>
            </a:r>
            <a:endParaRPr lang="tr-TR" sz="44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tr-TR" sz="4400" dirty="0">
                <a:highlight>
                  <a:srgbClr val="C0C0C0"/>
                </a:highlight>
              </a:rPr>
              <a:t>İbrahim: </a:t>
            </a:r>
            <a:r>
              <a:rPr lang="tr-TR" sz="4400" dirty="0" err="1">
                <a:highlight>
                  <a:srgbClr val="C0C0C0"/>
                </a:highlight>
              </a:rPr>
              <a:t>Shahine</a:t>
            </a:r>
            <a:endParaRPr lang="en-US" sz="4400" dirty="0">
              <a:highlight>
                <a:srgbClr val="C0C0C0"/>
              </a:highlight>
            </a:endParaRP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61644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2"/>
    </mc:Choice>
    <mc:Fallback xmlns="">
      <p:transition spd="slow" advTm="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18C6E8F-1F39-4EE1-8511-C7FEB28162B7}">
  <we:reference id="wa104380907" version="3.1.0.0" store="en-US" storeType="OMEX"/>
  <we:alternateReferences>
    <we:reference id="wa104380907" version="3.1.0.0" store="WA10438090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16265</TotalTime>
  <Words>318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Abadi Extra Light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29. Kasım. 2023  Ders/Lesson 5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62</cp:revision>
  <dcterms:created xsi:type="dcterms:W3CDTF">2020-11-14T16:38:38Z</dcterms:created>
  <dcterms:modified xsi:type="dcterms:W3CDTF">2023-11-29T21:43:58Z</dcterms:modified>
</cp:coreProperties>
</file>