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257" r:id="rId3"/>
    <p:sldId id="265" r:id="rId4"/>
    <p:sldId id="259" r:id="rId5"/>
    <p:sldId id="260" r:id="rId6"/>
    <p:sldId id="266" r:id="rId7"/>
    <p:sldId id="267" r:id="rId8"/>
    <p:sldId id="268" r:id="rId9"/>
    <p:sldId id="269" r:id="rId10"/>
    <p:sldId id="270" r:id="rId11"/>
    <p:sldId id="258" r:id="rId12"/>
    <p:sldId id="262" r:id="rId13"/>
    <p:sldId id="263" r:id="rId14"/>
    <p:sldId id="264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7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FA212-5314-0B47-A805-399CFC520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EB391D-CF60-E993-0392-79347562E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18C86-918D-857B-CF18-57AD91D1C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3C9D-A0B6-43E4-88EA-7007E3C2EADC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83C67-58B3-F026-5361-250F2318B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AF0C3-4AF0-DB92-BFE0-D474D59D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2F56-73AA-4281-B93A-5D268BB49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50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B6466-A64B-B9B5-7CCB-4D9D01A29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C764B-2E3B-DAC0-691A-139BD12A9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486B5-4391-EC49-5897-B0F5EAECA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3C9D-A0B6-43E4-88EA-7007E3C2EADC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21A2B-47DC-A2E4-5B65-7DD7332F5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7537A-6C16-97B8-8751-D0882DC1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2F56-73AA-4281-B93A-5D268BB49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658DF-B646-E2C5-9B36-BC6A26B2D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994E6E-6F61-A28C-5535-0524B59F1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38FBB-4E27-9BF2-7455-96BEC9C7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3C9D-A0B6-43E4-88EA-7007E3C2EADC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3221E-7213-85F2-074E-813E0F0E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63F9FA-5E70-DADE-4F33-955FBC2F2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2F56-73AA-4281-B93A-5D268BB49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9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631F5-AA9B-FC1C-6548-E9CA8455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247E4-E667-7340-84BD-242CDA8C52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4F00C-632A-9C22-52B8-CA01EAF0C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7C7FA-E2D6-9798-1624-31BD46601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3C9D-A0B6-43E4-88EA-7007E3C2EADC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49325-E825-4636-1CE5-09183237A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5A960F-F6D1-CD3D-3389-6394442D8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2F56-73AA-4281-B93A-5D268BB49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12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EF950-B245-2106-5DF4-27FDA7305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A5ADD1-94D8-B851-0402-E170C560B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A7D5FE-E0C8-1191-6140-B044B210D3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340912-3EC8-C848-031B-F59F3A658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C45A1B-0F72-12C8-6240-4C2CE296C8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FECDCF-DC6F-DAF0-B572-AA1E8301D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3C9D-A0B6-43E4-88EA-7007E3C2EADC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ADDB57-E2E0-47A9-8BFE-30DD1AEF6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A084FA-2A17-42E7-93F7-61E76C904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2F56-73AA-4281-B93A-5D268BB49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54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F273B-FFB9-B22B-6E53-DDBEE20B2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8ED160-C8E4-20C4-D9A1-091A8518E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3C9D-A0B6-43E4-88EA-7007E3C2EADC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136835-F19D-40CC-0A1C-17EBAA2C3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99FEC6-C8CA-6DB1-9F73-4EA3DEEF7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2F56-73AA-4281-B93A-5D268BB49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31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1E5A2-6FC0-458A-4DD1-8011F92C6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3C9D-A0B6-43E4-88EA-7007E3C2EADC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6DD80C-8309-3535-12E1-221ED5B0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B4D09-4514-C10E-33DF-77430B3B9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2F56-73AA-4281-B93A-5D268BB49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6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31B63-BFE9-C787-1747-A94B9EC9C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4316F-F4D1-44C5-82C1-6705A8125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D38A1-7850-CACD-1EDD-DEB721D9F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F04B9-CD4E-CF0A-DE86-7AFEEB0E7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3C9D-A0B6-43E4-88EA-7007E3C2EADC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569A9B-A26F-61C4-E8A3-95EC81551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59788-F758-1E4C-B350-D50C11847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2F56-73AA-4281-B93A-5D268BB49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67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26008-1107-5143-4F6C-FB4323040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4C3BE3-57DE-AC07-451C-485C71B05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533A9-B907-53DF-E78B-0468D815C8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64B671-AD3D-2F29-0109-2611604DF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3C9D-A0B6-43E4-88EA-7007E3C2EADC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80B211-0899-385F-C1C0-87AE0EDC0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FCC98E-FAC5-FE05-F991-1542DDD6B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2F56-73AA-4281-B93A-5D268BB49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279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AD53F-8BDB-2F9F-D78F-04B832A27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03AB5B-CE3B-1FD0-9EB8-46C799943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B1E29-A46C-94BF-1456-EF9DD056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3C9D-A0B6-43E4-88EA-7007E3C2EADC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F7953-64F2-70FD-4566-305CED342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88021-3CC3-CBCC-8047-84D6D5687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2F56-73AA-4281-B93A-5D268BB49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540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97E655-C873-3658-7E44-AD690EE54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EE0427-D9B4-6055-E158-38DDF69B38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AD253-8DB2-678B-F678-3F7C0755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3C9D-A0B6-43E4-88EA-7007E3C2EADC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25EA4-267D-6A2A-3848-40097266B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D2426-F987-F0DD-CB68-95D78F906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2F56-73AA-4281-B93A-5D268BB49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21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60FBD0-EFE6-5D45-522F-FE295B66B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301216-804B-EAB0-2DCF-652BE6C07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DF76F-FC90-3819-CDB1-75ACD46E04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843C9D-A0B6-43E4-88EA-7007E3C2EADC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9F704-5DD1-FFC5-B57D-D5E8DDC815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8595B-F72B-001A-03F5-7DF56B516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82F56-73AA-4281-B93A-5D268BB49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1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A7563D-AD1E-B3A5-7149-E5C70E614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8169">
            <a:off x="839411" y="1334259"/>
            <a:ext cx="10048965" cy="22107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2704E8-4774-FB93-6003-02ED44825138}"/>
              </a:ext>
            </a:extLst>
          </p:cNvPr>
          <p:cNvSpPr txBox="1"/>
          <p:nvPr/>
        </p:nvSpPr>
        <p:spPr>
          <a:xfrm>
            <a:off x="1074198" y="192079"/>
            <a:ext cx="9896663" cy="1154162"/>
          </a:xfrm>
          <a:prstGeom prst="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 defTabSz="841248">
              <a:spcAft>
                <a:spcPts val="600"/>
              </a:spcAft>
            </a:pPr>
            <a:r>
              <a:rPr lang="en-US" sz="32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TÜRKÇE DERSİ</a:t>
            </a:r>
            <a:r>
              <a:rPr lang="tr-TR" sz="32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sz="32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(TURKISH LESSON)</a:t>
            </a:r>
            <a:endParaRPr lang="tr-TR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defTabSz="841248">
              <a:spcAft>
                <a:spcPts val="600"/>
              </a:spcAft>
            </a:pPr>
            <a:r>
              <a:rPr lang="tr-TR" sz="32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GRUP 1 - 15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0D2DC5-2417-7DC2-DC7E-46F055F54E47}"/>
              </a:ext>
            </a:extLst>
          </p:cNvPr>
          <p:cNvSpPr txBox="1"/>
          <p:nvPr/>
        </p:nvSpPr>
        <p:spPr>
          <a:xfrm>
            <a:off x="1796144" y="4128082"/>
            <a:ext cx="9682842" cy="1423632"/>
          </a:xfrm>
          <a:prstGeom prst="rect">
            <a:avLst/>
          </a:prstGeom>
          <a:solidFill>
            <a:srgbClr val="33CCCC"/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13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Ocak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. 202</a:t>
            </a: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4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</a:p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tr-TR" sz="2576" dirty="0">
                <a:solidFill>
                  <a:schemeClr val="tx1">
                    <a:lumMod val="95000"/>
                    <a:lumOff val="5000"/>
                  </a:schemeClr>
                </a:solidFill>
              </a:rPr>
              <a:t>Çarşamba</a:t>
            </a: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- </a:t>
            </a:r>
            <a:r>
              <a:rPr lang="tr-TR" sz="2576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Wednesday</a:t>
            </a:r>
            <a:endParaRPr lang="en-US" sz="2576" kern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337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CA67E-9DCD-2740-8CFB-8D6F7B3F1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7439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sz="4400" dirty="0"/>
              <a:t>Ramazan (ayında) ne yaparız? </a:t>
            </a:r>
            <a:r>
              <a:rPr lang="tr-TR" sz="4400" dirty="0" err="1"/>
              <a:t>What</a:t>
            </a:r>
            <a:r>
              <a:rPr lang="tr-TR" sz="4400" dirty="0"/>
              <a:t> do </a:t>
            </a:r>
            <a:r>
              <a:rPr lang="tr-TR" sz="4400" dirty="0" err="1"/>
              <a:t>we</a:t>
            </a:r>
            <a:r>
              <a:rPr lang="tr-TR" sz="4400" dirty="0"/>
              <a:t> do on </a:t>
            </a:r>
            <a:r>
              <a:rPr lang="tr-TR" sz="4400" dirty="0" err="1"/>
              <a:t>Ramadan</a:t>
            </a:r>
            <a:r>
              <a:rPr lang="tr-TR" sz="4400" dirty="0"/>
              <a:t>?</a:t>
            </a:r>
            <a:br>
              <a:rPr lang="tr-TR" sz="4400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9AC09-F664-2777-52FE-FB5096F5A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005" y="2348904"/>
            <a:ext cx="4710344" cy="75797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Ramazanda oruç tutarız.</a:t>
            </a:r>
          </a:p>
          <a:p>
            <a:endParaRPr lang="en-US" dirty="0"/>
          </a:p>
        </p:txBody>
      </p:sp>
      <p:pic>
        <p:nvPicPr>
          <p:cNvPr id="1026" name="Picture 2" descr="Oruç tutmak psikolojiyi nasıl etkiler?">
            <a:extLst>
              <a:ext uri="{FF2B5EF4-FFF2-40B4-BE49-F238E27FC236}">
                <a16:creationId xmlns:a16="http://schemas.microsoft.com/office/drawing/2014/main" id="{2A9D6A6F-D1B3-91A6-E3EB-889A85816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129" y="2506929"/>
            <a:ext cx="278130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35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B7A0F-111C-31F4-3E2C-6BE1FB004B1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Oruç tutuyor musun?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fasting</a:t>
            </a:r>
            <a:r>
              <a:rPr lang="tr-TR" dirty="0"/>
              <a:t>?</a:t>
            </a:r>
          </a:p>
          <a:p>
            <a:r>
              <a:rPr lang="tr-TR" dirty="0"/>
              <a:t>Oruç: </a:t>
            </a:r>
            <a:r>
              <a:rPr lang="tr-TR" dirty="0" err="1"/>
              <a:t>fasting</a:t>
            </a:r>
            <a:endParaRPr lang="tr-TR" dirty="0"/>
          </a:p>
          <a:p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Rama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z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</a:t>
            </a:r>
            <a:r>
              <a:rPr lang="tr-TR" dirty="0"/>
              <a:t>: </a:t>
            </a:r>
            <a:r>
              <a:rPr lang="tr-TR" dirty="0" err="1"/>
              <a:t>Ramadan</a:t>
            </a:r>
            <a:r>
              <a:rPr lang="tr-TR" dirty="0"/>
              <a:t> - </a:t>
            </a:r>
            <a:r>
              <a:rPr lang="ar-DZ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رمضان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93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CA67E-9DCD-2740-8CFB-8D6F7B3F1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9499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sz="3200" dirty="0"/>
              <a:t>Ramazan (ayında) ne yaparız? </a:t>
            </a:r>
            <a:r>
              <a:rPr lang="tr-TR" sz="3200" dirty="0" err="1"/>
              <a:t>What</a:t>
            </a:r>
            <a:r>
              <a:rPr lang="tr-TR" sz="3200" dirty="0"/>
              <a:t> do </a:t>
            </a:r>
            <a:r>
              <a:rPr lang="tr-TR" sz="3200" dirty="0" err="1"/>
              <a:t>we</a:t>
            </a:r>
            <a:r>
              <a:rPr lang="tr-TR" sz="3200" dirty="0"/>
              <a:t> do on </a:t>
            </a:r>
            <a:r>
              <a:rPr lang="tr-TR" sz="3200" dirty="0" err="1"/>
              <a:t>Ramadan</a:t>
            </a:r>
            <a:r>
              <a:rPr lang="tr-TR" sz="3200" dirty="0"/>
              <a:t>?</a:t>
            </a:r>
            <a:br>
              <a:rPr lang="tr-TR" sz="3200" dirty="0"/>
            </a:br>
            <a:r>
              <a:rPr lang="tr-TR" sz="3200" dirty="0"/>
              <a:t>Ne ?: </a:t>
            </a:r>
            <a:r>
              <a:rPr lang="tr-TR" sz="3200" dirty="0" err="1"/>
              <a:t>What</a:t>
            </a:r>
            <a:r>
              <a:rPr lang="tr-TR" sz="3200" dirty="0"/>
              <a:t> </a:t>
            </a:r>
            <a:r>
              <a:rPr lang="ar-DZ" sz="31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ماذا</a:t>
            </a:r>
            <a:br>
              <a:rPr lang="tr-TR" sz="3200" dirty="0"/>
            </a:br>
            <a:r>
              <a:rPr lang="tr-TR" sz="3200" dirty="0"/>
              <a:t>Ne yaparsın? </a:t>
            </a:r>
            <a:r>
              <a:rPr lang="tr-TR" sz="3200" dirty="0" err="1"/>
              <a:t>What</a:t>
            </a:r>
            <a:r>
              <a:rPr lang="tr-TR" sz="3200" dirty="0"/>
              <a:t> do </a:t>
            </a:r>
            <a:r>
              <a:rPr lang="tr-TR" sz="3200" dirty="0" err="1"/>
              <a:t>you</a:t>
            </a:r>
            <a:r>
              <a:rPr lang="tr-TR" sz="3200" dirty="0"/>
              <a:t> do?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9AC09-F664-2777-52FE-FB5096F5A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5286" y="2702194"/>
            <a:ext cx="4710344" cy="726806"/>
          </a:xfrm>
        </p:spPr>
        <p:txBody>
          <a:bodyPr>
            <a:normAutofit fontScale="25000" lnSpcReduction="20000"/>
          </a:bodyPr>
          <a:lstStyle/>
          <a:p>
            <a:pPr marL="0" indent="0" algn="l">
              <a:buNone/>
            </a:pPr>
            <a:r>
              <a:rPr lang="tr-TR" sz="11200" b="0" i="0" dirty="0">
                <a:solidFill>
                  <a:srgbClr val="0D0D0D"/>
                </a:solidFill>
                <a:effectLst/>
                <a:latin typeface="Söhne"/>
              </a:rPr>
              <a:t>Sahura kalkıyor musun?</a:t>
            </a:r>
          </a:p>
          <a:p>
            <a:pPr marL="0" indent="0">
              <a:buNone/>
            </a:pPr>
            <a:r>
              <a:rPr lang="tr-TR" sz="11200" b="0" i="0" dirty="0">
                <a:solidFill>
                  <a:srgbClr val="0D0D0D"/>
                </a:solidFill>
                <a:effectLst/>
                <a:latin typeface="Söhne"/>
              </a:rPr>
              <a:t>Evet </a:t>
            </a:r>
          </a:p>
          <a:p>
            <a:pPr marL="0" indent="0" algn="l">
              <a:buNone/>
            </a:pPr>
            <a:endParaRPr lang="tr-TR" b="0" i="0" dirty="0">
              <a:solidFill>
                <a:srgbClr val="0D0D0D"/>
              </a:solidFill>
              <a:effectLst/>
              <a:latin typeface="Söhne"/>
            </a:endParaRPr>
          </a:p>
          <a:p>
            <a:pPr marL="0" indent="0" algn="l">
              <a:buNone/>
            </a:pP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Sahur yaparım.</a:t>
            </a:r>
          </a:p>
          <a:p>
            <a:pPr marL="0" indent="0" algn="l">
              <a:buNone/>
            </a:pPr>
            <a:endParaRPr lang="tr-TR" b="0" i="0" dirty="0">
              <a:solidFill>
                <a:srgbClr val="0D0D0D"/>
              </a:solidFill>
              <a:effectLst/>
              <a:latin typeface="Söhne"/>
            </a:endParaRPr>
          </a:p>
          <a:p>
            <a:endParaRPr lang="en-US" dirty="0"/>
          </a:p>
        </p:txBody>
      </p:sp>
      <p:pic>
        <p:nvPicPr>
          <p:cNvPr id="2050" name="Picture 2" descr="Waking up people at early morning to do sahur time, Ramadan's tradition  activities, flat vector modern illustration 21057545 Vector Art at Vecteezy">
            <a:extLst>
              <a:ext uri="{FF2B5EF4-FFF2-40B4-BE49-F238E27FC236}">
                <a16:creationId xmlns:a16="http://schemas.microsoft.com/office/drawing/2014/main" id="{D7546C43-6624-8353-5007-D049A7EE4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89" y="3549985"/>
            <a:ext cx="2343150" cy="1952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ahur Yapmanın Faziletleri | İslam ve İhsan">
            <a:extLst>
              <a:ext uri="{FF2B5EF4-FFF2-40B4-BE49-F238E27FC236}">
                <a16:creationId xmlns:a16="http://schemas.microsoft.com/office/drawing/2014/main" id="{F5BED16B-0950-7DC4-98A9-F989BB291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514" y="1784016"/>
            <a:ext cx="3009900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uslim Family Eating Sahur Stock Illustration - Download Image Now - Suhur,  Iftar, Ramadan - iStock">
            <a:extLst>
              <a:ext uri="{FF2B5EF4-FFF2-40B4-BE49-F238E27FC236}">
                <a16:creationId xmlns:a16="http://schemas.microsoft.com/office/drawing/2014/main" id="{B297D5EC-25DD-F282-3D14-F323612F3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984" y="3359485"/>
            <a:ext cx="2143125" cy="214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465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F5110-B03B-0667-0A47-CD24DCA39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Sahurda ne yersin?</a:t>
            </a:r>
            <a:endParaRPr lang="en-US" dirty="0"/>
          </a:p>
        </p:txBody>
      </p:sp>
      <p:pic>
        <p:nvPicPr>
          <p:cNvPr id="3074" name="Picture 2" descr="Soğanlı Yumurta Tarifi">
            <a:extLst>
              <a:ext uri="{FF2B5EF4-FFF2-40B4-BE49-F238E27FC236}">
                <a16:creationId xmlns:a16="http://schemas.microsoft.com/office/drawing/2014/main" id="{5C5B6D5F-520B-8F82-209C-72D5FAF424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871" y="204186"/>
            <a:ext cx="3440097" cy="229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esleyici ve Çok Lezzetli Kahvaltı Böreği Tarifi">
            <a:extLst>
              <a:ext uri="{FF2B5EF4-FFF2-40B4-BE49-F238E27FC236}">
                <a16:creationId xmlns:a16="http://schemas.microsoft.com/office/drawing/2014/main" id="{27A05B2C-7566-F5F3-FC2D-539A3DE13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481" y="3164334"/>
            <a:ext cx="3601465" cy="240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F85F98-6EF6-01A1-64E2-67A4B812282D}"/>
              </a:ext>
            </a:extLst>
          </p:cNvPr>
          <p:cNvSpPr txBox="1"/>
          <p:nvPr/>
        </p:nvSpPr>
        <p:spPr>
          <a:xfrm>
            <a:off x="7156881" y="5695688"/>
            <a:ext cx="302728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börek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9A5FAB-34C1-9236-C8C6-4A295AD5EB5D}"/>
              </a:ext>
            </a:extLst>
          </p:cNvPr>
          <p:cNvSpPr txBox="1"/>
          <p:nvPr/>
        </p:nvSpPr>
        <p:spPr>
          <a:xfrm>
            <a:off x="7156880" y="2693880"/>
            <a:ext cx="302728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Yumurta ve soğan</a:t>
            </a:r>
            <a:endParaRPr lang="en-US" dirty="0"/>
          </a:p>
        </p:txBody>
      </p:sp>
      <p:pic>
        <p:nvPicPr>
          <p:cNvPr id="3078" name="Picture 6" descr="Patatesli Sucuklu Yumurta Tarifi">
            <a:extLst>
              <a:ext uri="{FF2B5EF4-FFF2-40B4-BE49-F238E27FC236}">
                <a16:creationId xmlns:a16="http://schemas.microsoft.com/office/drawing/2014/main" id="{536031BB-A6EC-836E-D1AB-76457C20B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34" y="1595021"/>
            <a:ext cx="3333566" cy="222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1937F8-E307-D88C-59F5-F8F1C3C80044}"/>
              </a:ext>
            </a:extLst>
          </p:cNvPr>
          <p:cNvSpPr txBox="1"/>
          <p:nvPr/>
        </p:nvSpPr>
        <p:spPr>
          <a:xfrm>
            <a:off x="366942" y="3992439"/>
            <a:ext cx="302728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Yumurta ve patates</a:t>
            </a:r>
            <a:endParaRPr lang="en-US" dirty="0"/>
          </a:p>
        </p:txBody>
      </p:sp>
      <p:pic>
        <p:nvPicPr>
          <p:cNvPr id="3080" name="Picture 8" descr="Muslim Family Eating Sahur Stock Illustration - Download Image Now - Suhur,  Iftar, Ramadan - iStock">
            <a:extLst>
              <a:ext uri="{FF2B5EF4-FFF2-40B4-BE49-F238E27FC236}">
                <a16:creationId xmlns:a16="http://schemas.microsoft.com/office/drawing/2014/main" id="{83CD22B5-2D38-1388-1E6F-78385D99B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235743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937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C6757-E99B-248B-92B6-AE6BF4582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F854BD-7741-8519-00B5-6B637E9B8F2A}"/>
              </a:ext>
            </a:extLst>
          </p:cNvPr>
          <p:cNvSpPr txBox="1"/>
          <p:nvPr/>
        </p:nvSpPr>
        <p:spPr>
          <a:xfrm>
            <a:off x="560953" y="323945"/>
            <a:ext cx="4024544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MARYAM’İN SAHUR MENÜSÜ</a:t>
            </a:r>
          </a:p>
          <a:p>
            <a:r>
              <a:rPr lang="tr-TR" b="1" dirty="0"/>
              <a:t>Peynir</a:t>
            </a:r>
            <a:r>
              <a:rPr lang="tr-TR" dirty="0"/>
              <a:t>: </a:t>
            </a:r>
            <a:r>
              <a:rPr lang="tr-TR" dirty="0" err="1"/>
              <a:t>cheese</a:t>
            </a:r>
            <a:endParaRPr lang="tr-TR" dirty="0"/>
          </a:p>
          <a:p>
            <a:r>
              <a:rPr lang="tr-TR" b="1" dirty="0"/>
              <a:t>Ekmek</a:t>
            </a:r>
            <a:r>
              <a:rPr lang="tr-TR" dirty="0"/>
              <a:t>: </a:t>
            </a:r>
            <a:r>
              <a:rPr lang="tr-TR" dirty="0" err="1"/>
              <a:t>bread</a:t>
            </a:r>
            <a:endParaRPr lang="tr-TR" dirty="0"/>
          </a:p>
          <a:p>
            <a:r>
              <a:rPr lang="tr-TR" b="1" dirty="0"/>
              <a:t>Et: </a:t>
            </a:r>
            <a:r>
              <a:rPr lang="tr-TR" dirty="0" err="1"/>
              <a:t>meat</a:t>
            </a:r>
            <a:endParaRPr lang="tr-TR" dirty="0"/>
          </a:p>
          <a:p>
            <a:r>
              <a:rPr lang="tr-TR" b="1" dirty="0" err="1"/>
              <a:t>Egg</a:t>
            </a:r>
            <a:r>
              <a:rPr lang="tr-TR" b="1" dirty="0"/>
              <a:t>: </a:t>
            </a:r>
            <a:r>
              <a:rPr lang="tr-TR" dirty="0"/>
              <a:t>yumurta. </a:t>
            </a:r>
          </a:p>
          <a:p>
            <a:r>
              <a:rPr lang="tr-TR" b="1" dirty="0"/>
              <a:t>Salatalık: </a:t>
            </a:r>
            <a:r>
              <a:rPr lang="tr-TR" dirty="0" err="1"/>
              <a:t>cucumber</a:t>
            </a:r>
            <a:endParaRPr lang="tr-TR" dirty="0"/>
          </a:p>
          <a:p>
            <a:r>
              <a:rPr lang="tr-TR" b="1" dirty="0" err="1"/>
              <a:t>Yogurt</a:t>
            </a:r>
            <a:r>
              <a:rPr lang="tr-TR" b="1" dirty="0"/>
              <a:t>: </a:t>
            </a:r>
            <a:r>
              <a:rPr lang="tr-TR" dirty="0"/>
              <a:t>yoğurt</a:t>
            </a:r>
          </a:p>
          <a:p>
            <a:endParaRPr lang="en-US" b="1" dirty="0"/>
          </a:p>
        </p:txBody>
      </p:sp>
      <p:pic>
        <p:nvPicPr>
          <p:cNvPr id="3082" name="Picture 10" descr="Borek Recipe - Great British Chefs">
            <a:extLst>
              <a:ext uri="{FF2B5EF4-FFF2-40B4-BE49-F238E27FC236}">
                <a16:creationId xmlns:a16="http://schemas.microsoft.com/office/drawing/2014/main" id="{1F5301E7-2180-F767-3358-EEBD4BCAC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733" y="153468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All about Börek and the best places for it in Istanbul | Daily Sabah">
            <a:extLst>
              <a:ext uri="{FF2B5EF4-FFF2-40B4-BE49-F238E27FC236}">
                <a16:creationId xmlns:a16="http://schemas.microsoft.com/office/drawing/2014/main" id="{9066034F-9AD2-79A4-0751-D5FBF53D7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843" y="1534680"/>
            <a:ext cx="277177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Sigara Börek Crispy Turkish Feta Cheese Filo Cigar Rolls Recipe -  dobbernationLOVES">
            <a:extLst>
              <a:ext uri="{FF2B5EF4-FFF2-40B4-BE49-F238E27FC236}">
                <a16:creationId xmlns:a16="http://schemas.microsoft.com/office/drawing/2014/main" id="{BF92FBC0-7222-C6AF-1C7E-BA3504839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794" y="3786431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Turkish Spiral Pastry w/ Spinach-Cheese Filling AKA Kol Börek : r/recipes">
            <a:extLst>
              <a:ext uri="{FF2B5EF4-FFF2-40B4-BE49-F238E27FC236}">
                <a16:creationId xmlns:a16="http://schemas.microsoft.com/office/drawing/2014/main" id="{C4423F9C-0962-4F20-69B4-A934F5E61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843" y="374694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0F771D-2F8A-B9A8-E926-F607681380A9}"/>
              </a:ext>
            </a:extLst>
          </p:cNvPr>
          <p:cNvSpPr txBox="1"/>
          <p:nvPr/>
        </p:nvSpPr>
        <p:spPr>
          <a:xfrm>
            <a:off x="6711518" y="3320249"/>
            <a:ext cx="3018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BÖREK</a:t>
            </a:r>
            <a:endParaRPr lang="en-US" dirty="0"/>
          </a:p>
        </p:txBody>
      </p:sp>
      <p:pic>
        <p:nvPicPr>
          <p:cNvPr id="9222" name="Picture 6" descr="Peynir Karakterleri, Tipleri, Sınıflandırması - Kısık Ateş">
            <a:extLst>
              <a:ext uri="{FF2B5EF4-FFF2-40B4-BE49-F238E27FC236}">
                <a16:creationId xmlns:a16="http://schemas.microsoft.com/office/drawing/2014/main" id="{19A94825-AA3C-27A5-10EF-C379233E5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12" y="2623864"/>
            <a:ext cx="4220036" cy="200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B75391-34CD-ED09-E84D-2B067E57BFAC}"/>
              </a:ext>
            </a:extLst>
          </p:cNvPr>
          <p:cNvSpPr txBox="1"/>
          <p:nvPr/>
        </p:nvSpPr>
        <p:spPr>
          <a:xfrm>
            <a:off x="1277875" y="4810369"/>
            <a:ext cx="19686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/>
              <a:t>Peynir</a:t>
            </a:r>
            <a:endParaRPr lang="tr-TR" dirty="0"/>
          </a:p>
        </p:txBody>
      </p:sp>
      <p:pic>
        <p:nvPicPr>
          <p:cNvPr id="9224" name="Picture 8" descr="Peynir diyarı Türkiye listeye giremedi! Neden peynirlerimizi ön plana  çıkaramıyoruz? - Son Dakika Haberler">
            <a:extLst>
              <a:ext uri="{FF2B5EF4-FFF2-40B4-BE49-F238E27FC236}">
                <a16:creationId xmlns:a16="http://schemas.microsoft.com/office/drawing/2014/main" id="{FE806E87-5884-C13B-EA0C-72E0CC56D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64" y="5179701"/>
            <a:ext cx="3588922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659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BA08D-6B83-9710-1574-B0C2373F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A1AA7-7DCE-62F9-692C-852981C7B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3181" y="3131214"/>
            <a:ext cx="2987972" cy="815780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pide</a:t>
            </a:r>
            <a:endParaRPr lang="en-US" dirty="0"/>
          </a:p>
        </p:txBody>
      </p:sp>
      <p:pic>
        <p:nvPicPr>
          <p:cNvPr id="10242" name="Picture 2" descr="Ekmek Çeşitleri - Yemek.com">
            <a:extLst>
              <a:ext uri="{FF2B5EF4-FFF2-40B4-BE49-F238E27FC236}">
                <a16:creationId xmlns:a16="http://schemas.microsoft.com/office/drawing/2014/main" id="{F382B205-05CC-5F18-332B-F40381204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48" y="3761653"/>
            <a:ext cx="3851748" cy="256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Ekmek nasıl yapılır, püf noktaları nelerdir? Evde ekmek yapımı tarifi! İşte  ekmek malzemeleri... - Son Dakika Haberleri Milliyet">
            <a:extLst>
              <a:ext uri="{FF2B5EF4-FFF2-40B4-BE49-F238E27FC236}">
                <a16:creationId xmlns:a16="http://schemas.microsoft.com/office/drawing/2014/main" id="{90A8F0D5-ECB6-161D-CE13-19B25F579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48" y="368781"/>
            <a:ext cx="3851748" cy="211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Orjinal Ramazan Pidesi | Ramazan 2024 - YemekNet">
            <a:extLst>
              <a:ext uri="{FF2B5EF4-FFF2-40B4-BE49-F238E27FC236}">
                <a16:creationId xmlns:a16="http://schemas.microsoft.com/office/drawing/2014/main" id="{0A78232F-0132-BE07-7340-3AFBBBC30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131" y="115694"/>
            <a:ext cx="3850072" cy="288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Easy No Knead Ramazan Pidesi: Turkish Pide Recipe | MerryBoosters">
            <a:extLst>
              <a:ext uri="{FF2B5EF4-FFF2-40B4-BE49-F238E27FC236}">
                <a16:creationId xmlns:a16="http://schemas.microsoft.com/office/drawing/2014/main" id="{55448D33-23D7-BC4E-49FC-443328285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932" y="3946994"/>
            <a:ext cx="3915146" cy="219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076B6C0-3769-CEA2-5E32-9C2CA3FFAB34}"/>
              </a:ext>
            </a:extLst>
          </p:cNvPr>
          <p:cNvSpPr txBox="1">
            <a:spLocks/>
          </p:cNvSpPr>
          <p:nvPr/>
        </p:nvSpPr>
        <p:spPr>
          <a:xfrm>
            <a:off x="1257379" y="2723324"/>
            <a:ext cx="2987972" cy="815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ekmek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639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90" name="Rectangle 11289">
            <a:extLst>
              <a:ext uri="{FF2B5EF4-FFF2-40B4-BE49-F238E27FC236}">
                <a16:creationId xmlns:a16="http://schemas.microsoft.com/office/drawing/2014/main" id="{09C509D2-0C1A-47B8-89C1-D3AB17D45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424578-AD42-85BD-DC9C-C363B003D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264" y="556994"/>
            <a:ext cx="4753535" cy="710697"/>
          </a:xfr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omlet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Omlet Recipe - Food.com">
            <a:extLst>
              <a:ext uri="{FF2B5EF4-FFF2-40B4-BE49-F238E27FC236}">
                <a16:creationId xmlns:a16="http://schemas.microsoft.com/office/drawing/2014/main" id="{126EFBF3-32DB-9F9C-4ACB-2A23E2ACC1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8" r="10452" b="-2"/>
          <a:stretch/>
        </p:blipFill>
        <p:spPr bwMode="auto">
          <a:xfrm>
            <a:off x="-4642" y="10"/>
            <a:ext cx="3006061" cy="333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inner Omelet Is an Easy and Quick Recipe">
            <a:extLst>
              <a:ext uri="{FF2B5EF4-FFF2-40B4-BE49-F238E27FC236}">
                <a16:creationId xmlns:a16="http://schemas.microsoft.com/office/drawing/2014/main" id="{E30139D9-BB99-D143-9E99-E3F398AC14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8" r="20191" b="-2"/>
          <a:stretch/>
        </p:blipFill>
        <p:spPr bwMode="auto">
          <a:xfrm>
            <a:off x="3198068" y="10"/>
            <a:ext cx="2991088" cy="333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Domatesli Omlet Tarifi - Nefis Yemek Tarifleri">
            <a:extLst>
              <a:ext uri="{FF2B5EF4-FFF2-40B4-BE49-F238E27FC236}">
                <a16:creationId xmlns:a16="http://schemas.microsoft.com/office/drawing/2014/main" id="{5884A7F5-85AC-920A-D24E-4EE50521C2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73" b="3340"/>
          <a:stretch/>
        </p:blipFill>
        <p:spPr bwMode="auto">
          <a:xfrm>
            <a:off x="-2" y="3518351"/>
            <a:ext cx="6189158" cy="333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1253F0-C7DA-35A3-2447-CB2EB949FA46}"/>
              </a:ext>
            </a:extLst>
          </p:cNvPr>
          <p:cNvSpPr txBox="1"/>
          <p:nvPr/>
        </p:nvSpPr>
        <p:spPr>
          <a:xfrm>
            <a:off x="6600265" y="1669829"/>
            <a:ext cx="4753534" cy="36947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MARYAMIN OMLETİ - İÇİNDEKİLER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highlight>
                  <a:srgbClr val="FFFF00"/>
                </a:highlight>
              </a:rPr>
              <a:t>Tuz</a:t>
            </a:r>
            <a:r>
              <a:rPr lang="en-US" sz="2000" dirty="0"/>
              <a:t>: salt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highlight>
                  <a:srgbClr val="FFFF00"/>
                </a:highlight>
              </a:rPr>
              <a:t>Yumurta</a:t>
            </a:r>
            <a:r>
              <a:rPr lang="en-US" sz="2000" dirty="0">
                <a:highlight>
                  <a:srgbClr val="FFFF00"/>
                </a:highlight>
              </a:rPr>
              <a:t>: </a:t>
            </a:r>
            <a:r>
              <a:rPr lang="en-US" sz="2000" dirty="0"/>
              <a:t>Egg (2 </a:t>
            </a:r>
            <a:r>
              <a:rPr lang="en-US" sz="2000" dirty="0" err="1"/>
              <a:t>tane</a:t>
            </a:r>
            <a:r>
              <a:rPr lang="en-US" sz="2000" dirty="0"/>
              <a:t>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highlight>
                  <a:srgbClr val="FFFF00"/>
                </a:highlight>
              </a:rPr>
              <a:t>Kara </a:t>
            </a:r>
            <a:r>
              <a:rPr lang="en-US" sz="2000" b="1" dirty="0" err="1">
                <a:highlight>
                  <a:srgbClr val="FFFF00"/>
                </a:highlight>
              </a:rPr>
              <a:t>biber</a:t>
            </a:r>
            <a:r>
              <a:rPr lang="en-US" sz="2000" b="1" dirty="0">
                <a:highlight>
                  <a:srgbClr val="FFFF00"/>
                </a:highlight>
              </a:rPr>
              <a:t>:</a:t>
            </a:r>
            <a:r>
              <a:rPr lang="en-US" sz="2000" dirty="0">
                <a:highlight>
                  <a:srgbClr val="FFFF00"/>
                </a:highlight>
              </a:rPr>
              <a:t> </a:t>
            </a:r>
            <a:r>
              <a:rPr lang="en-US" sz="2000" dirty="0"/>
              <a:t>black pepper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highlight>
                  <a:srgbClr val="FFFF00"/>
                </a:highlight>
              </a:rPr>
              <a:t>Yağ</a:t>
            </a:r>
            <a:r>
              <a:rPr lang="en-US" sz="2000" dirty="0">
                <a:highlight>
                  <a:srgbClr val="FFFF00"/>
                </a:highlight>
              </a:rPr>
              <a:t>: </a:t>
            </a:r>
            <a:r>
              <a:rPr lang="en-US" sz="2000" dirty="0"/>
              <a:t>oil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highlight>
                  <a:srgbClr val="FFFF00"/>
                </a:highlight>
              </a:rPr>
              <a:t>Hıyar</a:t>
            </a:r>
            <a:r>
              <a:rPr lang="en-US" sz="2000" dirty="0">
                <a:highlight>
                  <a:srgbClr val="FFFF00"/>
                </a:highlight>
              </a:rPr>
              <a:t>: </a:t>
            </a:r>
            <a:r>
              <a:rPr lang="en-US" sz="2000" dirty="0"/>
              <a:t>Cucumber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highlight>
                  <a:srgbClr val="FFFF00"/>
                </a:highlight>
              </a:rPr>
              <a:t>Domates</a:t>
            </a:r>
            <a:r>
              <a:rPr lang="en-US" sz="2000" dirty="0">
                <a:highlight>
                  <a:srgbClr val="FFFF00"/>
                </a:highlight>
              </a:rPr>
              <a:t>: </a:t>
            </a:r>
            <a:r>
              <a:rPr lang="en-US" sz="2000" dirty="0"/>
              <a:t>Tomato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highlight>
                  <a:srgbClr val="FFFF00"/>
                </a:highlight>
              </a:rPr>
              <a:t>Biber</a:t>
            </a:r>
            <a:r>
              <a:rPr lang="en-US" sz="2000" dirty="0">
                <a:highlight>
                  <a:srgbClr val="FFFF00"/>
                </a:highlight>
              </a:rPr>
              <a:t>: </a:t>
            </a:r>
            <a:r>
              <a:rPr lang="en-US" sz="2000" dirty="0"/>
              <a:t>pepper</a:t>
            </a:r>
            <a:endParaRPr lang="tr-TR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000" b="1" dirty="0">
                <a:highlight>
                  <a:srgbClr val="FFFF00"/>
                </a:highlight>
              </a:rPr>
              <a:t>Soğan</a:t>
            </a:r>
            <a:r>
              <a:rPr lang="tr-TR" sz="2000" dirty="0">
                <a:highlight>
                  <a:srgbClr val="FFFF00"/>
                </a:highlight>
              </a:rPr>
              <a:t>: </a:t>
            </a:r>
            <a:r>
              <a:rPr lang="tr-TR" sz="2000" b="1" dirty="0">
                <a:highlight>
                  <a:srgbClr val="FFFF00"/>
                </a:highlight>
              </a:rPr>
              <a:t> </a:t>
            </a:r>
            <a:r>
              <a:rPr lang="tr-TR" sz="2000" dirty="0" err="1"/>
              <a:t>onion</a:t>
            </a:r>
            <a:endParaRPr lang="tr-TR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000" b="1" dirty="0" err="1"/>
              <a:t>Maydonoz</a:t>
            </a:r>
            <a:r>
              <a:rPr lang="tr-TR" sz="2000" dirty="0"/>
              <a:t>: </a:t>
            </a:r>
            <a:r>
              <a:rPr lang="tr-TR" sz="2000" dirty="0" err="1"/>
              <a:t>parsley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541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9" name="Rectangle 12298">
            <a:extLst>
              <a:ext uri="{FF2B5EF4-FFF2-40B4-BE49-F238E27FC236}">
                <a16:creationId xmlns:a16="http://schemas.microsoft.com/office/drawing/2014/main" id="{8959938C-2812-4512-958C-31AEC5122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1" name="Rectangle 12300">
            <a:extLst>
              <a:ext uri="{FF2B5EF4-FFF2-40B4-BE49-F238E27FC236}">
                <a16:creationId xmlns:a16="http://schemas.microsoft.com/office/drawing/2014/main" id="{1835F372-26A6-4264-8622-6E87CFB96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92A3E3-E4CA-A942-CADA-E3D91B521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6756" y="1029810"/>
            <a:ext cx="3367482" cy="317505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tr-TR" sz="33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Yusrah</a:t>
            </a:r>
            <a:r>
              <a:rPr lang="tr-TR" sz="3300" b="1" dirty="0" err="1"/>
              <a:t>’nın</a:t>
            </a:r>
            <a:r>
              <a:rPr lang="tr-TR" sz="3300" b="1" dirty="0"/>
              <a:t> Sahur</a:t>
            </a:r>
            <a:br>
              <a:rPr lang="tr-TR" sz="3300" b="1" dirty="0"/>
            </a:br>
            <a:r>
              <a:rPr lang="tr-TR" sz="3300" b="1" dirty="0"/>
              <a:t>(</a:t>
            </a:r>
            <a:r>
              <a:rPr lang="tr-TR" sz="3300" b="1" dirty="0" err="1"/>
              <a:t>Yusrah’s</a:t>
            </a:r>
            <a:r>
              <a:rPr lang="tr-TR" sz="3300" b="1" dirty="0"/>
              <a:t> sahur</a:t>
            </a:r>
            <a:br>
              <a:rPr lang="tr-TR" sz="33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3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Yulaf</a:t>
            </a:r>
            <a:r>
              <a:rPr lang="en-US" sz="33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oatmeal </a:t>
            </a:r>
            <a:br>
              <a:rPr lang="en-US" sz="33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3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süt</a:t>
            </a:r>
            <a:r>
              <a:rPr lang="en-US" sz="33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milk</a:t>
            </a:r>
            <a:br>
              <a:rPr lang="en-US" sz="33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3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3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379294-E665-72AB-A8FA-CB4848F8681F}"/>
              </a:ext>
            </a:extLst>
          </p:cNvPr>
          <p:cNvSpPr txBox="1"/>
          <p:nvPr/>
        </p:nvSpPr>
        <p:spPr>
          <a:xfrm>
            <a:off x="7886756" y="3928730"/>
            <a:ext cx="3258768" cy="57224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Yulaf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ezmesi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2290" name="Picture 2" descr="Is Oatmeal Good for Weight Loss? - Is Oatmeal Good for Losing Weight?">
            <a:extLst>
              <a:ext uri="{FF2B5EF4-FFF2-40B4-BE49-F238E27FC236}">
                <a16:creationId xmlns:a16="http://schemas.microsoft.com/office/drawing/2014/main" id="{384F13BB-863D-1574-4297-3B6E96F5D5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053"/>
          <a:stretch/>
        </p:blipFill>
        <p:spPr bwMode="auto">
          <a:xfrm>
            <a:off x="-2" y="1"/>
            <a:ext cx="348087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Süt - Vikipedi">
            <a:extLst>
              <a:ext uri="{FF2B5EF4-FFF2-40B4-BE49-F238E27FC236}">
                <a16:creationId xmlns:a16="http://schemas.microsoft.com/office/drawing/2014/main" id="{9A5D7ADD-21E7-3EF1-1AA0-D53DF1031A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6" r="2" b="2"/>
          <a:stretch/>
        </p:blipFill>
        <p:spPr bwMode="auto">
          <a:xfrm>
            <a:off x="3480881" y="10"/>
            <a:ext cx="3284321" cy="3428990"/>
          </a:xfrm>
          <a:custGeom>
            <a:avLst/>
            <a:gdLst/>
            <a:ahLst/>
            <a:cxnLst/>
            <a:rect l="l" t="t" r="r" b="b"/>
            <a:pathLst>
              <a:path w="3284321" h="3429000">
                <a:moveTo>
                  <a:pt x="0" y="0"/>
                </a:moveTo>
                <a:lnTo>
                  <a:pt x="874241" y="0"/>
                </a:lnTo>
                <a:lnTo>
                  <a:pt x="3099494" y="0"/>
                </a:lnTo>
                <a:lnTo>
                  <a:pt x="3091846" y="38856"/>
                </a:lnTo>
                <a:cubicBezTo>
                  <a:pt x="3088957" y="54774"/>
                  <a:pt x="3086661" y="68220"/>
                  <a:pt x="3084917" y="77267"/>
                </a:cubicBezTo>
                <a:cubicBezTo>
                  <a:pt x="3078882" y="79782"/>
                  <a:pt x="3078847" y="84795"/>
                  <a:pt x="3081403" y="94173"/>
                </a:cubicBezTo>
                <a:cubicBezTo>
                  <a:pt x="3079920" y="163766"/>
                  <a:pt x="3010136" y="242918"/>
                  <a:pt x="3036615" y="259180"/>
                </a:cubicBezTo>
                <a:cubicBezTo>
                  <a:pt x="3036209" y="275570"/>
                  <a:pt x="3059268" y="331308"/>
                  <a:pt x="3052386" y="369873"/>
                </a:cubicBezTo>
                <a:cubicBezTo>
                  <a:pt x="3037891" y="383903"/>
                  <a:pt x="3049386" y="466733"/>
                  <a:pt x="3047499" y="485808"/>
                </a:cubicBezTo>
                <a:cubicBezTo>
                  <a:pt x="3038444" y="488251"/>
                  <a:pt x="3044994" y="521116"/>
                  <a:pt x="3031864" y="516548"/>
                </a:cubicBezTo>
                <a:cubicBezTo>
                  <a:pt x="3026170" y="519767"/>
                  <a:pt x="3025917" y="529230"/>
                  <a:pt x="3030772" y="534294"/>
                </a:cubicBezTo>
                <a:cubicBezTo>
                  <a:pt x="3029258" y="545475"/>
                  <a:pt x="3022452" y="551582"/>
                  <a:pt x="3030322" y="563889"/>
                </a:cubicBezTo>
                <a:cubicBezTo>
                  <a:pt x="3028547" y="579307"/>
                  <a:pt x="3008553" y="592509"/>
                  <a:pt x="3020931" y="606615"/>
                </a:cubicBezTo>
                <a:cubicBezTo>
                  <a:pt x="3000707" y="617297"/>
                  <a:pt x="3019322" y="665722"/>
                  <a:pt x="3014952" y="696545"/>
                </a:cubicBezTo>
                <a:cubicBezTo>
                  <a:pt x="2993543" y="749644"/>
                  <a:pt x="3016138" y="814685"/>
                  <a:pt x="2978654" y="839699"/>
                </a:cubicBezTo>
                <a:cubicBezTo>
                  <a:pt x="2987876" y="895192"/>
                  <a:pt x="2974271" y="937629"/>
                  <a:pt x="2971637" y="980383"/>
                </a:cubicBezTo>
                <a:cubicBezTo>
                  <a:pt x="2966771" y="999600"/>
                  <a:pt x="2980047" y="1012506"/>
                  <a:pt x="2968073" y="1028427"/>
                </a:cubicBezTo>
                <a:cubicBezTo>
                  <a:pt x="2971038" y="1066841"/>
                  <a:pt x="2949169" y="1148093"/>
                  <a:pt x="2989427" y="1210871"/>
                </a:cubicBezTo>
                <a:lnTo>
                  <a:pt x="3044006" y="1380155"/>
                </a:lnTo>
                <a:cubicBezTo>
                  <a:pt x="3063032" y="1430031"/>
                  <a:pt x="3070778" y="1446677"/>
                  <a:pt x="3079706" y="1475233"/>
                </a:cubicBezTo>
                <a:cubicBezTo>
                  <a:pt x="3082914" y="1500132"/>
                  <a:pt x="3073571" y="1517303"/>
                  <a:pt x="3081651" y="1551493"/>
                </a:cubicBezTo>
                <a:cubicBezTo>
                  <a:pt x="3080111" y="1569256"/>
                  <a:pt x="3094428" y="1604306"/>
                  <a:pt x="3094351" y="1616704"/>
                </a:cubicBezTo>
                <a:cubicBezTo>
                  <a:pt x="3096467" y="1615868"/>
                  <a:pt x="3098498" y="1622619"/>
                  <a:pt x="3097113" y="1625881"/>
                </a:cubicBezTo>
                <a:cubicBezTo>
                  <a:pt x="3097149" y="1682451"/>
                  <a:pt x="3112612" y="1644243"/>
                  <a:pt x="3105333" y="1681196"/>
                </a:cubicBezTo>
                <a:cubicBezTo>
                  <a:pt x="3105914" y="1703686"/>
                  <a:pt x="3130249" y="1693643"/>
                  <a:pt x="3121450" y="1720464"/>
                </a:cubicBezTo>
                <a:cubicBezTo>
                  <a:pt x="3124878" y="1747069"/>
                  <a:pt x="3136020" y="1760490"/>
                  <a:pt x="3132693" y="1787684"/>
                </a:cubicBezTo>
                <a:cubicBezTo>
                  <a:pt x="3135941" y="1812578"/>
                  <a:pt x="3142385" y="1832625"/>
                  <a:pt x="3142247" y="1854893"/>
                </a:cubicBezTo>
                <a:cubicBezTo>
                  <a:pt x="3146263" y="1862247"/>
                  <a:pt x="3148443" y="1869846"/>
                  <a:pt x="3144938" y="1879546"/>
                </a:cubicBezTo>
                <a:lnTo>
                  <a:pt x="3157942" y="1950160"/>
                </a:lnTo>
                <a:cubicBezTo>
                  <a:pt x="3157853" y="1963350"/>
                  <a:pt x="3149024" y="1944884"/>
                  <a:pt x="3150600" y="1956745"/>
                </a:cubicBezTo>
                <a:cubicBezTo>
                  <a:pt x="3156138" y="1967129"/>
                  <a:pt x="3146405" y="1972692"/>
                  <a:pt x="3152732" y="1983129"/>
                </a:cubicBezTo>
                <a:cubicBezTo>
                  <a:pt x="3159361" y="1975377"/>
                  <a:pt x="3156338" y="2019262"/>
                  <a:pt x="3162843" y="2016105"/>
                </a:cubicBezTo>
                <a:cubicBezTo>
                  <a:pt x="3155949" y="2032807"/>
                  <a:pt x="3168183" y="2041038"/>
                  <a:pt x="3168266" y="2057359"/>
                </a:cubicBezTo>
                <a:cubicBezTo>
                  <a:pt x="3166192" y="2066396"/>
                  <a:pt x="3160451" y="2088154"/>
                  <a:pt x="3165464" y="2092533"/>
                </a:cubicBezTo>
                <a:cubicBezTo>
                  <a:pt x="3155021" y="2134724"/>
                  <a:pt x="3165421" y="2112090"/>
                  <a:pt x="3164841" y="2145703"/>
                </a:cubicBezTo>
                <a:cubicBezTo>
                  <a:pt x="3163121" y="2175442"/>
                  <a:pt x="3173633" y="2170883"/>
                  <a:pt x="3162395" y="2205763"/>
                </a:cubicBezTo>
                <a:cubicBezTo>
                  <a:pt x="3158725" y="2213194"/>
                  <a:pt x="3159188" y="2225381"/>
                  <a:pt x="3163428" y="2232984"/>
                </a:cubicBezTo>
                <a:cubicBezTo>
                  <a:pt x="3164157" y="2234293"/>
                  <a:pt x="3164975" y="2235412"/>
                  <a:pt x="3165851" y="2236310"/>
                </a:cubicBezTo>
                <a:cubicBezTo>
                  <a:pt x="3157356" y="2258198"/>
                  <a:pt x="3164825" y="2264930"/>
                  <a:pt x="3158412" y="2276363"/>
                </a:cubicBezTo>
                <a:cubicBezTo>
                  <a:pt x="3159847" y="2303314"/>
                  <a:pt x="3171107" y="2319718"/>
                  <a:pt x="3165562" y="2330165"/>
                </a:cubicBezTo>
                <a:cubicBezTo>
                  <a:pt x="3168701" y="2349549"/>
                  <a:pt x="3174659" y="2379564"/>
                  <a:pt x="3177250" y="2392670"/>
                </a:cubicBezTo>
                <a:cubicBezTo>
                  <a:pt x="3181655" y="2396183"/>
                  <a:pt x="3180208" y="2402768"/>
                  <a:pt x="3181109" y="2408801"/>
                </a:cubicBezTo>
                <a:cubicBezTo>
                  <a:pt x="3185226" y="2414879"/>
                  <a:pt x="3185528" y="2443087"/>
                  <a:pt x="3183471" y="2451804"/>
                </a:cubicBezTo>
                <a:lnTo>
                  <a:pt x="3188626" y="2478755"/>
                </a:lnTo>
                <a:cubicBezTo>
                  <a:pt x="3180506" y="2525479"/>
                  <a:pt x="3212220" y="2545890"/>
                  <a:pt x="3182648" y="2582747"/>
                </a:cubicBezTo>
                <a:cubicBezTo>
                  <a:pt x="3182769" y="2599786"/>
                  <a:pt x="3192082" y="2587221"/>
                  <a:pt x="3192201" y="2604260"/>
                </a:cubicBezTo>
                <a:cubicBezTo>
                  <a:pt x="3195745" y="2626668"/>
                  <a:pt x="3183010" y="2615986"/>
                  <a:pt x="3197204" y="2636572"/>
                </a:cubicBezTo>
                <a:cubicBezTo>
                  <a:pt x="3193680" y="2677127"/>
                  <a:pt x="3208079" y="2698391"/>
                  <a:pt x="3197801" y="2734957"/>
                </a:cubicBezTo>
                <a:cubicBezTo>
                  <a:pt x="3203080" y="2727859"/>
                  <a:pt x="3202553" y="2814032"/>
                  <a:pt x="3201570" y="2825842"/>
                </a:cubicBezTo>
                <a:cubicBezTo>
                  <a:pt x="3201816" y="2850992"/>
                  <a:pt x="3199802" y="2877552"/>
                  <a:pt x="3199276" y="2915772"/>
                </a:cubicBezTo>
                <a:cubicBezTo>
                  <a:pt x="3202626" y="2949568"/>
                  <a:pt x="3191834" y="2933904"/>
                  <a:pt x="3203315" y="2964245"/>
                </a:cubicBezTo>
                <a:cubicBezTo>
                  <a:pt x="3203483" y="2982922"/>
                  <a:pt x="3201217" y="3024705"/>
                  <a:pt x="3200290" y="3027835"/>
                </a:cubicBezTo>
                <a:lnTo>
                  <a:pt x="3200815" y="3029072"/>
                </a:lnTo>
                <a:cubicBezTo>
                  <a:pt x="3201943" y="3034528"/>
                  <a:pt x="3201668" y="3037872"/>
                  <a:pt x="3200771" y="3040271"/>
                </a:cubicBezTo>
                <a:lnTo>
                  <a:pt x="3199217" y="3042559"/>
                </a:lnTo>
                <a:cubicBezTo>
                  <a:pt x="3199046" y="3045103"/>
                  <a:pt x="3198874" y="3047647"/>
                  <a:pt x="3198703" y="3050191"/>
                </a:cubicBezTo>
                <a:lnTo>
                  <a:pt x="3196386" y="3065087"/>
                </a:lnTo>
                <a:lnTo>
                  <a:pt x="3197175" y="3068004"/>
                </a:lnTo>
                <a:lnTo>
                  <a:pt x="3195583" y="3090672"/>
                </a:lnTo>
                <a:lnTo>
                  <a:pt x="3196142" y="3091047"/>
                </a:lnTo>
                <a:cubicBezTo>
                  <a:pt x="3197359" y="3092401"/>
                  <a:pt x="3198188" y="3094376"/>
                  <a:pt x="3198230" y="3097704"/>
                </a:cubicBezTo>
                <a:cubicBezTo>
                  <a:pt x="3206671" y="3093497"/>
                  <a:pt x="3201516" y="3100106"/>
                  <a:pt x="3200895" y="3110288"/>
                </a:cubicBezTo>
                <a:cubicBezTo>
                  <a:pt x="3213866" y="3106027"/>
                  <a:pt x="3206967" y="3134408"/>
                  <a:pt x="3214226" y="3140064"/>
                </a:cubicBezTo>
                <a:cubicBezTo>
                  <a:pt x="3213477" y="3147642"/>
                  <a:pt x="3212924" y="3155577"/>
                  <a:pt x="3212630" y="3163706"/>
                </a:cubicBezTo>
                <a:cubicBezTo>
                  <a:pt x="3212628" y="3165307"/>
                  <a:pt x="3212627" y="3166907"/>
                  <a:pt x="3212626" y="3168508"/>
                </a:cubicBezTo>
                <a:lnTo>
                  <a:pt x="3212757" y="3168622"/>
                </a:lnTo>
                <a:cubicBezTo>
                  <a:pt x="3213033" y="3169704"/>
                  <a:pt x="3213137" y="3171299"/>
                  <a:pt x="3213010" y="3173723"/>
                </a:cubicBezTo>
                <a:lnTo>
                  <a:pt x="3212617" y="3177264"/>
                </a:lnTo>
                <a:lnTo>
                  <a:pt x="3212608" y="3186579"/>
                </a:lnTo>
                <a:lnTo>
                  <a:pt x="3213473" y="3189909"/>
                </a:lnTo>
                <a:cubicBezTo>
                  <a:pt x="3219047" y="3201000"/>
                  <a:pt x="3236128" y="3192522"/>
                  <a:pt x="3229856" y="3215621"/>
                </a:cubicBezTo>
                <a:cubicBezTo>
                  <a:pt x="3234675" y="3238943"/>
                  <a:pt x="3246347" y="3248488"/>
                  <a:pt x="3244569" y="3273935"/>
                </a:cubicBezTo>
                <a:cubicBezTo>
                  <a:pt x="3249120" y="3295747"/>
                  <a:pt x="3256541" y="3312409"/>
                  <a:pt x="3257625" y="3332639"/>
                </a:cubicBezTo>
                <a:cubicBezTo>
                  <a:pt x="3261968" y="3338360"/>
                  <a:pt x="3264524" y="3344737"/>
                  <a:pt x="3261615" y="3354361"/>
                </a:cubicBezTo>
                <a:cubicBezTo>
                  <a:pt x="3267085" y="3373934"/>
                  <a:pt x="3274165" y="3374996"/>
                  <a:pt x="3271971" y="3391015"/>
                </a:cubicBezTo>
                <a:cubicBezTo>
                  <a:pt x="3284108" y="3396220"/>
                  <a:pt x="3280477" y="3399306"/>
                  <a:pt x="3278721" y="3406520"/>
                </a:cubicBezTo>
                <a:cubicBezTo>
                  <a:pt x="3278704" y="3406820"/>
                  <a:pt x="3278688" y="3407119"/>
                  <a:pt x="3278672" y="3407419"/>
                </a:cubicBezTo>
                <a:lnTo>
                  <a:pt x="3280392" y="3408092"/>
                </a:lnTo>
                <a:lnTo>
                  <a:pt x="3281688" y="3410930"/>
                </a:lnTo>
                <a:lnTo>
                  <a:pt x="3283023" y="3420085"/>
                </a:lnTo>
                <a:cubicBezTo>
                  <a:pt x="3283069" y="3421310"/>
                  <a:pt x="3283115" y="3422535"/>
                  <a:pt x="3283161" y="3423760"/>
                </a:cubicBezTo>
                <a:cubicBezTo>
                  <a:pt x="3283391" y="3426206"/>
                  <a:pt x="3283719" y="3427720"/>
                  <a:pt x="3284138" y="3428643"/>
                </a:cubicBezTo>
                <a:cubicBezTo>
                  <a:pt x="3284183" y="3428659"/>
                  <a:pt x="3284229" y="3428676"/>
                  <a:pt x="3284276" y="3428691"/>
                </a:cubicBezTo>
                <a:lnTo>
                  <a:pt x="3284321" y="3429000"/>
                </a:lnTo>
                <a:lnTo>
                  <a:pt x="0" y="3429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Quaker Instant Oatmeal Variety Pack, Breakfast Cereal, 48 Count :  Amazon.ca: Grocery &amp; Gourmet Food">
            <a:extLst>
              <a:ext uri="{FF2B5EF4-FFF2-40B4-BE49-F238E27FC236}">
                <a16:creationId xmlns:a16="http://schemas.microsoft.com/office/drawing/2014/main" id="{5D371B38-BC19-36B6-88A0-3066869DC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" r="3" b="3"/>
          <a:stretch/>
        </p:blipFill>
        <p:spPr bwMode="auto">
          <a:xfrm>
            <a:off x="-1" y="3429001"/>
            <a:ext cx="348087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olled oats in wooden bowl and table">
            <a:extLst>
              <a:ext uri="{FF2B5EF4-FFF2-40B4-BE49-F238E27FC236}">
                <a16:creationId xmlns:a16="http://schemas.microsoft.com/office/drawing/2014/main" id="{9E64B981-C1A8-2C8A-F4E5-C67C675C87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4" r="19323" b="2"/>
          <a:stretch/>
        </p:blipFill>
        <p:spPr>
          <a:xfrm>
            <a:off x="3653406" y="3486509"/>
            <a:ext cx="3489369" cy="3429000"/>
          </a:xfrm>
          <a:custGeom>
            <a:avLst/>
            <a:gdLst/>
            <a:ahLst/>
            <a:cxnLst/>
            <a:rect l="l" t="t" r="r" b="b"/>
            <a:pathLst>
              <a:path w="3489369" h="3429000">
                <a:moveTo>
                  <a:pt x="0" y="0"/>
                </a:moveTo>
                <a:lnTo>
                  <a:pt x="3284321" y="0"/>
                </a:lnTo>
                <a:lnTo>
                  <a:pt x="3284965" y="4411"/>
                </a:lnTo>
                <a:cubicBezTo>
                  <a:pt x="3285861" y="12542"/>
                  <a:pt x="3286482" y="20617"/>
                  <a:pt x="3286868" y="28434"/>
                </a:cubicBezTo>
                <a:cubicBezTo>
                  <a:pt x="3294538" y="30350"/>
                  <a:pt x="3292115" y="61692"/>
                  <a:pt x="3303748" y="50998"/>
                </a:cubicBezTo>
                <a:cubicBezTo>
                  <a:pt x="3304632" y="61314"/>
                  <a:pt x="3300716" y="70391"/>
                  <a:pt x="3308080" y="62023"/>
                </a:cubicBezTo>
                <a:cubicBezTo>
                  <a:pt x="3308600" y="65272"/>
                  <a:pt x="3309668" y="66796"/>
                  <a:pt x="3311012" y="67517"/>
                </a:cubicBezTo>
                <a:lnTo>
                  <a:pt x="3311593" y="67604"/>
                </a:lnTo>
                <a:lnTo>
                  <a:pt x="3313358" y="90672"/>
                </a:lnTo>
                <a:lnTo>
                  <a:pt x="3314525" y="93141"/>
                </a:lnTo>
                <a:cubicBezTo>
                  <a:pt x="3314511" y="98407"/>
                  <a:pt x="3314498" y="103672"/>
                  <a:pt x="3314484" y="108938"/>
                </a:cubicBezTo>
                <a:lnTo>
                  <a:pt x="3315098" y="116693"/>
                </a:lnTo>
                <a:lnTo>
                  <a:pt x="3313961" y="119721"/>
                </a:lnTo>
                <a:cubicBezTo>
                  <a:pt x="3313462" y="122528"/>
                  <a:pt x="3313682" y="125949"/>
                  <a:pt x="3315534" y="130743"/>
                </a:cubicBezTo>
                <a:lnTo>
                  <a:pt x="3316209" y="131693"/>
                </a:lnTo>
                <a:lnTo>
                  <a:pt x="3315667" y="141960"/>
                </a:lnTo>
                <a:cubicBezTo>
                  <a:pt x="3315172" y="145469"/>
                  <a:pt x="3314327" y="148837"/>
                  <a:pt x="3312989" y="151981"/>
                </a:cubicBezTo>
                <a:cubicBezTo>
                  <a:pt x="3328205" y="176028"/>
                  <a:pt x="3325290" y="209754"/>
                  <a:pt x="3333325" y="241275"/>
                </a:cubicBezTo>
                <a:cubicBezTo>
                  <a:pt x="3332178" y="282291"/>
                  <a:pt x="3322518" y="290637"/>
                  <a:pt x="3334609" y="317540"/>
                </a:cubicBezTo>
                <a:cubicBezTo>
                  <a:pt x="3338778" y="330343"/>
                  <a:pt x="3336272" y="349601"/>
                  <a:pt x="3346143" y="382132"/>
                </a:cubicBezTo>
                <a:cubicBezTo>
                  <a:pt x="3353476" y="412768"/>
                  <a:pt x="3356308" y="440981"/>
                  <a:pt x="3363283" y="468465"/>
                </a:cubicBezTo>
                <a:cubicBezTo>
                  <a:pt x="3370097" y="501219"/>
                  <a:pt x="3370397" y="493504"/>
                  <a:pt x="3374772" y="512872"/>
                </a:cubicBezTo>
                <a:cubicBezTo>
                  <a:pt x="3376364" y="516259"/>
                  <a:pt x="3384429" y="548851"/>
                  <a:pt x="3386466" y="551780"/>
                </a:cubicBezTo>
                <a:cubicBezTo>
                  <a:pt x="3391338" y="569420"/>
                  <a:pt x="3399224" y="591435"/>
                  <a:pt x="3404004" y="618713"/>
                </a:cubicBezTo>
                <a:cubicBezTo>
                  <a:pt x="3400707" y="640336"/>
                  <a:pt x="3419894" y="662091"/>
                  <a:pt x="3415151" y="689135"/>
                </a:cubicBezTo>
                <a:cubicBezTo>
                  <a:pt x="3414465" y="698730"/>
                  <a:pt x="3418817" y="726290"/>
                  <a:pt x="3423582" y="730194"/>
                </a:cubicBezTo>
                <a:cubicBezTo>
                  <a:pt x="3425303" y="735671"/>
                  <a:pt x="3424886" y="742863"/>
                  <a:pt x="3429552" y="744105"/>
                </a:cubicBezTo>
                <a:cubicBezTo>
                  <a:pt x="3435346" y="746793"/>
                  <a:pt x="3430388" y="769550"/>
                  <a:pt x="3436030" y="764665"/>
                </a:cubicBezTo>
                <a:cubicBezTo>
                  <a:pt x="3432708" y="780759"/>
                  <a:pt x="3445160" y="788526"/>
                  <a:pt x="3449603" y="799644"/>
                </a:cubicBezTo>
                <a:cubicBezTo>
                  <a:pt x="3447737" y="806167"/>
                  <a:pt x="3450053" y="812044"/>
                  <a:pt x="3453493" y="819512"/>
                </a:cubicBezTo>
                <a:lnTo>
                  <a:pt x="3458041" y="829775"/>
                </a:lnTo>
                <a:cubicBezTo>
                  <a:pt x="3458179" y="831346"/>
                  <a:pt x="3458318" y="832918"/>
                  <a:pt x="3458455" y="834489"/>
                </a:cubicBezTo>
                <a:cubicBezTo>
                  <a:pt x="3459466" y="842878"/>
                  <a:pt x="3463370" y="870527"/>
                  <a:pt x="3464104" y="880111"/>
                </a:cubicBezTo>
                <a:lnTo>
                  <a:pt x="3462862" y="891990"/>
                </a:lnTo>
                <a:cubicBezTo>
                  <a:pt x="3463746" y="895711"/>
                  <a:pt x="3468590" y="899277"/>
                  <a:pt x="3469407" y="902435"/>
                </a:cubicBezTo>
                <a:lnTo>
                  <a:pt x="3467766" y="910937"/>
                </a:lnTo>
                <a:cubicBezTo>
                  <a:pt x="3472500" y="910045"/>
                  <a:pt x="3468603" y="920062"/>
                  <a:pt x="3468480" y="927631"/>
                </a:cubicBezTo>
                <a:cubicBezTo>
                  <a:pt x="3468614" y="943134"/>
                  <a:pt x="3468747" y="958638"/>
                  <a:pt x="3468881" y="974141"/>
                </a:cubicBezTo>
                <a:lnTo>
                  <a:pt x="3471681" y="1002853"/>
                </a:lnTo>
                <a:lnTo>
                  <a:pt x="3470002" y="1011649"/>
                </a:lnTo>
                <a:cubicBezTo>
                  <a:pt x="3469600" y="1030805"/>
                  <a:pt x="3476246" y="1051984"/>
                  <a:pt x="3470824" y="1065586"/>
                </a:cubicBezTo>
                <a:cubicBezTo>
                  <a:pt x="3470185" y="1071115"/>
                  <a:pt x="3470331" y="1076118"/>
                  <a:pt x="3470963" y="1080768"/>
                </a:cubicBezTo>
                <a:lnTo>
                  <a:pt x="3473874" y="1093182"/>
                </a:lnTo>
                <a:lnTo>
                  <a:pt x="3481792" y="1117768"/>
                </a:lnTo>
                <a:cubicBezTo>
                  <a:pt x="3468106" y="1119010"/>
                  <a:pt x="3487035" y="1175819"/>
                  <a:pt x="3474909" y="1169607"/>
                </a:cubicBezTo>
                <a:cubicBezTo>
                  <a:pt x="3477374" y="1192318"/>
                  <a:pt x="3452928" y="1213340"/>
                  <a:pt x="3466101" y="1235237"/>
                </a:cubicBezTo>
                <a:cubicBezTo>
                  <a:pt x="3465025" y="1269305"/>
                  <a:pt x="3469416" y="1317827"/>
                  <a:pt x="3468452" y="1350990"/>
                </a:cubicBezTo>
                <a:cubicBezTo>
                  <a:pt x="3473997" y="1344874"/>
                  <a:pt x="3472726" y="1374627"/>
                  <a:pt x="3472569" y="1378298"/>
                </a:cubicBezTo>
                <a:cubicBezTo>
                  <a:pt x="3469797" y="1400570"/>
                  <a:pt x="3470673" y="1419813"/>
                  <a:pt x="3467133" y="1458310"/>
                </a:cubicBezTo>
                <a:cubicBezTo>
                  <a:pt x="3468861" y="1492373"/>
                  <a:pt x="3459714" y="1521984"/>
                  <a:pt x="3469712" y="1553366"/>
                </a:cubicBezTo>
                <a:cubicBezTo>
                  <a:pt x="3467841" y="1555494"/>
                  <a:pt x="3466398" y="1558122"/>
                  <a:pt x="3465264" y="1561090"/>
                </a:cubicBezTo>
                <a:lnTo>
                  <a:pt x="3462808" y="1570307"/>
                </a:lnTo>
                <a:lnTo>
                  <a:pt x="3463274" y="1571592"/>
                </a:lnTo>
                <a:cubicBezTo>
                  <a:pt x="3464138" y="1577147"/>
                  <a:pt x="3463703" y="1580457"/>
                  <a:pt x="3462696" y="1582767"/>
                </a:cubicBezTo>
                <a:lnTo>
                  <a:pt x="3461038" y="1584906"/>
                </a:lnTo>
                <a:lnTo>
                  <a:pt x="3460163" y="1592480"/>
                </a:lnTo>
                <a:lnTo>
                  <a:pt x="3455126" y="1632608"/>
                </a:lnTo>
                <a:lnTo>
                  <a:pt x="3455665" y="1633033"/>
                </a:lnTo>
                <a:cubicBezTo>
                  <a:pt x="3456812" y="1634501"/>
                  <a:pt x="3457543" y="1636551"/>
                  <a:pt x="3457428" y="1639879"/>
                </a:cubicBezTo>
                <a:cubicBezTo>
                  <a:pt x="3466043" y="1636475"/>
                  <a:pt x="3460589" y="1642588"/>
                  <a:pt x="3459487" y="1652696"/>
                </a:cubicBezTo>
                <a:cubicBezTo>
                  <a:pt x="3472621" y="1649666"/>
                  <a:pt x="3464391" y="1677353"/>
                  <a:pt x="3471358" y="1683689"/>
                </a:cubicBezTo>
                <a:cubicBezTo>
                  <a:pt x="3470253" y="1691182"/>
                  <a:pt x="3469322" y="1699055"/>
                  <a:pt x="3468642" y="1707144"/>
                </a:cubicBezTo>
                <a:cubicBezTo>
                  <a:pt x="3468564" y="1708742"/>
                  <a:pt x="3468486" y="1710339"/>
                  <a:pt x="3468410" y="1711937"/>
                </a:cubicBezTo>
                <a:lnTo>
                  <a:pt x="3468535" y="1712065"/>
                </a:lnTo>
                <a:cubicBezTo>
                  <a:pt x="3468760" y="1713173"/>
                  <a:pt x="3468787" y="1714774"/>
                  <a:pt x="3468545" y="1717183"/>
                </a:cubicBezTo>
                <a:lnTo>
                  <a:pt x="3467985" y="1720681"/>
                </a:lnTo>
                <a:lnTo>
                  <a:pt x="3467532" y="1729981"/>
                </a:lnTo>
                <a:lnTo>
                  <a:pt x="3468234" y="1733388"/>
                </a:lnTo>
                <a:lnTo>
                  <a:pt x="3469752" y="1735034"/>
                </a:lnTo>
                <a:cubicBezTo>
                  <a:pt x="3469679" y="1735303"/>
                  <a:pt x="3469607" y="1735573"/>
                  <a:pt x="3469535" y="1735842"/>
                </a:cubicBezTo>
                <a:cubicBezTo>
                  <a:pt x="3466495" y="1741502"/>
                  <a:pt x="3462443" y="1742214"/>
                  <a:pt x="3473059" y="1754258"/>
                </a:cubicBezTo>
                <a:cubicBezTo>
                  <a:pt x="3467940" y="1767842"/>
                  <a:pt x="3474502" y="1773031"/>
                  <a:pt x="3476035" y="1794468"/>
                </a:cubicBezTo>
                <a:cubicBezTo>
                  <a:pt x="3471440" y="1801685"/>
                  <a:pt x="3472680" y="1809129"/>
                  <a:pt x="3475751" y="1817026"/>
                </a:cubicBezTo>
                <a:cubicBezTo>
                  <a:pt x="3472967" y="1836468"/>
                  <a:pt x="3476913" y="1856359"/>
                  <a:pt x="3477146" y="1879330"/>
                </a:cubicBezTo>
                <a:lnTo>
                  <a:pt x="3487773" y="1941432"/>
                </a:lnTo>
                <a:lnTo>
                  <a:pt x="3486862" y="2000732"/>
                </a:lnTo>
                <a:cubicBezTo>
                  <a:pt x="3485048" y="2008113"/>
                  <a:pt x="3483022" y="2015157"/>
                  <a:pt x="3480878" y="2021755"/>
                </a:cubicBezTo>
                <a:cubicBezTo>
                  <a:pt x="3486746" y="2031320"/>
                  <a:pt x="3474798" y="2053600"/>
                  <a:pt x="3487996" y="2057342"/>
                </a:cubicBezTo>
                <a:cubicBezTo>
                  <a:pt x="3485480" y="2066435"/>
                  <a:pt x="3479309" y="2069516"/>
                  <a:pt x="3488168" y="2070619"/>
                </a:cubicBezTo>
                <a:cubicBezTo>
                  <a:pt x="3487580" y="2073734"/>
                  <a:pt x="3488000" y="2076065"/>
                  <a:pt x="3488907" y="2078045"/>
                </a:cubicBezTo>
                <a:lnTo>
                  <a:pt x="3489369" y="2078724"/>
                </a:lnTo>
                <a:lnTo>
                  <a:pt x="3483570" y="2098845"/>
                </a:lnTo>
                <a:lnTo>
                  <a:pt x="3483775" y="2102024"/>
                </a:lnTo>
                <a:lnTo>
                  <a:pt x="3478749" y="2114492"/>
                </a:lnTo>
                <a:lnTo>
                  <a:pt x="3469312" y="2141885"/>
                </a:lnTo>
                <a:cubicBezTo>
                  <a:pt x="3467787" y="2144144"/>
                  <a:pt x="3459881" y="2172239"/>
                  <a:pt x="3457758" y="2173326"/>
                </a:cubicBezTo>
                <a:cubicBezTo>
                  <a:pt x="3463002" y="2208338"/>
                  <a:pt x="3446820" y="2179358"/>
                  <a:pt x="3443642" y="2212754"/>
                </a:cubicBezTo>
                <a:cubicBezTo>
                  <a:pt x="3456663" y="2234675"/>
                  <a:pt x="3438945" y="2231911"/>
                  <a:pt x="3435335" y="2281700"/>
                </a:cubicBezTo>
                <a:cubicBezTo>
                  <a:pt x="3427914" y="2307292"/>
                  <a:pt x="3432385" y="2321058"/>
                  <a:pt x="3417599" y="2358247"/>
                </a:cubicBezTo>
                <a:cubicBezTo>
                  <a:pt x="3412065" y="2394590"/>
                  <a:pt x="3404927" y="2470676"/>
                  <a:pt x="3402129" y="2499761"/>
                </a:cubicBezTo>
                <a:cubicBezTo>
                  <a:pt x="3411806" y="2527319"/>
                  <a:pt x="3401654" y="2509832"/>
                  <a:pt x="3400811" y="2532758"/>
                </a:cubicBezTo>
                <a:cubicBezTo>
                  <a:pt x="3389911" y="2520705"/>
                  <a:pt x="3403489" y="2562520"/>
                  <a:pt x="3390012" y="2556795"/>
                </a:cubicBezTo>
                <a:cubicBezTo>
                  <a:pt x="3390284" y="2561148"/>
                  <a:pt x="3390974" y="2565547"/>
                  <a:pt x="3391766" y="2570003"/>
                </a:cubicBezTo>
                <a:cubicBezTo>
                  <a:pt x="3391902" y="2570781"/>
                  <a:pt x="3392040" y="2571558"/>
                  <a:pt x="3392176" y="2572336"/>
                </a:cubicBezTo>
                <a:lnTo>
                  <a:pt x="3391511" y="2580478"/>
                </a:lnTo>
                <a:lnTo>
                  <a:pt x="3394198" y="2584265"/>
                </a:lnTo>
                <a:lnTo>
                  <a:pt x="3395256" y="2597587"/>
                </a:lnTo>
                <a:cubicBezTo>
                  <a:pt x="3395208" y="2602348"/>
                  <a:pt x="3394637" y="2607198"/>
                  <a:pt x="3393228" y="2612155"/>
                </a:cubicBezTo>
                <a:cubicBezTo>
                  <a:pt x="3383614" y="2625816"/>
                  <a:pt x="3392931" y="2663179"/>
                  <a:pt x="3380384" y="2679622"/>
                </a:cubicBezTo>
                <a:cubicBezTo>
                  <a:pt x="3376772" y="2686502"/>
                  <a:pt x="3371739" y="2712894"/>
                  <a:pt x="3374525" y="2720986"/>
                </a:cubicBezTo>
                <a:cubicBezTo>
                  <a:pt x="3374247" y="2727128"/>
                  <a:pt x="3371622" y="2732389"/>
                  <a:pt x="3375169" y="2738269"/>
                </a:cubicBezTo>
                <a:cubicBezTo>
                  <a:pt x="3379211" y="2746479"/>
                  <a:pt x="3367834" y="2759296"/>
                  <a:pt x="3374139" y="2761348"/>
                </a:cubicBezTo>
                <a:cubicBezTo>
                  <a:pt x="3371036" y="2786694"/>
                  <a:pt x="3359203" y="2868089"/>
                  <a:pt x="3356552" y="2890343"/>
                </a:cubicBezTo>
                <a:cubicBezTo>
                  <a:pt x="3357221" y="2891698"/>
                  <a:pt x="3357791" y="2893225"/>
                  <a:pt x="3358241" y="2894872"/>
                </a:cubicBezTo>
                <a:cubicBezTo>
                  <a:pt x="3360857" y="2904456"/>
                  <a:pt x="3358999" y="2916058"/>
                  <a:pt x="3354092" y="2920783"/>
                </a:cubicBezTo>
                <a:cubicBezTo>
                  <a:pt x="3336772" y="2946524"/>
                  <a:pt x="3332064" y="2976695"/>
                  <a:pt x="3324809" y="3003309"/>
                </a:cubicBezTo>
                <a:cubicBezTo>
                  <a:pt x="3317911" y="3034202"/>
                  <a:pt x="3335047" y="3021162"/>
                  <a:pt x="3317108" y="3054172"/>
                </a:cubicBezTo>
                <a:cubicBezTo>
                  <a:pt x="3321071" y="3061216"/>
                  <a:pt x="3320438" y="3066386"/>
                  <a:pt x="3316754" y="3073552"/>
                </a:cubicBezTo>
                <a:cubicBezTo>
                  <a:pt x="3313753" y="3088769"/>
                  <a:pt x="3325751" y="3094511"/>
                  <a:pt x="3316010" y="3105939"/>
                </a:cubicBezTo>
                <a:cubicBezTo>
                  <a:pt x="3322823" y="3106866"/>
                  <a:pt x="3313515" y="3136685"/>
                  <a:pt x="3321311" y="3133416"/>
                </a:cubicBezTo>
                <a:cubicBezTo>
                  <a:pt x="3325386" y="3146871"/>
                  <a:pt x="3315037" y="3146263"/>
                  <a:pt x="3318370" y="3159200"/>
                </a:cubicBezTo>
                <a:cubicBezTo>
                  <a:pt x="3317639" y="3171160"/>
                  <a:pt x="3312686" y="3148758"/>
                  <a:pt x="3310112" y="3160960"/>
                </a:cubicBezTo>
                <a:cubicBezTo>
                  <a:pt x="3308137" y="3176428"/>
                  <a:pt x="3296517" y="3169580"/>
                  <a:pt x="3309425" y="3189916"/>
                </a:cubicBezTo>
                <a:cubicBezTo>
                  <a:pt x="3303214" y="3203678"/>
                  <a:pt x="3309379" y="3210651"/>
                  <a:pt x="3309210" y="3234304"/>
                </a:cubicBezTo>
                <a:lnTo>
                  <a:pt x="3307065" y="3240571"/>
                </a:lnTo>
                <a:lnTo>
                  <a:pt x="3313080" y="3248569"/>
                </a:lnTo>
                <a:cubicBezTo>
                  <a:pt x="3315489" y="3253014"/>
                  <a:pt x="3316948" y="3258342"/>
                  <a:pt x="3316098" y="3265444"/>
                </a:cubicBezTo>
                <a:cubicBezTo>
                  <a:pt x="3299797" y="3307894"/>
                  <a:pt x="3326982" y="3268090"/>
                  <a:pt x="3316579" y="3338829"/>
                </a:cubicBezTo>
                <a:cubicBezTo>
                  <a:pt x="3314173" y="3342195"/>
                  <a:pt x="3315567" y="3351680"/>
                  <a:pt x="3318478" y="3351725"/>
                </a:cubicBezTo>
                <a:cubicBezTo>
                  <a:pt x="3317225" y="3356006"/>
                  <a:pt x="3310894" y="3365106"/>
                  <a:pt x="3315350" y="3367707"/>
                </a:cubicBezTo>
                <a:cubicBezTo>
                  <a:pt x="3314682" y="3379301"/>
                  <a:pt x="3313220" y="3390600"/>
                  <a:pt x="3311015" y="3401335"/>
                </a:cubicBezTo>
                <a:lnTo>
                  <a:pt x="3304690" y="3423129"/>
                </a:lnTo>
                <a:lnTo>
                  <a:pt x="3308038" y="3428759"/>
                </a:lnTo>
                <a:cubicBezTo>
                  <a:pt x="3308047" y="3428839"/>
                  <a:pt x="3308057" y="3428920"/>
                  <a:pt x="3308067" y="3429000"/>
                </a:cubicBezTo>
                <a:lnTo>
                  <a:pt x="0" y="3429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8494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Süt - Vikipedi">
            <a:extLst>
              <a:ext uri="{FF2B5EF4-FFF2-40B4-BE49-F238E27FC236}">
                <a16:creationId xmlns:a16="http://schemas.microsoft.com/office/drawing/2014/main" id="{E94C2BB8-A2D4-83BA-1415-9F242FE218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10" y="10"/>
            <a:ext cx="6095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EA7B1E-7F4A-5865-6900-1F13CF288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18" y="5234320"/>
            <a:ext cx="6931319" cy="752217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3600" kern="12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Rolled oats in wooden bowl and table">
            <a:extLst>
              <a:ext uri="{FF2B5EF4-FFF2-40B4-BE49-F238E27FC236}">
                <a16:creationId xmlns:a16="http://schemas.microsoft.com/office/drawing/2014/main" id="{82C485F6-DEAC-9F50-6EB9-8A024B98E6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3" r="13368" b="-3"/>
          <a:stretch/>
        </p:blipFill>
        <p:spPr>
          <a:xfrm>
            <a:off x="-5388" y="10"/>
            <a:ext cx="616951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98878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61B98-040F-E0BB-214C-C3B032DEE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54" y="763479"/>
            <a:ext cx="10515600" cy="58592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tr-TR" b="0" i="0" dirty="0">
                <a:solidFill>
                  <a:srgbClr val="0D0D0D"/>
                </a:solidFill>
                <a:effectLst/>
                <a:latin typeface="Söhne"/>
              </a:rPr>
            </a:b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İftar ederiz. </a:t>
            </a:r>
            <a:br>
              <a:rPr lang="tr-TR" b="0" i="0" dirty="0">
                <a:solidFill>
                  <a:srgbClr val="0D0D0D"/>
                </a:solidFill>
                <a:effectLst/>
                <a:latin typeface="Söhne"/>
              </a:rPr>
            </a:br>
            <a:endParaRPr lang="en-US" dirty="0"/>
          </a:p>
        </p:txBody>
      </p:sp>
      <p:pic>
        <p:nvPicPr>
          <p:cNvPr id="4098" name="Picture 2" descr="Rüyada Kuran Okumak Ne Anlama Gelir? Rüyada Kur-An'ı Kerim Dinlemek Nasıl  Yorumlanır?">
            <a:extLst>
              <a:ext uri="{FF2B5EF4-FFF2-40B4-BE49-F238E27FC236}">
                <a16:creationId xmlns:a16="http://schemas.microsoft.com/office/drawing/2014/main" id="{A121D142-D93E-5A40-405C-D071EBB8E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326" y="1519192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66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61B98-040F-E0BB-214C-C3B032DEE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54" y="763479"/>
            <a:ext cx="10515600" cy="58592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0D0D0D"/>
                </a:solidFill>
                <a:latin typeface="Söhne"/>
              </a:rPr>
              <a:t>Camiye gideriz.</a:t>
            </a:r>
            <a:endParaRPr lang="en-US" dirty="0"/>
          </a:p>
        </p:txBody>
      </p:sp>
      <p:pic>
        <p:nvPicPr>
          <p:cNvPr id="5122" name="Picture 2" descr="Cami Boyutu">
            <a:extLst>
              <a:ext uri="{FF2B5EF4-FFF2-40B4-BE49-F238E27FC236}">
                <a16:creationId xmlns:a16="http://schemas.microsoft.com/office/drawing/2014/main" id="{5C4F334A-9866-A570-86EE-B801290D7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179" y="1567637"/>
            <a:ext cx="4084493" cy="238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oplum ve Birey Sağlığı Tehlikede Olduğunda Camiye Gitmek Konusunda Diyanet  Ne Söylüyor?">
            <a:extLst>
              <a:ext uri="{FF2B5EF4-FFF2-40B4-BE49-F238E27FC236}">
                <a16:creationId xmlns:a16="http://schemas.microsoft.com/office/drawing/2014/main" id="{36A083A2-D6A7-854E-EBF8-429808B97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459549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975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61B98-040F-E0BB-214C-C3B032DEE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54" y="763479"/>
            <a:ext cx="10515600" cy="58592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Namaz kılarız.</a:t>
            </a:r>
          </a:p>
        </p:txBody>
      </p:sp>
      <p:pic>
        <p:nvPicPr>
          <p:cNvPr id="5124" name="Picture 4" descr="Toplum ve Birey Sağlığı Tehlikede Olduğunda Camiye Gitmek Konusunda Diyanet  Ne Söylüyor?">
            <a:extLst>
              <a:ext uri="{FF2B5EF4-FFF2-40B4-BE49-F238E27FC236}">
                <a16:creationId xmlns:a16="http://schemas.microsoft.com/office/drawing/2014/main" id="{36A083A2-D6A7-854E-EBF8-429808B97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531" y="447588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Kadir Gecesinde camiler açık mı? Kadir Gecesinde camiye gitmek serbest mi?">
            <a:extLst>
              <a:ext uri="{FF2B5EF4-FFF2-40B4-BE49-F238E27FC236}">
                <a16:creationId xmlns:a16="http://schemas.microsoft.com/office/drawing/2014/main" id="{29289061-396D-E4C6-C731-745537C8A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906" y="2949605"/>
            <a:ext cx="301942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üyada Namaz Kılmak Ne Anlama Gelir? Rüyada Namaz Kıldığını, Namaz Kılan  Birini Görmek Neye Yorumlanır?">
            <a:extLst>
              <a:ext uri="{FF2B5EF4-FFF2-40B4-BE49-F238E27FC236}">
                <a16:creationId xmlns:a16="http://schemas.microsoft.com/office/drawing/2014/main" id="{C5665B6D-9227-CF0B-1929-15E4FD9B9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954" y="134940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182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61B98-040F-E0BB-214C-C3B032DEE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54" y="763479"/>
            <a:ext cx="10515600" cy="58592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Dua ederiz.</a:t>
            </a:r>
          </a:p>
        </p:txBody>
      </p:sp>
      <p:pic>
        <p:nvPicPr>
          <p:cNvPr id="8194" name="Picture 2" descr="En güzel dua sözleri! Dua nasıl edilmeli? Dua etmeyi bilmeyenler için örnek  dualar - Masiva Haberleri">
            <a:extLst>
              <a:ext uri="{FF2B5EF4-FFF2-40B4-BE49-F238E27FC236}">
                <a16:creationId xmlns:a16="http://schemas.microsoft.com/office/drawing/2014/main" id="{7C9D7643-6DA8-2C9A-94A4-AFD5FB580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62890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710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D4073-2BE8-8F02-EADF-62544C85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D77C66-B54A-3178-3EC6-263F23A49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algn="l">
              <a:buFont typeface="+mj-lt"/>
              <a:buAutoNum type="arabicPeriod"/>
            </a:pP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Camiye gideriz.</a:t>
            </a:r>
          </a:p>
          <a:p>
            <a:pPr algn="l">
              <a:buFont typeface="+mj-lt"/>
              <a:buAutoNum type="arabicPeriod"/>
            </a:pP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Namaz kılarız.</a:t>
            </a:r>
          </a:p>
          <a:p>
            <a:pPr algn="l">
              <a:buFont typeface="+mj-lt"/>
              <a:buAutoNum type="arabicPeriod"/>
            </a:pP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Açlık hissederiz.</a:t>
            </a:r>
          </a:p>
          <a:p>
            <a:pPr algn="l">
              <a:buFont typeface="+mj-lt"/>
              <a:buAutoNum type="arabicPeriod"/>
            </a:pP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Dua ederiz.</a:t>
            </a:r>
          </a:p>
          <a:p>
            <a:pPr algn="l">
              <a:buFont typeface="+mj-lt"/>
              <a:buAutoNum type="arabicPeriod"/>
            </a:pP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Komşularımızla paylaşırız.</a:t>
            </a:r>
          </a:p>
          <a:p>
            <a:pPr algn="l">
              <a:buFont typeface="+mj-lt"/>
              <a:buAutoNum type="arabicPeriod"/>
            </a:pP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Ramazan pidesi yeriz.</a:t>
            </a:r>
          </a:p>
          <a:p>
            <a:pPr algn="l">
              <a:buFont typeface="+mj-lt"/>
              <a:buAutoNum type="arabicPeriod"/>
            </a:pP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Su içmeyiz.</a:t>
            </a:r>
          </a:p>
          <a:p>
            <a:pPr algn="l">
              <a:buFont typeface="+mj-lt"/>
              <a:buAutoNum type="arabicPeriod"/>
            </a:pP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Yardım ederiz.</a:t>
            </a:r>
          </a:p>
          <a:p>
            <a:pPr algn="l">
              <a:buFont typeface="+mj-lt"/>
              <a:buAutoNum type="arabicPeriod"/>
            </a:pP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Ailemizle birlikte oluruz.</a:t>
            </a:r>
          </a:p>
          <a:p>
            <a:pPr algn="l">
              <a:buFont typeface="+mj-lt"/>
              <a:buAutoNum type="arabicPeriod"/>
            </a:pP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Sabır gösteririz.</a:t>
            </a:r>
          </a:p>
          <a:p>
            <a:pPr algn="l">
              <a:buFont typeface="+mj-lt"/>
              <a:buAutoNum type="arabicPeriod"/>
            </a:pPr>
            <a:r>
              <a:rPr lang="tr-TR" b="0" i="0" dirty="0">
                <a:solidFill>
                  <a:srgbClr val="0D0D0D"/>
                </a:solidFill>
                <a:effectLst/>
                <a:latin typeface="Söhne"/>
              </a:rPr>
              <a:t>Tebrik ederiz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212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233</Words>
  <Application>Microsoft Office PowerPoint</Application>
  <PresentationFormat>Widescreen</PresentationFormat>
  <Paragraphs>59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Söhne</vt:lpstr>
      <vt:lpstr>Aptos</vt:lpstr>
      <vt:lpstr>Aptos Display</vt:lpstr>
      <vt:lpstr>Arial</vt:lpstr>
      <vt:lpstr>Roboto</vt:lpstr>
      <vt:lpstr>Office Theme</vt:lpstr>
      <vt:lpstr>PowerPoint Presentation</vt:lpstr>
      <vt:lpstr>Ramazan (ayında) ne yaparız? What do we do on Ramadan? </vt:lpstr>
      <vt:lpstr>PowerPoint Presentation</vt:lpstr>
      <vt:lpstr>Ramazan (ayında) ne yaparız? What do we do on Ramadan? Ne ?: What ماذا Ne yaparsın? What do you do?</vt:lpstr>
      <vt:lpstr>Sahurda ne yersin?</vt:lpstr>
      <vt:lpstr>PowerPoint Presentation</vt:lpstr>
      <vt:lpstr>PowerPoint Presentation</vt:lpstr>
      <vt:lpstr>omlet</vt:lpstr>
      <vt:lpstr>Yusrah’nın Sahur (Yusrah’s sahur Yulaf: oatmeal  süt: milk   </vt:lpstr>
      <vt:lpstr>PowerPoint Presentation</vt:lpstr>
      <vt:lpstr> İftar ederiz.  </vt:lpstr>
      <vt:lpstr>Camiye gideriz.</vt:lpstr>
      <vt:lpstr>Namaz kılarız.</vt:lpstr>
      <vt:lpstr>Dua ederiz.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mehmet agpak</dc:creator>
  <cp:lastModifiedBy>mehmet agpak</cp:lastModifiedBy>
  <cp:revision>3</cp:revision>
  <dcterms:created xsi:type="dcterms:W3CDTF">2024-03-13T17:11:18Z</dcterms:created>
  <dcterms:modified xsi:type="dcterms:W3CDTF">2024-03-20T19:36:56Z</dcterms:modified>
</cp:coreProperties>
</file>