
<file path=[Content_Types].xml><?xml version="1.0" encoding="utf-8"?>
<Types xmlns="http://schemas.openxmlformats.org/package/2006/content-types">
  <Default Extension="jpeg" ContentType="image/jpeg"/>
  <Default Extension="m4a" ContentType="audio/mp4"/>
  <Default Extension="mp4" ContentType="video/mp4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ags/tag1.xml" ContentType="application/vnd.openxmlformats-officedocument.presentationml.tags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ink/ink6.xml" ContentType="application/inkml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302" r:id="rId2"/>
    <p:sldId id="264" r:id="rId3"/>
    <p:sldId id="259" r:id="rId4"/>
    <p:sldId id="366" r:id="rId5"/>
    <p:sldId id="367" r:id="rId6"/>
    <p:sldId id="373" r:id="rId7"/>
    <p:sldId id="369" r:id="rId8"/>
    <p:sldId id="368" r:id="rId9"/>
    <p:sldId id="370" r:id="rId10"/>
    <p:sldId id="371" r:id="rId11"/>
    <p:sldId id="372" r:id="rId12"/>
    <p:sldId id="360" r:id="rId13"/>
    <p:sldId id="265" r:id="rId14"/>
    <p:sldId id="303" r:id="rId15"/>
    <p:sldId id="361" r:id="rId16"/>
    <p:sldId id="365" r:id="rId17"/>
    <p:sldId id="306" r:id="rId18"/>
    <p:sldId id="305" r:id="rId19"/>
    <p:sldId id="362" r:id="rId20"/>
    <p:sldId id="269" r:id="rId21"/>
    <p:sldId id="363" r:id="rId22"/>
    <p:sldId id="308" r:id="rId23"/>
    <p:sldId id="316" r:id="rId24"/>
    <p:sldId id="307" r:id="rId25"/>
    <p:sldId id="270" r:id="rId26"/>
    <p:sldId id="310" r:id="rId27"/>
    <p:sldId id="311" r:id="rId28"/>
    <p:sldId id="309" r:id="rId29"/>
    <p:sldId id="271" r:id="rId30"/>
    <p:sldId id="312" r:id="rId31"/>
    <p:sldId id="328" r:id="rId32"/>
    <p:sldId id="272" r:id="rId33"/>
    <p:sldId id="314" r:id="rId34"/>
    <p:sldId id="337" r:id="rId35"/>
    <p:sldId id="273" r:id="rId36"/>
    <p:sldId id="325" r:id="rId37"/>
    <p:sldId id="326" r:id="rId38"/>
    <p:sldId id="327" r:id="rId39"/>
    <p:sldId id="335" r:id="rId40"/>
    <p:sldId id="358" r:id="rId4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0157" autoAdjust="0"/>
    <p:restoredTop sz="94660"/>
  </p:normalViewPr>
  <p:slideViewPr>
    <p:cSldViewPr snapToGrid="0">
      <p:cViewPr varScale="1">
        <p:scale>
          <a:sx n="86" d="100"/>
          <a:sy n="86" d="100"/>
        </p:scale>
        <p:origin x="102" y="57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presProps" Target="pres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0" Type="http://schemas.openxmlformats.org/officeDocument/2006/relationships/slide" Target="slides/slide19.xml"/><Relationship Id="rId41" Type="http://schemas.openxmlformats.org/officeDocument/2006/relationships/slide" Target="slides/slide40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4-01-31T21:11:58.816"/>
    </inkml:context>
    <inkml:brush xml:id="br0">
      <inkml:brushProperty name="width" value="0.3" units="cm"/>
      <inkml:brushProperty name="height" value="0.6" units="cm"/>
      <inkml:brushProperty name="color" value="#FF40FF"/>
      <inkml:brushProperty name="tip" value="rectangle"/>
      <inkml:brushProperty name="rasterOp" value="maskPen"/>
      <inkml:brushProperty name="ignorePressure" value="1"/>
    </inkml:brush>
  </inkml:definitions>
  <inkml:trace contextRef="#ctx0" brushRef="#br0">1 199,'0'-3,"0"0,1 0,-1 0,1 0,0 0,-1 1,1-1,1 0,-1 0,0 1,1-1,-1 1,1-1,0 1,0 0,0-1,0 1,0 0,0 0,1 1,-1-1,1 0,-1 1,1-1,-1 1,1 0,0 0,4-1,9-2,1 0,-1 1,33-2,-20 2,185-32,-124 17,-52 9,1 2,42-2,154 10,36-3,-141-15,-84 9,53-2,-83 9,0 1,0 1,-1 1,1 0,0 1,-1 1,20 6,-32-9,0 0,0 1,0-1,0 0,0 1,0 0,-1-1,1 1,0 0,-1 1,0-1,1 0,-1 1,0-1,0 1,0 0,-1 0,3 3,-4-4,0 1,0-1,0 0,0 0,0 1,0-1,-1 0,1 0,-1 0,1 1,-1-1,0 0,0 0,0 0,0 0,0 0,0 0,-1-1,1 1,-1 0,1-1,-1 1,0-1,1 1,-1-1,0 0,-3 2,-3 2,1-1,-1 0,1-1,-1 0,0 0,-11 2,-19 4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4-01-31T21:12:00.879"/>
    </inkml:context>
    <inkml:brush xml:id="br0">
      <inkml:brushProperty name="width" value="0.3" units="cm"/>
      <inkml:brushProperty name="height" value="0.6" units="cm"/>
      <inkml:brushProperty name="color" value="#FF40FF"/>
      <inkml:brushProperty name="tip" value="rectangle"/>
      <inkml:brushProperty name="rasterOp" value="maskPen"/>
      <inkml:brushProperty name="ignorePressure" value="1"/>
    </inkml:brush>
  </inkml:definitions>
  <inkml:trace contextRef="#ctx0" brushRef="#br0">0 1,'76'-1,"130"17,-115-3,-49-9,-1 2,0 3,55 17,-15-2,0-3,1-3,123 10,-198-28,-1 1,0 0,0 0,0 1,0-1,0 1,9 5,-5 2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4-01-31T21:12:03.418"/>
    </inkml:context>
    <inkml:brush xml:id="br0">
      <inkml:brushProperty name="width" value="0.3" units="cm"/>
      <inkml:brushProperty name="height" value="0.6" units="cm"/>
      <inkml:brushProperty name="color" value="#FF40FF"/>
      <inkml:brushProperty name="tip" value="rectangle"/>
      <inkml:brushProperty name="rasterOp" value="maskPen"/>
      <inkml:brushProperty name="ignorePressure" value="1"/>
    </inkml:brush>
  </inkml:definitions>
  <inkml:trace contextRef="#ctx0" brushRef="#br0">0 1,'136'0,"189"24,-182-12,-94-10,90 17,-86-11,0-1,84-2,-10 0,-4 13,-82-10,52 3,31-11,-75-2,80 8,-100 0,-1 0,44 18,-42-14,62 14,-35-17,62-2,-62-3,65 9,103 9,0 0,-130-9,149-1,-68-5,-7 13,15 1,-139-15,0 2,-1 3,46 13,-46-9,1-3,90 9,-59-18,-1-4,123-20,-108 13,177 5,-19 2,-101-16,10-1,418 17,-296 5,228-2,-487 2,1 1,-1 1,0 1,0 0,0 1,-1 2,37 18,-25-11,62 19,-12-13,121 14,-106-18,15 2,-91-16,0 1,0 1,0 0,36 17,-33-13,0 0,45 10,153 15,-145-24,0-4,137-6,-97-2,-75-1,1-2,-1-1,71-21,-68 15,0 2,87-9,-71 14,64-15,-53 8,4 0,2-2,120-5,-169 19,-1-1,0-2,0-1,0-1,39-13,-17 4,1 2,0 3,0 1,0 3,1 2,51 3,-57 1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4-01-31T21:12:04.603"/>
    </inkml:context>
    <inkml:brush xml:id="br0">
      <inkml:brushProperty name="width" value="0.3" units="cm"/>
      <inkml:brushProperty name="height" value="0.6" units="cm"/>
      <inkml:brushProperty name="color" value="#FF40FF"/>
      <inkml:brushProperty name="tip" value="rectangle"/>
      <inkml:brushProperty name="rasterOp" value="maskPen"/>
      <inkml:brushProperty name="ignorePressure" value="1"/>
    </inkml:brush>
  </inkml:definitions>
  <inkml:trace contextRef="#ctx0" brushRef="#br0">156 0,'0'7,"0"9,0 16,0 8,0 6,0 0,-7-6,-2-18,-14-12,-2-22,-4-8,-4-8,4 0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4-01-31T21:12:31.079"/>
    </inkml:context>
    <inkml:brush xml:id="br0">
      <inkml:brushProperty name="width" value="0.3" units="cm"/>
      <inkml:brushProperty name="height" value="0.6" units="cm"/>
      <inkml:brushProperty name="color" value="#FF40FF"/>
      <inkml:brushProperty name="tip" value="rectangle"/>
      <inkml:brushProperty name="rasterOp" value="maskPen"/>
      <inkml:brushProperty name="ignorePressure" value="1"/>
    </inkml:brush>
  </inkml:definitions>
  <inkml:trace contextRef="#ctx0" brushRef="#br0">3471 8390,'-1'1,"-1"-1,1 1,-1-1,1 1,-1-1,1 1,-1 0,1 0,0 0,-1 0,1 0,0 0,0 0,0 0,0 1,0-1,0 0,0 1,0-1,0 1,0-1,1 1,-1-1,1 1,-1-1,1 1,0 0,0-1,-1 1,1 0,0-1,0 1,1-1,-1 3,0 6,1 0,-1-1,2 1,2 13,0-13,-1-1,2 0,-1 0,1 0,0-1,1 1,0-1,0-1,1 1,0-1,0 0,1-1,10 8,14 6,0 0,45 18,29 18,-101-53,18 14,2-2,-1 0,2-2,0 0,1-2,44 13,-38-18,0 2,-1 1,0 1,0 2,41 22,-44-19,1-1,1-1,0-1,35 7,130 20,-116-25,79 23,-72-5,-58-20,0-1,46 10,363 62,-242-63,-56-7,290 11,-369-20,1 2,98 24,-86-15,84 7,45-5,207 9,-192-7,-44-2,-42-12,138 11,145 8,-373-21,-1 1,1 3,66 18,-58-11,94 11,24-8,163 8,-78-4,0-1,-17-23,182 6,-278 15,-108-12,0-1,0-1,0-2,1-1,-1-1,0-2,37-7,-28 1,79-4,-13 2,-76 4,0-2,35-13,-35 11,65-14,159-24,-54 9,-159 31,0-1,0-2,78-32,-57 21,1 2,1 4,78-11,30-7,-110 17,72-32,-41 14,-54 24,-1 2,2 2,-1 1,1 3,65 1,-44 2,83-12,258-38,-336 41,-31 6,1-3,-2 0,1-3,54-19,-14-5,2 3,1 4,141-27,-211 52,12-1,-1-2,1 0,-1-1,0 0,-1-2,1-1,30-16,-34 14,0 0,1 2,0 0,1 1,-1 0,2 1,-1 2,33-6,6 5,90 4,-137 1,30-2,-1-1,53-11,44-4,-71 15,-4 1,61-11,89-33,-181 37,0-2,-1-1,0-1,50-32,-59 34,1 0,1 1,-1 2,2 0,-1 1,26-3,-14 1,52-18,-45 7,0-2,51-37,-2 2,-48 32,-3 4,-1-2,-1-2,-2-1,38-35,0-1,-56 50,0-2,-1 0,-1 0,25-31,81-108,20-30,-127 166,0 0,1 1,21-17,-22 20,0 0,0-1,-2 0,1-1,10-18,-4 1,1 2,27-33,-37 49,-1 0,0-1,-1 0,11-28,14-28,-14 35,-2 0,-1-1,14-49,-16 49,2 1,22-38,-19 39,-2 1,18-52,-24 52,2 0,1 0,2 2,1 0,33-46,39-58,-1-13,-70 125,-2-2,0 0,-2 0,-1-2,-1 0,-1 0,-2-1,8-36,-15 52,-1-5,1 0,1 0,1 0,1 0,0 0,1 1,1 0,10-17,2-1,-1-1,-2 0,-2-1,-1-1,14-70,-3 13,4-30,-22 89,1 1,2 0,2 0,24-55,-25 70,-1-2,-2 1,0-1,-1-1,-1 1,-1-1,1-27,-5-167,-4 113,2 65,-2 0,-10-42,5 37,-3-54,6 24,-2 1,-4 1,-38-126,-7 61,38 96,-26-79,36 86,-2 0,-1 0,-2 2,-1 0,-28-45,-10-10,36 56,-2 1,-1 1,0 0,-3 2,-43-43,42 46,0 0,2-2,-23-33,-26-31,-121-88,96 94,71 63,-1 2,-34-20,39 27,0-2,1 0,1-1,0-1,-17-19,11 9,-40-34,37 36,-30-33,38 37,-1 0,-1 2,-31-20,-32-28,59 41,-2 2,0 1,-1 1,-2 1,0 2,0 1,-2 1,-43-14,-206-72,193 68,-1 4,-1 4,-2 4,-101-10,150 24,1-1,-86-32,81 24,0 2,-53-8,-296-48,351 58,-87-35,12 3,57 28,-94-12,-23-5,122 17,-83-36,88 32,-2 3,0 1,-98-14,109 22,-54-19,53 14,-51-9,-31-2,-238-81,270 77,59 20,-63-27,-19-11,-3 6,-127-27,101 29,-21-20,113 37,-95-25,-176-2,282 43,0-2,0-3,1-1,-43-18,-16-2,-129-22,134 33,35 10,-99-4,-19-3,25 2,0 6,-171 12,109 1,74-5,-165 5,185 16,84-12,-51 5,56-11,5 0,0 0,0 3,0 0,1 2,-34 10,13-1,-1-3,0-3,-103 7,10 1,-50 3,-105-21,-72 3,215 17,-39 2,100-21,33 0,1 2,-73 11,-1 4,0-7,-205-9,144-4,-915 3,1084 2,0 1,0 1,0 2,1 1,-30 11,24-7,1-2,-1-1,-35 3,58-10,-79 6,0 3,2 5,-90 26,101-19,35-11,0 2,-48 22,-245 120,307-141,-47 34,47-29,-40 22,-85 27,-19 10,86-38,-109 36,141-57,25-7,1 0,-26 18,26-15,-46 21,17-14,1 2,-94 57,101-50,-2-1,-1-3,-2-3,-72 25,106-42,0 1,0 1,-17 11,19-11,-1 0,0 0,-30 9,-239 78,272-89,0 1,1 0,-1 1,2 1,-1 0,2 1,-20 22,19-20,-1 1,-1-2,0 0,0 0,-29 16,-121 72,118-68,-1-3,-75 34,76-41,-46 28,55-28,-1-2,-52 20,-121 37,193-69,0 1,0 1,1 0,0 2,0 0,2 0,-1 2,2 0,-15 17,23-23,0 0,1 0,0 1,0 0,1 0,0 0,1 0,-4 14,-10 26,-5 7,3 1,2 1,3 0,-13 117,18-25,10 155,2-106,-3-175,-1 15,2-1,2 1,9 51,-7-69,4 21,2-1,29 75,3 3,-34-89,1 0,2-1,27 51,-14-41,81 143,-99-169,1-1,1 1,0-2,1 1,0-1,16 13,-12-12,-1 2,0 0,14 20,36 79,2 2,-7-13,-46-78,0-1,2 0,0-1,2 0,21 23,143 162,-144-162,54 81,13 15,-87-123,0 0,1-2,1 0,0-1,29 18,94 65,15 9,-145-100,-1 1,-1 0,0 0,0 1,0 0,-1 1,-1 0,8 11,-8-10,0 0,1-1,1 1,0-2,1 1,-1-1,16 10,10 6,-2 1,0 1,53 60,-77-78,0-1,1 0,0-1,22 12,-22-14,1 2,-1-1,0 1,-1 1,16 15,26 30,94 77,-47-47,-6 5,-55-50,1-1,2-3,1-1,64 38,-15-14,-59-36,51 27,-54-34,1-1,0-2,1-1,58 12,-45-13,-1 3,0 1,55 26,-44-17,69 19,-44-19,103 21,-141-36,-1 1,1 3,-2 1,1 2,58 30,-54-25,0-1,1-2,73 16,142 13,-189-34,-3 2,95 33,-107-28,-1-2,112 15,109 9,-115-14,-23-11,-70-9,108 24,209 43,-101-57,-16-2,317 6,-195-15,-183 14,48 1,277-21,-507 3,-1 1,1 1,-1 1,1 0,32 15,-24-10,62 14,-1-15,-1-3,117-9,-49-1,240 4,-396 0,0 0,0 0,-1 0,1 0,0 1,0-1,0 1,5 2,-7 7,-15 8,6-9,0 1,1 0,0 1,0 0,1 0,0 0,1 0,0 1,1 0,1-1,-2 13,0 9,2-1,2 62,15 1,-11-78,-1 0,0-1,-1 1,-1 0,-1 1,-3 29,0-34,-1 0,0 0,-1 0,0 0,-1-1,-1 0,-9 14,-4 7,5-4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4-01-31T21:14:49.357"/>
    </inkml:context>
    <inkml:brush xml:id="br0">
      <inkml:brushProperty name="width" value="0.3" units="cm"/>
      <inkml:brushProperty name="height" value="0.6" units="cm"/>
      <inkml:brushProperty name="color" value="#FF40FF"/>
      <inkml:brushProperty name="tip" value="rectangle"/>
      <inkml:brushProperty name="rasterOp" value="maskPen"/>
      <inkml:brushProperty name="ignorePressure" value="1"/>
    </inkml:brush>
  </inkml:definitions>
  <inkml:trace contextRef="#ctx0" brushRef="#br0">0 1,'0'0</inkml:trace>
</inkml:ink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9E06DE-BA36-4CE8-A8C9-A6F6527D82C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4B60326-E24F-4BF7-BFD0-97AF29CF771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42E9419-CB34-4648-BA23-C21A7E8CE3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1461BA-4625-44C7-AB50-69D515A467F9}" type="datetimeFigureOut">
              <a:rPr lang="en-US" smtClean="0"/>
              <a:t>1/31/2024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5EC006B-51BD-4E99-A686-41A47D93FB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40DF803-D8DC-43BD-9F08-6C3DC6B192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3ACC2B-F82B-449B-8E4F-141A7F9FF1E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105407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5B2C89-52B2-4987-9D94-622208D843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6E04DA7-4A47-47E8-8260-320C3E7BAB4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D9FD158-3E3A-42D4-AFDF-6A63CE115C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1461BA-4625-44C7-AB50-69D515A467F9}" type="datetimeFigureOut">
              <a:rPr lang="en-US" smtClean="0"/>
              <a:t>1/31/2024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B86C020-A309-4BE4-8BEB-9E3CB6A342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4A77281-3958-4EAD-A652-18832C4320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3ACC2B-F82B-449B-8E4F-141A7F9FF1E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58663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B902BD-A0BD-4844-8749-0661212E17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6A4F91B-A6BE-4ED8-9E0E-CC87FDB5F3A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9065390-19A9-4936-89B7-1858076F91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1461BA-4625-44C7-AB50-69D515A467F9}" type="datetimeFigureOut">
              <a:rPr lang="en-US" smtClean="0"/>
              <a:t>1/31/2024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6DA8019-61DD-4935-B74D-724BFAF534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67FF851-9CBD-4410-8609-4B03368F3F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3ACC2B-F82B-449B-8E4F-141A7F9FF1E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030064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AAE810-DF3C-4F10-AA4F-D1D5CEC768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4F6C733-C8AA-41B8-A368-7FD31C2A569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B08E30A-6671-4989-971C-0BE66CC158A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52CE372-72E6-4C5C-ADDC-BBA8C589A3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1461BA-4625-44C7-AB50-69D515A467F9}" type="datetimeFigureOut">
              <a:rPr lang="en-US" smtClean="0"/>
              <a:t>1/31/2024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DEE9AF8-E133-4801-A26A-45596458CB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7CCC7ED-ECD6-4D47-A5C1-BD4AC23E60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3ACC2B-F82B-449B-8E4F-141A7F9FF1E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617810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D9E28D-BBB7-445A-ABEE-C6719031F9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A611266-160A-4089-AC09-8C0E20774CF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A9F9A62-9F29-4D96-9B68-5E9DEFAFFE7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05598D7-9930-4664-8FFE-E927BEB398D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3EAC3EE-D34C-4B8D-9BFB-CA41F3860FF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D70A246-2E09-4258-BDD1-0601F13333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1461BA-4625-44C7-AB50-69D515A467F9}" type="datetimeFigureOut">
              <a:rPr lang="en-US" smtClean="0"/>
              <a:t>1/31/2024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7F9B2250-8A86-433A-938D-0F43E050F3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2AB66C4-5700-49C1-906B-D592396647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3ACC2B-F82B-449B-8E4F-141A7F9FF1E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921398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538326-9E72-4093-93C5-AE3FDDC0C2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267F030-4895-421A-951F-367A2B4FC6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1461BA-4625-44C7-AB50-69D515A467F9}" type="datetimeFigureOut">
              <a:rPr lang="en-US" smtClean="0"/>
              <a:t>1/31/2024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7584A06-4690-45FA-BE08-7C7C127952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C5A8C4D-57FD-4FB2-889F-6E9C6F2F19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3ACC2B-F82B-449B-8E4F-141A7F9FF1E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158552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4DA25D0-3BA8-4D7C-ABB9-1A18A79578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1461BA-4625-44C7-AB50-69D515A467F9}" type="datetimeFigureOut">
              <a:rPr lang="en-US" smtClean="0"/>
              <a:t>1/31/2024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F02417D-532F-4708-81BB-17FAF1EC1F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476A820-38B3-4791-8310-B4DFD3D1FA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3ACC2B-F82B-449B-8E4F-141A7F9FF1E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357839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364ADC-F0FC-40F6-B9FA-32B716790E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84938D3-FEDE-43FF-B2F6-D1BA6D07EE1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BA23BEB-73FA-4FE5-ADB7-06454391F86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B0704E4-3505-4CC8-8F16-1971C9A768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1461BA-4625-44C7-AB50-69D515A467F9}" type="datetimeFigureOut">
              <a:rPr lang="en-US" smtClean="0"/>
              <a:t>1/31/2024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C1E9895-4DEB-4FD2-BEF7-4DF05AFD26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A2F5843-596A-4099-88CA-FE77FD2302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3ACC2B-F82B-449B-8E4F-141A7F9FF1E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39111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3FAC08-5A77-4D20-ABFC-76AB21556C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B13927F-7886-4E58-89A9-53B314F3AA4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F73EDB5-0402-4067-8551-FFD5E4C9A72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8AD9608-7E95-4A84-B8E6-1B6107292E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1461BA-4625-44C7-AB50-69D515A467F9}" type="datetimeFigureOut">
              <a:rPr lang="en-US" smtClean="0"/>
              <a:t>1/31/2024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074D8A0-E14F-4220-B103-9909120543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04AA5CA-38EB-4954-9654-E280E72EEB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3ACC2B-F82B-449B-8E4F-141A7F9FF1E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779823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84DB06-4E63-4A3D-84E0-36F5A388BF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4FC28BD-5CDF-4D99-AB34-733B8ED2E91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893B3A2-0C4A-4EFB-BE0D-AF574BB490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1461BA-4625-44C7-AB50-69D515A467F9}" type="datetimeFigureOut">
              <a:rPr lang="en-US" smtClean="0"/>
              <a:t>1/31/2024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886015C-80E4-4573-8D61-2FEC605E95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49DFC47-8217-416D-8FA9-23821902C7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3ACC2B-F82B-449B-8E4F-141A7F9FF1E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865735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B7CEB3E6-9A03-4E2E-8C59-70213382901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9D70B2D-0832-46CA-B86C-54DA979EC45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D29AF98-BFFF-4D21-9DED-A258F18B0E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1461BA-4625-44C7-AB50-69D515A467F9}" type="datetimeFigureOut">
              <a:rPr lang="en-US" smtClean="0"/>
              <a:t>1/31/2024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FFEE864-5826-469D-8BF1-A0B6A88444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003B916-542E-468A-B910-ADB98F2505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3ACC2B-F82B-449B-8E4F-141A7F9FF1E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849329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B723262-A656-4FDD-BCFA-DD9603C770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E1672B7-DED3-47A9-ADD6-CBD590F5B9B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AABA9E4-708C-43F5-BAE2-DCD70EBD158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71461BA-4625-44C7-AB50-69D515A467F9}" type="datetimeFigureOut">
              <a:rPr lang="en-US" smtClean="0"/>
              <a:t>1/31/2024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1018018-9031-487D-A595-A88DFCE3208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33431C1-5CA9-46EA-B6E2-79864CF49FF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03ACC2B-F82B-449B-8E4F-141A7F9FF1E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44045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audio" Target="../media/media1.m4a"/><Relationship Id="rId2" Type="http://schemas.microsoft.com/office/2007/relationships/media" Target="../media/media1.m4a"/><Relationship Id="rId1" Type="http://schemas.openxmlformats.org/officeDocument/2006/relationships/tags" Target="../tags/tag1.xml"/><Relationship Id="rId5" Type="http://schemas.openxmlformats.org/officeDocument/2006/relationships/image" Target="../media/image1.png"/><Relationship Id="rId4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customXml" Target="../ink/ink1.xml"/><Relationship Id="rId7" Type="http://schemas.openxmlformats.org/officeDocument/2006/relationships/customXml" Target="../ink/ink3.xml"/><Relationship Id="rId12" Type="http://schemas.openxmlformats.org/officeDocument/2006/relationships/image" Target="../media/image15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png"/><Relationship Id="rId11" Type="http://schemas.openxmlformats.org/officeDocument/2006/relationships/customXml" Target="../ink/ink5.xml"/><Relationship Id="rId5" Type="http://schemas.openxmlformats.org/officeDocument/2006/relationships/customXml" Target="../ink/ink2.xml"/><Relationship Id="rId10" Type="http://schemas.openxmlformats.org/officeDocument/2006/relationships/image" Target="../media/image14.png"/><Relationship Id="rId4" Type="http://schemas.openxmlformats.org/officeDocument/2006/relationships/image" Target="../media/image11.png"/><Relationship Id="rId9" Type="http://schemas.openxmlformats.org/officeDocument/2006/relationships/customXml" Target="../ink/ink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customXml" Target="../ink/ink6.xml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28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28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sv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6.xml"/><Relationship Id="rId5" Type="http://schemas.microsoft.com/office/2007/relationships/hdphoto" Target="../media/hdphoto2.wdp"/><Relationship Id="rId4" Type="http://schemas.openxmlformats.org/officeDocument/2006/relationships/image" Target="../media/image33.png"/></Relationships>
</file>

<file path=ppt/slides/_rels/slide19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.xml"/><Relationship Id="rId5" Type="http://schemas.microsoft.com/office/2007/relationships/hdphoto" Target="../media/hdphoto4.wdp"/><Relationship Id="rId4" Type="http://schemas.openxmlformats.org/officeDocument/2006/relationships/image" Target="../media/image35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43.jpeg"/><Relationship Id="rId4" Type="http://schemas.openxmlformats.org/officeDocument/2006/relationships/image" Target="../media/image42.jpeg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48.jpeg"/><Relationship Id="rId5" Type="http://schemas.openxmlformats.org/officeDocument/2006/relationships/image" Target="../media/image47.png"/><Relationship Id="rId4" Type="http://schemas.openxmlformats.org/officeDocument/2006/relationships/image" Target="../media/image46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48.jpeg"/><Relationship Id="rId5" Type="http://schemas.openxmlformats.org/officeDocument/2006/relationships/image" Target="../media/image47.png"/><Relationship Id="rId4" Type="http://schemas.openxmlformats.org/officeDocument/2006/relationships/image" Target="../media/image46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48.jpeg"/><Relationship Id="rId5" Type="http://schemas.openxmlformats.org/officeDocument/2006/relationships/image" Target="../media/image47.png"/><Relationship Id="rId4" Type="http://schemas.openxmlformats.org/officeDocument/2006/relationships/image" Target="../media/image46.png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52.png"/><Relationship Id="rId4" Type="http://schemas.openxmlformats.org/officeDocument/2006/relationships/image" Target="../media/image51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52.png"/><Relationship Id="rId4" Type="http://schemas.openxmlformats.org/officeDocument/2006/relationships/image" Target="../media/image51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4" Type="http://schemas.openxmlformats.org/officeDocument/2006/relationships/image" Target="../media/image53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56.wmf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56.wmf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4" Type="http://schemas.openxmlformats.org/officeDocument/2006/relationships/image" Target="../media/image53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wmf"/><Relationship Id="rId2" Type="http://schemas.openxmlformats.org/officeDocument/2006/relationships/image" Target="../media/image57.wmf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60.wmf"/><Relationship Id="rId4" Type="http://schemas.openxmlformats.org/officeDocument/2006/relationships/image" Target="../media/image59.wmf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6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2.jpeg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sv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6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jpeg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9D3B26-5D9B-4369-B7F3-4A35B0FC45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66976" y="4278966"/>
            <a:ext cx="6644302" cy="934412"/>
          </a:xfrm>
        </p:spPr>
        <p:txBody>
          <a:bodyPr vert="horz" lIns="91440" tIns="45720" rIns="91440" bIns="45720" rtlCol="0" anchor="b">
            <a:noAutofit/>
          </a:bodyPr>
          <a:lstStyle/>
          <a:p>
            <a:pPr algn="ctr"/>
            <a:r>
              <a:rPr lang="tr-TR" sz="6000" dirty="0">
                <a:solidFill>
                  <a:srgbClr val="009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Ders/Lesson:</a:t>
            </a:r>
            <a:r>
              <a:rPr lang="tr-TR" sz="80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1-2 -3</a:t>
            </a:r>
            <a:endParaRPr lang="en-US" sz="6000" kern="1200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0" name="Title 1">
            <a:extLst>
              <a:ext uri="{FF2B5EF4-FFF2-40B4-BE49-F238E27FC236}">
                <a16:creationId xmlns:a16="http://schemas.microsoft.com/office/drawing/2014/main" id="{F08C79D7-E823-492E-9B09-6C975D3244A6}"/>
              </a:ext>
            </a:extLst>
          </p:cNvPr>
          <p:cNvSpPr txBox="1">
            <a:spLocks/>
          </p:cNvSpPr>
          <p:nvPr/>
        </p:nvSpPr>
        <p:spPr>
          <a:xfrm>
            <a:off x="982961" y="1338943"/>
            <a:ext cx="11100182" cy="170905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8800" b="1" dirty="0">
                <a:solidFill>
                  <a:srgbClr val="7030A0"/>
                </a:solidFill>
                <a:latin typeface="Biome Light" panose="020B0303030204020804" pitchFamily="34" charset="0"/>
                <a:cs typeface="Biome Light" panose="020B0303030204020804" pitchFamily="34" charset="0"/>
              </a:rPr>
              <a:t>W</a:t>
            </a:r>
            <a:r>
              <a:rPr lang="en-US" sz="6000" b="1" dirty="0">
                <a:solidFill>
                  <a:srgbClr val="FF0000"/>
                </a:solidFill>
                <a:latin typeface="Biome Light" panose="020B0303030204020804" pitchFamily="34" charset="0"/>
                <a:cs typeface="Biome Light" panose="020B0303030204020804" pitchFamily="34" charset="0"/>
              </a:rPr>
              <a:t>e are </a:t>
            </a:r>
            <a:r>
              <a:rPr lang="tr-TR" sz="6000" b="1" dirty="0">
                <a:solidFill>
                  <a:srgbClr val="FF0000"/>
                </a:solidFill>
                <a:latin typeface="Biome Light" panose="020B0303030204020804" pitchFamily="34" charset="0"/>
                <a:cs typeface="Biome Light" panose="020B0303030204020804" pitchFamily="34" charset="0"/>
              </a:rPr>
              <a:t> </a:t>
            </a:r>
            <a:r>
              <a:rPr lang="en-US" sz="8800" b="1" dirty="0">
                <a:solidFill>
                  <a:srgbClr val="7030A0"/>
                </a:solidFill>
                <a:latin typeface="Biome Light" panose="020B0303030204020804" pitchFamily="34" charset="0"/>
                <a:cs typeface="Biome Light" panose="020B0303030204020804" pitchFamily="34" charset="0"/>
              </a:rPr>
              <a:t>L</a:t>
            </a:r>
            <a:r>
              <a:rPr lang="en-US" sz="6000" b="1" dirty="0">
                <a:solidFill>
                  <a:srgbClr val="FF0000"/>
                </a:solidFill>
                <a:latin typeface="Biome Light" panose="020B0303030204020804" pitchFamily="34" charset="0"/>
                <a:cs typeface="Biome Light" panose="020B0303030204020804" pitchFamily="34" charset="0"/>
              </a:rPr>
              <a:t>earning </a:t>
            </a:r>
            <a:r>
              <a:rPr lang="en-US" sz="8800" b="1" dirty="0">
                <a:solidFill>
                  <a:srgbClr val="7030A0"/>
                </a:solidFill>
                <a:latin typeface="Biome Light" panose="020B0303030204020804" pitchFamily="34" charset="0"/>
                <a:cs typeface="Biome Light" panose="020B0303030204020804" pitchFamily="34" charset="0"/>
              </a:rPr>
              <a:t>T</a:t>
            </a:r>
            <a:r>
              <a:rPr lang="en-US" sz="6000" b="1" dirty="0">
                <a:solidFill>
                  <a:srgbClr val="FF0000"/>
                </a:solidFill>
                <a:latin typeface="Biome Light" panose="020B0303030204020804" pitchFamily="34" charset="0"/>
                <a:cs typeface="Biome Light" panose="020B0303030204020804" pitchFamily="34" charset="0"/>
              </a:rPr>
              <a:t>urkish</a:t>
            </a:r>
            <a:r>
              <a:rPr lang="tr-TR" sz="6000" b="1" dirty="0">
                <a:solidFill>
                  <a:srgbClr val="FF0000"/>
                </a:solidFill>
                <a:latin typeface="Biome Light" panose="020B0303030204020804" pitchFamily="34" charset="0"/>
                <a:cs typeface="Biome Light" panose="020B0303030204020804" pitchFamily="34" charset="0"/>
              </a:rPr>
              <a:t>.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CFCCA3E9-46AA-4903-A799-30EC763F43DB}"/>
              </a:ext>
            </a:extLst>
          </p:cNvPr>
          <p:cNvSpPr txBox="1"/>
          <p:nvPr/>
        </p:nvSpPr>
        <p:spPr>
          <a:xfrm>
            <a:off x="3592286" y="3037114"/>
            <a:ext cx="647700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tr-TR" sz="3200" b="1" dirty="0">
                <a:solidFill>
                  <a:srgbClr val="7030A0"/>
                </a:solidFill>
                <a:latin typeface="Biome Light" panose="020B0303030204020804" pitchFamily="34" charset="0"/>
                <a:cs typeface="Biome Light" panose="020B0303030204020804" pitchFamily="34" charset="0"/>
              </a:rPr>
              <a:t>(Biz Türkçe Öğreniyoruz.)</a:t>
            </a:r>
            <a:endParaRPr lang="en-US" sz="3200" b="1" dirty="0">
              <a:solidFill>
                <a:srgbClr val="7030A0"/>
              </a:solidFill>
              <a:latin typeface="Bembo" panose="02020502050201020203" pitchFamily="18" charset="0"/>
            </a:endParaRPr>
          </a:p>
        </p:txBody>
      </p:sp>
      <p:pic>
        <p:nvPicPr>
          <p:cNvPr id="6" name="Audio 5">
            <a:hlinkClick r:id="" action="ppaction://media"/>
            <a:extLst>
              <a:ext uri="{FF2B5EF4-FFF2-40B4-BE49-F238E27FC236}">
                <a16:creationId xmlns:a16="http://schemas.microsoft.com/office/drawing/2014/main" id="{DA8D259E-288A-40FE-A285-61A03B5FAA9F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569700" y="6235700"/>
            <a:ext cx="406400" cy="4064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0339814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0857"/>
    </mc:Choice>
    <mc:Fallback xmlns="">
      <p:transition spd="slow" advTm="10857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34" presetClass="emph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10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11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12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13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14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mute="1" showWhenStopped="0">
                <p:cTn id="2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  <p:bldLst>
      <p:bldP spid="2" grpId="0"/>
      <p:bldP spid="20" grpId="0"/>
      <p:bldP spid="21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8">
            <a:extLst>
              <a:ext uri="{FF2B5EF4-FFF2-40B4-BE49-F238E27FC236}">
                <a16:creationId xmlns:a16="http://schemas.microsoft.com/office/drawing/2014/main" id="{CDA1A2E9-63FE-408D-A803-8E306ECAB4B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2058" y="450221"/>
            <a:ext cx="8997696" cy="3918123"/>
          </a:xfrm>
          <a:prstGeom prst="rect">
            <a:avLst/>
          </a:prstGeom>
          <a:solidFill>
            <a:srgbClr val="595959"/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40404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4BA39B9-5526-464E-A863-E526939A67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00669" y="1111086"/>
            <a:ext cx="7690104" cy="262388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6100" kern="1200" dirty="0" err="1">
                <a:solidFill>
                  <a:srgbClr val="FFFFFF"/>
                </a:solidFill>
                <a:latin typeface="+mj-lt"/>
                <a:ea typeface="+mj-ea"/>
                <a:cs typeface="+mj-cs"/>
              </a:rPr>
              <a:t>Şimdiki</a:t>
            </a:r>
            <a:r>
              <a:rPr lang="en-US" sz="61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 Zaman </a:t>
            </a:r>
            <a:r>
              <a:rPr lang="en-US" sz="6100" kern="1200" dirty="0">
                <a:solidFill>
                  <a:srgbClr val="FF0000"/>
                </a:solidFill>
                <a:highlight>
                  <a:srgbClr val="FFFF00"/>
                </a:highlight>
                <a:latin typeface="+mj-lt"/>
                <a:ea typeface="+mj-ea"/>
                <a:cs typeface="+mj-cs"/>
              </a:rPr>
              <a:t>1</a:t>
            </a:r>
            <a:r>
              <a:rPr lang="en-US" sz="6100" kern="1200" dirty="0">
                <a:solidFill>
                  <a:srgbClr val="FF0000"/>
                </a:solidFill>
                <a:latin typeface="+mj-lt"/>
                <a:ea typeface="+mj-ea"/>
                <a:cs typeface="+mj-cs"/>
              </a:rPr>
              <a:t> </a:t>
            </a:r>
            <a:br>
              <a:rPr lang="en-US" sz="61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</a:br>
            <a:r>
              <a:rPr lang="en-US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(Simple Progressive Tense)</a:t>
            </a:r>
            <a:endParaRPr lang="en-US" sz="6100" kern="1200" dirty="0">
              <a:solidFill>
                <a:srgbClr val="FFFFFF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20" name="Rectangle 10">
            <a:extLst>
              <a:ext uri="{FF2B5EF4-FFF2-40B4-BE49-F238E27FC236}">
                <a16:creationId xmlns:a16="http://schemas.microsoft.com/office/drawing/2014/main" id="{927CAFC9-A675-4314-84EF-236FFA58A3F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619345" y="2490532"/>
            <a:ext cx="2110597" cy="1877811"/>
          </a:xfrm>
          <a:prstGeom prst="rect">
            <a:avLst/>
          </a:prstGeom>
          <a:solidFill>
            <a:srgbClr val="7F7F7F">
              <a:alpha val="20000"/>
            </a:srgbClr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Rectangle 12">
            <a:extLst>
              <a:ext uri="{FF2B5EF4-FFF2-40B4-BE49-F238E27FC236}">
                <a16:creationId xmlns:a16="http://schemas.microsoft.com/office/drawing/2014/main" id="{FBE9F90C-C163-435B-9A68-D15C92D1CF2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57200" y="4521269"/>
            <a:ext cx="11277600" cy="1877811"/>
          </a:xfrm>
          <a:prstGeom prst="rect">
            <a:avLst/>
          </a:prstGeom>
          <a:solidFill>
            <a:srgbClr val="7F7F7F">
              <a:alpha val="20000"/>
            </a:srgbClr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2" name="Rectangle 14">
            <a:extLst>
              <a:ext uri="{FF2B5EF4-FFF2-40B4-BE49-F238E27FC236}">
                <a16:creationId xmlns:a16="http://schemas.microsoft.com/office/drawing/2014/main" id="{1A882A9F-F4E9-4E23-8F0B-20B5DF42EAA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619345" y="450221"/>
            <a:ext cx="2115455" cy="1890204"/>
          </a:xfrm>
          <a:prstGeom prst="rect">
            <a:avLst/>
          </a:prstGeom>
          <a:solidFill>
            <a:schemeClr val="accent1">
              <a:alpha val="95000"/>
            </a:schemeClr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6" name="Graphic 5" descr="Stopwatch">
            <a:extLst>
              <a:ext uri="{FF2B5EF4-FFF2-40B4-BE49-F238E27FC236}">
                <a16:creationId xmlns:a16="http://schemas.microsoft.com/office/drawing/2014/main" id="{9F8A2D57-E1E7-45D0-A8E3-E20173EDB88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857725" y="2612676"/>
            <a:ext cx="1632648" cy="16326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188170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BB7520-CCF1-455A-AC28-72A371CE4B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7076" y="202757"/>
            <a:ext cx="10177404" cy="895892"/>
          </a:xfrm>
          <a:solidFill>
            <a:schemeClr val="accent2">
              <a:lumMod val="40000"/>
              <a:lumOff val="60000"/>
            </a:schemeClr>
          </a:solidFill>
        </p:spPr>
        <p:txBody>
          <a:bodyPr vert="horz" lIns="91440" tIns="45720" rIns="91440" bIns="45720" rtlCol="0" anchor="b">
            <a:noAutofit/>
          </a:bodyPr>
          <a:lstStyle/>
          <a:p>
            <a:pPr algn="ctr"/>
            <a:r>
              <a:rPr lang="tr-TR" dirty="0">
                <a:highlight>
                  <a:srgbClr val="00FF00"/>
                </a:highlight>
              </a:rPr>
              <a:t>N</a:t>
            </a:r>
            <a:r>
              <a:rPr lang="en-US" dirty="0">
                <a:highlight>
                  <a:srgbClr val="00FF00"/>
                </a:highlight>
              </a:rPr>
              <a:t>e</a:t>
            </a:r>
            <a:r>
              <a:rPr lang="en-US" dirty="0"/>
              <a:t> </a:t>
            </a:r>
            <a:r>
              <a:rPr lang="en-US" dirty="0" err="1"/>
              <a:t>yapıyor</a:t>
            </a:r>
            <a:r>
              <a:rPr lang="tr-TR" dirty="0"/>
              <a:t>sun</a:t>
            </a:r>
            <a:r>
              <a:rPr lang="en-US" dirty="0"/>
              <a:t>?</a:t>
            </a:r>
            <a:r>
              <a:rPr lang="tr-TR" dirty="0"/>
              <a:t> (</a:t>
            </a:r>
            <a:r>
              <a:rPr lang="tr-TR" dirty="0" err="1">
                <a:highlight>
                  <a:srgbClr val="00FF00"/>
                </a:highlight>
              </a:rPr>
              <a:t>What</a:t>
            </a:r>
            <a:r>
              <a:rPr lang="tr-TR" dirty="0"/>
              <a:t> </a:t>
            </a:r>
            <a:r>
              <a:rPr lang="tr-TR" dirty="0" err="1"/>
              <a:t>are</a:t>
            </a:r>
            <a:r>
              <a:rPr lang="tr-TR" dirty="0"/>
              <a:t> </a:t>
            </a:r>
            <a:r>
              <a:rPr lang="tr-TR" dirty="0" err="1">
                <a:solidFill>
                  <a:srgbClr val="FF0000"/>
                </a:solidFill>
              </a:rPr>
              <a:t>you</a:t>
            </a:r>
            <a:r>
              <a:rPr lang="tr-TR" dirty="0"/>
              <a:t> </a:t>
            </a:r>
            <a:r>
              <a:rPr lang="tr-TR" dirty="0" err="1"/>
              <a:t>doing</a:t>
            </a:r>
            <a:r>
              <a:rPr lang="tr-TR" dirty="0"/>
              <a:t>?</a:t>
            </a:r>
            <a:r>
              <a:rPr lang="en-US" dirty="0"/>
              <a:t> </a:t>
            </a:r>
          </a:p>
        </p:txBody>
      </p:sp>
      <p:sp>
        <p:nvSpPr>
          <p:cNvPr id="15" name="Text Box 5">
            <a:extLst>
              <a:ext uri="{FF2B5EF4-FFF2-40B4-BE49-F238E27FC236}">
                <a16:creationId xmlns:a16="http://schemas.microsoft.com/office/drawing/2014/main" id="{7CE02495-EA10-4CA2-8514-0956FFD1E6C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5429" y="3564754"/>
            <a:ext cx="3200946" cy="1138773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 eaLnBrk="0" hangingPunct="0">
              <a:defRPr sz="4400">
                <a:solidFill>
                  <a:srgbClr val="FF0000"/>
                </a:solidFill>
                <a:latin typeface="Comic Sans MS" panose="030F0702030302020204" pitchFamily="66" charset="0"/>
              </a:defRPr>
            </a:lvl1pPr>
            <a:lvl2pPr marL="742950" indent="-285750" eaLnBrk="0" hangingPunct="0">
              <a:defRPr sz="4400">
                <a:solidFill>
                  <a:srgbClr val="FF0000"/>
                </a:solidFill>
                <a:latin typeface="Comic Sans MS" panose="030F0702030302020204" pitchFamily="66" charset="0"/>
              </a:defRPr>
            </a:lvl2pPr>
            <a:lvl3pPr marL="1143000" indent="-228600" eaLnBrk="0" hangingPunct="0">
              <a:defRPr sz="4400">
                <a:solidFill>
                  <a:srgbClr val="FF0000"/>
                </a:solidFill>
                <a:latin typeface="Comic Sans MS" panose="030F0702030302020204" pitchFamily="66" charset="0"/>
              </a:defRPr>
            </a:lvl3pPr>
            <a:lvl4pPr marL="1600200" indent="-228600" eaLnBrk="0" hangingPunct="0">
              <a:defRPr sz="4400">
                <a:solidFill>
                  <a:srgbClr val="FF0000"/>
                </a:solidFill>
                <a:latin typeface="Comic Sans MS" panose="030F0702030302020204" pitchFamily="66" charset="0"/>
              </a:defRPr>
            </a:lvl4pPr>
            <a:lvl5pPr marL="2057400" indent="-228600" eaLnBrk="0" hangingPunct="0">
              <a:defRPr sz="4400">
                <a:solidFill>
                  <a:srgbClr val="FF0000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FF0000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FF0000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FF0000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FF0000"/>
                </a:solidFill>
                <a:latin typeface="Comic Sans MS" panose="030F0702030302020204" pitchFamily="66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tr-TR" altLang="en-US" sz="3200" dirty="0"/>
              <a:t>Kitap okuyorum.</a:t>
            </a:r>
          </a:p>
          <a:p>
            <a:pPr eaLnBrk="1" hangingPunct="1">
              <a:spcBef>
                <a:spcPct val="50000"/>
              </a:spcBef>
            </a:pPr>
            <a:r>
              <a:rPr lang="tr-TR" altLang="en-US" sz="1600" dirty="0">
                <a:solidFill>
                  <a:schemeClr val="tx1"/>
                </a:solidFill>
              </a:rPr>
              <a:t>(I am </a:t>
            </a:r>
            <a:r>
              <a:rPr lang="tr-TR" altLang="en-US" sz="1600" dirty="0" err="1">
                <a:solidFill>
                  <a:schemeClr val="tx1"/>
                </a:solidFill>
              </a:rPr>
              <a:t>reading</a:t>
            </a:r>
            <a:r>
              <a:rPr lang="tr-TR" altLang="en-US" sz="1600" dirty="0">
                <a:solidFill>
                  <a:schemeClr val="tx1"/>
                </a:solidFill>
              </a:rPr>
              <a:t> a </a:t>
            </a:r>
            <a:r>
              <a:rPr lang="tr-TR" altLang="en-US" sz="1600" dirty="0" err="1">
                <a:solidFill>
                  <a:schemeClr val="tx1"/>
                </a:solidFill>
              </a:rPr>
              <a:t>book</a:t>
            </a:r>
            <a:r>
              <a:rPr lang="tr-TR" altLang="en-US" sz="1600" dirty="0">
                <a:solidFill>
                  <a:schemeClr val="tx1"/>
                </a:solidFill>
              </a:rPr>
              <a:t>.)</a:t>
            </a:r>
            <a:r>
              <a:rPr lang="tr-TR" altLang="en-US" sz="2400" dirty="0"/>
              <a:t> </a:t>
            </a:r>
            <a:endParaRPr lang="en-US" altLang="en-US" sz="2400" dirty="0"/>
          </a:p>
        </p:txBody>
      </p:sp>
      <p:sp>
        <p:nvSpPr>
          <p:cNvPr id="16" name="Text Box 5">
            <a:extLst>
              <a:ext uri="{FF2B5EF4-FFF2-40B4-BE49-F238E27FC236}">
                <a16:creationId xmlns:a16="http://schemas.microsoft.com/office/drawing/2014/main" id="{984CA9F8-C1D1-44C9-B45F-1D8A08F3E97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917720" y="3634003"/>
            <a:ext cx="2862980" cy="1000274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 eaLnBrk="0" hangingPunct="0">
              <a:defRPr sz="4400">
                <a:solidFill>
                  <a:srgbClr val="FF0000"/>
                </a:solidFill>
                <a:latin typeface="Comic Sans MS" panose="030F0702030302020204" pitchFamily="66" charset="0"/>
              </a:defRPr>
            </a:lvl1pPr>
            <a:lvl2pPr marL="742950" indent="-285750" eaLnBrk="0" hangingPunct="0">
              <a:defRPr sz="4400">
                <a:solidFill>
                  <a:srgbClr val="FF0000"/>
                </a:solidFill>
                <a:latin typeface="Comic Sans MS" panose="030F0702030302020204" pitchFamily="66" charset="0"/>
              </a:defRPr>
            </a:lvl2pPr>
            <a:lvl3pPr marL="1143000" indent="-228600" eaLnBrk="0" hangingPunct="0">
              <a:defRPr sz="4400">
                <a:solidFill>
                  <a:srgbClr val="FF0000"/>
                </a:solidFill>
                <a:latin typeface="Comic Sans MS" panose="030F0702030302020204" pitchFamily="66" charset="0"/>
              </a:defRPr>
            </a:lvl3pPr>
            <a:lvl4pPr marL="1600200" indent="-228600" eaLnBrk="0" hangingPunct="0">
              <a:defRPr sz="4400">
                <a:solidFill>
                  <a:srgbClr val="FF0000"/>
                </a:solidFill>
                <a:latin typeface="Comic Sans MS" panose="030F0702030302020204" pitchFamily="66" charset="0"/>
              </a:defRPr>
            </a:lvl4pPr>
            <a:lvl5pPr marL="2057400" indent="-228600" eaLnBrk="0" hangingPunct="0">
              <a:defRPr sz="4400">
                <a:solidFill>
                  <a:srgbClr val="FF0000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FF0000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FF0000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FF0000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FF0000"/>
                </a:solidFill>
                <a:latin typeface="Comic Sans MS" panose="030F0702030302020204" pitchFamily="66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tr-TR" altLang="en-US" sz="3200" dirty="0"/>
              <a:t>Koşuyorum.</a:t>
            </a:r>
          </a:p>
          <a:p>
            <a:pPr eaLnBrk="1" hangingPunct="1">
              <a:spcBef>
                <a:spcPct val="50000"/>
              </a:spcBef>
            </a:pPr>
            <a:r>
              <a:rPr lang="tr-TR" altLang="en-US" sz="1800" dirty="0">
                <a:solidFill>
                  <a:schemeClr val="tx1"/>
                </a:solidFill>
              </a:rPr>
              <a:t>(I am </a:t>
            </a:r>
            <a:r>
              <a:rPr lang="tr-TR" altLang="en-US" sz="1800" dirty="0" err="1">
                <a:solidFill>
                  <a:schemeClr val="tx1"/>
                </a:solidFill>
              </a:rPr>
              <a:t>running</a:t>
            </a:r>
            <a:r>
              <a:rPr lang="tr-TR" altLang="en-US" sz="1800" dirty="0">
                <a:solidFill>
                  <a:schemeClr val="tx1"/>
                </a:solidFill>
              </a:rPr>
              <a:t>.)</a:t>
            </a:r>
            <a:endParaRPr lang="tr-TR" altLang="en-US" sz="2000" dirty="0">
              <a:solidFill>
                <a:schemeClr val="tx1"/>
              </a:solidFill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46F06DD-E8BD-495C-9068-62081CF5C68A}"/>
              </a:ext>
            </a:extLst>
          </p:cNvPr>
          <p:cNvSpPr txBox="1"/>
          <p:nvPr/>
        </p:nvSpPr>
        <p:spPr>
          <a:xfrm>
            <a:off x="4235729" y="5068695"/>
            <a:ext cx="3438807" cy="92333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31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tr-TR" b="1" dirty="0"/>
              <a:t>KELİMELER</a:t>
            </a:r>
          </a:p>
          <a:p>
            <a:r>
              <a:rPr lang="tr-TR" b="1" dirty="0"/>
              <a:t>okumak</a:t>
            </a:r>
            <a:r>
              <a:rPr lang="tr-TR" dirty="0"/>
              <a:t>: </a:t>
            </a:r>
            <a:r>
              <a:rPr lang="tr-TR" dirty="0" err="1"/>
              <a:t>to</a:t>
            </a:r>
            <a:r>
              <a:rPr lang="tr-TR" dirty="0"/>
              <a:t> </a:t>
            </a:r>
            <a:r>
              <a:rPr lang="tr-TR" dirty="0" err="1"/>
              <a:t>read</a:t>
            </a:r>
            <a:endParaRPr lang="tr-TR" dirty="0"/>
          </a:p>
          <a:p>
            <a:r>
              <a:rPr lang="tr-TR" b="1" dirty="0"/>
              <a:t>koşmak</a:t>
            </a:r>
            <a:r>
              <a:rPr lang="tr-TR" dirty="0"/>
              <a:t>:  </a:t>
            </a:r>
            <a:r>
              <a:rPr lang="tr-TR" dirty="0" err="1"/>
              <a:t>to</a:t>
            </a:r>
            <a:r>
              <a:rPr lang="tr-TR" dirty="0"/>
              <a:t> </a:t>
            </a:r>
            <a:r>
              <a:rPr lang="tr-TR" dirty="0" err="1"/>
              <a:t>run</a:t>
            </a:r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8626244-4DA0-E78B-19B0-D0CE9C54007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3097" y="1330984"/>
            <a:ext cx="2122659" cy="200143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4AEFA6FA-0BE3-9E96-ECCE-87D4F4840288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2168" r="2910" b="3291"/>
          <a:stretch/>
        </p:blipFill>
        <p:spPr>
          <a:xfrm>
            <a:off x="7917720" y="1429230"/>
            <a:ext cx="2657590" cy="179476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76830072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68C717-526A-3645-5BF7-17AC4D8E29F8}"/>
              </a:ext>
            </a:extLst>
          </p:cNvPr>
          <p:cNvSpPr>
            <a:spLocks noGrp="1"/>
          </p:cNvSpPr>
          <p:nvPr>
            <p:ph type="title"/>
          </p:nvPr>
        </p:nvSpPr>
        <p:spPr>
          <a:solidFill>
            <a:schemeClr val="accent2">
              <a:lumMod val="20000"/>
              <a:lumOff val="80000"/>
            </a:schemeClr>
          </a:solidFill>
        </p:spPr>
        <p:txBody>
          <a:bodyPr>
            <a:normAutofit fontScale="90000"/>
          </a:bodyPr>
          <a:lstStyle/>
          <a:p>
            <a:r>
              <a:rPr lang="tr-TR" dirty="0">
                <a:highlight>
                  <a:srgbClr val="FFFF00"/>
                </a:highlight>
              </a:rPr>
              <a:t>A:</a:t>
            </a:r>
            <a:r>
              <a:rPr lang="tr-TR" dirty="0">
                <a:highlight>
                  <a:srgbClr val="FFFF00"/>
                </a:highlight>
                <a:latin typeface="Comic Sans MS" panose="030F0702030302020204" pitchFamily="66" charset="0"/>
              </a:rPr>
              <a:t> </a:t>
            </a:r>
            <a:r>
              <a:rPr lang="tr-TR" b="1" dirty="0" err="1">
                <a:highlight>
                  <a:srgbClr val="FFFF00"/>
                </a:highlight>
                <a:latin typeface="Comic Sans MS" panose="030F0702030302020204" pitchFamily="66" charset="0"/>
              </a:rPr>
              <a:t>Y</a:t>
            </a:r>
            <a:r>
              <a:rPr lang="tr-TR" dirty="0" err="1">
                <a:highlight>
                  <a:srgbClr val="FFFF00"/>
                </a:highlight>
                <a:latin typeface="Comic Sans MS" panose="030F0702030302020204" pitchFamily="66" charset="0"/>
              </a:rPr>
              <a:t>usrah</a:t>
            </a:r>
            <a:r>
              <a:rPr lang="tr-TR" dirty="0">
                <a:highlight>
                  <a:srgbClr val="FFFF00"/>
                </a:highlight>
                <a:latin typeface="Comic Sans MS" panose="030F0702030302020204" pitchFamily="66" charset="0"/>
              </a:rPr>
              <a:t> ne yapıyor? </a:t>
            </a:r>
            <a:r>
              <a:rPr lang="tr-TR" dirty="0" err="1"/>
              <a:t>What</a:t>
            </a:r>
            <a:r>
              <a:rPr lang="tr-TR" dirty="0"/>
              <a:t> is </a:t>
            </a:r>
            <a:r>
              <a:rPr lang="tr-TR" dirty="0" err="1"/>
              <a:t>Yusrah</a:t>
            </a:r>
            <a:r>
              <a:rPr lang="tr-TR" dirty="0"/>
              <a:t> </a:t>
            </a:r>
            <a:r>
              <a:rPr lang="tr-TR" dirty="0" err="1"/>
              <a:t>doing</a:t>
            </a:r>
            <a:r>
              <a:rPr lang="tr-TR" dirty="0"/>
              <a:t>?</a:t>
            </a:r>
            <a:br>
              <a:rPr lang="tr-TR" dirty="0"/>
            </a:br>
            <a:r>
              <a:rPr lang="tr-TR" dirty="0">
                <a:highlight>
                  <a:srgbClr val="FFFF00"/>
                </a:highlight>
                <a:latin typeface="Comic Sans MS" panose="030F0702030302020204" pitchFamily="66" charset="0"/>
              </a:rPr>
              <a:t> B: </a:t>
            </a:r>
            <a:r>
              <a:rPr lang="tr-TR" b="1" dirty="0">
                <a:highlight>
                  <a:srgbClr val="FFFF00"/>
                </a:highlight>
                <a:latin typeface="Comic Sans MS" panose="030F0702030302020204" pitchFamily="66" charset="0"/>
              </a:rPr>
              <a:t>E</a:t>
            </a:r>
            <a:r>
              <a:rPr lang="tr-TR" dirty="0">
                <a:highlight>
                  <a:srgbClr val="FFFF00"/>
                </a:highlight>
                <a:latin typeface="Comic Sans MS" panose="030F0702030302020204" pitchFamily="66" charset="0"/>
              </a:rPr>
              <a:t>lma yiyor.</a:t>
            </a:r>
            <a:endParaRPr lang="en-US" dirty="0">
              <a:highlight>
                <a:srgbClr val="FFFF00"/>
              </a:highlight>
              <a:latin typeface="Comic Sans MS" panose="030F0702030302020204" pitchFamily="66" charset="0"/>
            </a:endParaRPr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5DEDA303-2634-BCF0-2B11-0375AB3CC36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7047274" y="1708287"/>
            <a:ext cx="4306526" cy="296541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050" name="Picture 2" descr="Cartoon Illustration of Boy Eating an Apple Stock Vector - Illustration of  apple, eating: 96644030">
            <a:extLst>
              <a:ext uri="{FF2B5EF4-FFF2-40B4-BE49-F238E27FC236}">
                <a16:creationId xmlns:a16="http://schemas.microsoft.com/office/drawing/2014/main" id="{0BB862DC-19B2-F233-87CE-2D897FD4759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733"/>
          <a:stretch/>
        </p:blipFill>
        <p:spPr bwMode="auto">
          <a:xfrm>
            <a:off x="748990" y="1708287"/>
            <a:ext cx="4849680" cy="323711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B222FB18-44E5-8E5A-A3BA-74D34A2C41AD}"/>
              </a:ext>
            </a:extLst>
          </p:cNvPr>
          <p:cNvSpPr txBox="1"/>
          <p:nvPr/>
        </p:nvSpPr>
        <p:spPr>
          <a:xfrm>
            <a:off x="6478859" y="5846544"/>
            <a:ext cx="3969834" cy="646331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tr-TR" dirty="0"/>
              <a:t>Ne: </a:t>
            </a:r>
            <a:r>
              <a:rPr lang="tr-TR" dirty="0" err="1"/>
              <a:t>what</a:t>
            </a:r>
            <a:endParaRPr lang="tr-TR" dirty="0"/>
          </a:p>
          <a:p>
            <a:r>
              <a:rPr lang="tr-TR" dirty="0"/>
              <a:t>yapıyor: </a:t>
            </a:r>
            <a:r>
              <a:rPr lang="tr-TR" dirty="0" err="1"/>
              <a:t>doing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378115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B75557-6C58-D116-F52E-DD596AFEA8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60448" y="253612"/>
            <a:ext cx="10515600" cy="1325563"/>
          </a:xfrm>
          <a:solidFill>
            <a:schemeClr val="accent6">
              <a:lumMod val="40000"/>
              <a:lumOff val="60000"/>
            </a:schemeClr>
          </a:solidFill>
        </p:spPr>
        <p:txBody>
          <a:bodyPr/>
          <a:lstStyle/>
          <a:p>
            <a:r>
              <a:rPr lang="tr-TR" dirty="0">
                <a:latin typeface="Comic Sans MS" panose="030F0702030302020204" pitchFamily="66" charset="0"/>
              </a:rPr>
              <a:t>A: </a:t>
            </a:r>
            <a:r>
              <a:rPr lang="tr-TR" dirty="0">
                <a:highlight>
                  <a:srgbClr val="FFFF00"/>
                </a:highlight>
                <a:latin typeface="Comic Sans MS" panose="030F0702030302020204" pitchFamily="66" charset="0"/>
              </a:rPr>
              <a:t>M</a:t>
            </a:r>
            <a:r>
              <a:rPr lang="tr-TR" dirty="0">
                <a:latin typeface="Comic Sans MS" panose="030F0702030302020204" pitchFamily="66" charset="0"/>
              </a:rPr>
              <a:t>aryam ne yapıyor?</a:t>
            </a:r>
            <a:br>
              <a:rPr lang="tr-TR" dirty="0">
                <a:latin typeface="Comic Sans MS" panose="030F0702030302020204" pitchFamily="66" charset="0"/>
              </a:rPr>
            </a:br>
            <a:r>
              <a:rPr lang="tr-TR" dirty="0">
                <a:latin typeface="Comic Sans MS" panose="030F0702030302020204" pitchFamily="66" charset="0"/>
              </a:rPr>
              <a:t>B: </a:t>
            </a:r>
            <a:r>
              <a:rPr lang="tr-TR" dirty="0">
                <a:solidFill>
                  <a:srgbClr val="FF0000"/>
                </a:solidFill>
                <a:latin typeface="Comic Sans MS" panose="030F0702030302020204" pitchFamily="66" charset="0"/>
              </a:rPr>
              <a:t>Kitap</a:t>
            </a:r>
            <a:r>
              <a:rPr lang="tr-TR" dirty="0">
                <a:latin typeface="Comic Sans MS" panose="030F0702030302020204" pitchFamily="66" charset="0"/>
              </a:rPr>
              <a:t> okuyor.</a:t>
            </a:r>
            <a:endParaRPr lang="en-US" dirty="0">
              <a:latin typeface="Comic Sans MS" panose="030F0702030302020204" pitchFamily="66" charset="0"/>
            </a:endParaRP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76B769E2-2640-4E8A-E848-5F874E8CD55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303022" y="1690688"/>
            <a:ext cx="6286813" cy="435133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4098" name="Picture 2" descr="Man reading book sketch icon Royalty Free Vector Image">
            <a:extLst>
              <a:ext uri="{FF2B5EF4-FFF2-40B4-BE49-F238E27FC236}">
                <a16:creationId xmlns:a16="http://schemas.microsoft.com/office/drawing/2014/main" id="{12027F80-DD68-EA64-9B22-5E5DE1D1C02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643" r="12533" b="23056"/>
          <a:stretch/>
        </p:blipFill>
        <p:spPr bwMode="auto">
          <a:xfrm>
            <a:off x="2330604" y="1924863"/>
            <a:ext cx="2230244" cy="261368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4243258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C1643F07-EEA3-8A7B-41BB-AACCA51519B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09837" y="833437"/>
            <a:ext cx="7172325" cy="5191125"/>
          </a:xfrm>
          <a:prstGeom prst="rect">
            <a:avLst/>
          </a:prstGeom>
        </p:spPr>
      </p:pic>
      <mc:AlternateContent xmlns:mc="http://schemas.openxmlformats.org/markup-compatibility/2006">
        <mc:Choice xmlns:p14="http://schemas.microsoft.com/office/powerpoint/2010/main" Requires="p14">
          <p:contentPart p14:bwMode="auto" r:id="rId3">
            <p14:nvContentPartPr>
              <p14:cNvPr id="4" name="Ink 3">
                <a:extLst>
                  <a:ext uri="{FF2B5EF4-FFF2-40B4-BE49-F238E27FC236}">
                    <a16:creationId xmlns:a16="http://schemas.microsoft.com/office/drawing/2014/main" id="{17DD5612-0FE7-215E-4800-5DEB3D4D6676}"/>
                  </a:ext>
                </a:extLst>
              </p14:cNvPr>
              <p14:cNvContentPartPr/>
              <p14:nvPr/>
            </p14:nvContentPartPr>
            <p14:xfrm>
              <a:off x="7169240" y="4006549"/>
              <a:ext cx="582840" cy="72000"/>
            </p14:xfrm>
          </p:contentPart>
        </mc:Choice>
        <mc:Fallback>
          <p:pic>
            <p:nvPicPr>
              <p:cNvPr id="4" name="Ink 3">
                <a:extLst>
                  <a:ext uri="{FF2B5EF4-FFF2-40B4-BE49-F238E27FC236}">
                    <a16:creationId xmlns:a16="http://schemas.microsoft.com/office/drawing/2014/main" id="{17DD5612-0FE7-215E-4800-5DEB3D4D6676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7115600" y="3898549"/>
                <a:ext cx="690480" cy="2876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5">
            <p14:nvContentPartPr>
              <p14:cNvPr id="5" name="Ink 4">
                <a:extLst>
                  <a:ext uri="{FF2B5EF4-FFF2-40B4-BE49-F238E27FC236}">
                    <a16:creationId xmlns:a16="http://schemas.microsoft.com/office/drawing/2014/main" id="{359EF8DE-2DFA-7C17-253F-A45C253940BA}"/>
                  </a:ext>
                </a:extLst>
              </p14:cNvPr>
              <p14:cNvContentPartPr/>
              <p14:nvPr/>
            </p14:nvContentPartPr>
            <p14:xfrm>
              <a:off x="3976760" y="3715309"/>
              <a:ext cx="399600" cy="68040"/>
            </p14:xfrm>
          </p:contentPart>
        </mc:Choice>
        <mc:Fallback>
          <p:pic>
            <p:nvPicPr>
              <p:cNvPr id="5" name="Ink 4">
                <a:extLst>
                  <a:ext uri="{FF2B5EF4-FFF2-40B4-BE49-F238E27FC236}">
                    <a16:creationId xmlns:a16="http://schemas.microsoft.com/office/drawing/2014/main" id="{359EF8DE-2DFA-7C17-253F-A45C253940BA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3922760" y="3607309"/>
                <a:ext cx="507240" cy="2836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7">
            <p14:nvContentPartPr>
              <p14:cNvPr id="6" name="Ink 5">
                <a:extLst>
                  <a:ext uri="{FF2B5EF4-FFF2-40B4-BE49-F238E27FC236}">
                    <a16:creationId xmlns:a16="http://schemas.microsoft.com/office/drawing/2014/main" id="{11C1BF29-D207-6881-9075-520FFDC029E6}"/>
                  </a:ext>
                </a:extLst>
              </p14:cNvPr>
              <p14:cNvContentPartPr/>
              <p14:nvPr/>
            </p14:nvContentPartPr>
            <p14:xfrm>
              <a:off x="4078280" y="4629709"/>
              <a:ext cx="3665880" cy="233280"/>
            </p14:xfrm>
          </p:contentPart>
        </mc:Choice>
        <mc:Fallback>
          <p:pic>
            <p:nvPicPr>
              <p:cNvPr id="6" name="Ink 5">
                <a:extLst>
                  <a:ext uri="{FF2B5EF4-FFF2-40B4-BE49-F238E27FC236}">
                    <a16:creationId xmlns:a16="http://schemas.microsoft.com/office/drawing/2014/main" id="{11C1BF29-D207-6881-9075-520FFDC029E6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4024280" y="4522069"/>
                <a:ext cx="3773520" cy="4489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9">
            <p14:nvContentPartPr>
              <p14:cNvPr id="7" name="Ink 6">
                <a:extLst>
                  <a:ext uri="{FF2B5EF4-FFF2-40B4-BE49-F238E27FC236}">
                    <a16:creationId xmlns:a16="http://schemas.microsoft.com/office/drawing/2014/main" id="{55BA7444-CA11-C79C-CB5C-33132619C2A2}"/>
                  </a:ext>
                </a:extLst>
              </p14:cNvPr>
              <p14:cNvContentPartPr/>
              <p14:nvPr/>
            </p14:nvContentPartPr>
            <p14:xfrm>
              <a:off x="8173280" y="4571749"/>
              <a:ext cx="56160" cy="93240"/>
            </p14:xfrm>
          </p:contentPart>
        </mc:Choice>
        <mc:Fallback>
          <p:pic>
            <p:nvPicPr>
              <p:cNvPr id="7" name="Ink 6">
                <a:extLst>
                  <a:ext uri="{FF2B5EF4-FFF2-40B4-BE49-F238E27FC236}">
                    <a16:creationId xmlns:a16="http://schemas.microsoft.com/office/drawing/2014/main" id="{55BA7444-CA11-C79C-CB5C-33132619C2A2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8119640" y="4463749"/>
                <a:ext cx="163800" cy="3088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1">
            <p14:nvContentPartPr>
              <p14:cNvPr id="8" name="Ink 7">
                <a:extLst>
                  <a:ext uri="{FF2B5EF4-FFF2-40B4-BE49-F238E27FC236}">
                    <a16:creationId xmlns:a16="http://schemas.microsoft.com/office/drawing/2014/main" id="{F63A904D-C049-CC93-8F44-EB8A01BDAC32}"/>
                  </a:ext>
                </a:extLst>
              </p14:cNvPr>
              <p14:cNvContentPartPr/>
              <p14:nvPr/>
            </p14:nvContentPartPr>
            <p14:xfrm>
              <a:off x="2363960" y="2262349"/>
              <a:ext cx="6840000" cy="3498840"/>
            </p14:xfrm>
          </p:contentPart>
        </mc:Choice>
        <mc:Fallback>
          <p:pic>
            <p:nvPicPr>
              <p:cNvPr id="8" name="Ink 7">
                <a:extLst>
                  <a:ext uri="{FF2B5EF4-FFF2-40B4-BE49-F238E27FC236}">
                    <a16:creationId xmlns:a16="http://schemas.microsoft.com/office/drawing/2014/main" id="{F63A904D-C049-CC93-8F44-EB8A01BDAC32}"/>
                  </a:ext>
                </a:extLst>
              </p:cNvPr>
              <p:cNvPicPr/>
              <p:nvPr/>
            </p:nvPicPr>
            <p:blipFill>
              <a:blip r:embed="rId12"/>
              <a:stretch>
                <a:fillRect/>
              </a:stretch>
            </p:blipFill>
            <p:spPr>
              <a:xfrm>
                <a:off x="2310320" y="2154349"/>
                <a:ext cx="6947640" cy="37144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93795027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81852D-F6BD-156A-4704-828DB05D74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tr-TR" dirty="0">
                <a:highlight>
                  <a:srgbClr val="FFFF00"/>
                </a:highlight>
              </a:rPr>
              <a:t>A: Abdullah ne yapıyor?  </a:t>
            </a:r>
            <a:r>
              <a:rPr lang="tr-TR" dirty="0" err="1"/>
              <a:t>What</a:t>
            </a:r>
            <a:r>
              <a:rPr lang="tr-TR" dirty="0"/>
              <a:t> is Ibrahim </a:t>
            </a:r>
            <a:r>
              <a:rPr lang="tr-TR" dirty="0" err="1"/>
              <a:t>doing</a:t>
            </a:r>
            <a:r>
              <a:rPr lang="tr-TR" dirty="0"/>
              <a:t>?</a:t>
            </a:r>
            <a:br>
              <a:rPr lang="tr-TR" dirty="0"/>
            </a:br>
            <a:r>
              <a:rPr lang="tr-TR" dirty="0">
                <a:highlight>
                  <a:srgbClr val="FFFF00"/>
                </a:highlight>
              </a:rPr>
              <a:t>B: Top oynuyor. </a:t>
            </a:r>
            <a:r>
              <a:rPr lang="tr-TR" dirty="0"/>
              <a:t>He is </a:t>
            </a:r>
            <a:r>
              <a:rPr lang="tr-TR" dirty="0" err="1"/>
              <a:t>playing</a:t>
            </a:r>
            <a:r>
              <a:rPr lang="tr-TR" dirty="0"/>
              <a:t> </a:t>
            </a:r>
            <a:r>
              <a:rPr lang="tr-TR" dirty="0" err="1"/>
              <a:t>with</a:t>
            </a:r>
            <a:r>
              <a:rPr lang="tr-TR" dirty="0"/>
              <a:t> </a:t>
            </a:r>
            <a:r>
              <a:rPr lang="tr-TR" dirty="0" err="1"/>
              <a:t>ball</a:t>
            </a:r>
            <a:r>
              <a:rPr lang="tr-TR" dirty="0"/>
              <a:t>. </a:t>
            </a:r>
            <a:endParaRPr lang="en-US" dirty="0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CEDF405C-599B-C421-79C3-8EECB0DCFD9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454181" y="1932226"/>
            <a:ext cx="5311880" cy="3437751"/>
          </a:xfrm>
          <a:prstGeom prst="rect">
            <a:avLst/>
          </a:prstGeom>
        </p:spPr>
      </p:pic>
      <p:pic>
        <p:nvPicPr>
          <p:cNvPr id="1026" name="Picture 2" descr="soccer,boy playing football vector line icon, sign ...">
            <a:extLst>
              <a:ext uri="{FF2B5EF4-FFF2-40B4-BE49-F238E27FC236}">
                <a16:creationId xmlns:a16="http://schemas.microsoft.com/office/drawing/2014/main" id="{F68621EF-87F3-8AB2-554E-E31E5ECF7E0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31599" y="2183946"/>
            <a:ext cx="2490107" cy="24901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FF002355-FE97-98C2-C68C-207FFEDA857B}"/>
              </a:ext>
            </a:extLst>
          </p:cNvPr>
          <p:cNvSpPr txBox="1"/>
          <p:nvPr/>
        </p:nvSpPr>
        <p:spPr>
          <a:xfrm>
            <a:off x="992460" y="4674053"/>
            <a:ext cx="1561170" cy="584775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tr-TR" sz="3200" dirty="0"/>
              <a:t>top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374861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903769-3C1A-BBAA-2C92-1576E91241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E89CFA4-23B8-B919-362F-FFDB7988894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EABDA67E-982F-3FCF-64ED-00CFA719357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24025" y="519112"/>
            <a:ext cx="8743950" cy="5819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065153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C16C51-E79B-75C2-4EAB-2A14C4621362}"/>
              </a:ext>
            </a:extLst>
          </p:cNvPr>
          <p:cNvSpPr>
            <a:spLocks noGrp="1"/>
          </p:cNvSpPr>
          <p:nvPr>
            <p:ph type="title"/>
          </p:nvPr>
        </p:nvSpPr>
        <p:spPr>
          <a:solidFill>
            <a:schemeClr val="accent6">
              <a:lumMod val="40000"/>
              <a:lumOff val="60000"/>
            </a:schemeClr>
          </a:solidFill>
        </p:spPr>
        <p:txBody>
          <a:bodyPr/>
          <a:lstStyle/>
          <a:p>
            <a:r>
              <a:rPr lang="tr-TR" dirty="0"/>
              <a:t>A: Maryam ne yapıyor? </a:t>
            </a:r>
            <a:br>
              <a:rPr lang="tr-TR" dirty="0"/>
            </a:br>
            <a:r>
              <a:rPr lang="tr-TR" dirty="0"/>
              <a:t>B: </a:t>
            </a:r>
            <a:r>
              <a:rPr lang="tr-TR" dirty="0" err="1"/>
              <a:t>Sandaviç</a:t>
            </a:r>
            <a:r>
              <a:rPr lang="tr-TR" dirty="0"/>
              <a:t> yiyor.</a:t>
            </a:r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9B53BA4-3B8E-2D7A-D946-050A172C369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50011" y="1806450"/>
            <a:ext cx="5175931" cy="467553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6146" name="Picture 2" descr="Boy eating sandwich. Cartoon illustration of a boy eating sandwich  #Sponsored , #affiliate, #sponsored, #eating,… | Cartoon boy, Cartoon  illustration, Pizza cartoon">
            <a:extLst>
              <a:ext uri="{FF2B5EF4-FFF2-40B4-BE49-F238E27FC236}">
                <a16:creationId xmlns:a16="http://schemas.microsoft.com/office/drawing/2014/main" id="{3D3ACAF0-0CBC-74C3-F766-2D00604F038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1676" y="2258268"/>
            <a:ext cx="4300314" cy="33390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7210389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51E442F-AC42-9F65-79B0-B66BC279F4E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15507" y="263331"/>
            <a:ext cx="3810000" cy="2562225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DA29AFE2-BFD1-19A8-1E57-C5B7F521310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404839" y="0"/>
            <a:ext cx="8677275" cy="4362450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83BB5E7A-ED0A-67A1-D2C4-FD60DCC7872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3920" y="3570515"/>
            <a:ext cx="5248328" cy="27647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629221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12DB1235-66C2-C4F1-F3C4-319E22526A2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93699" y="0"/>
            <a:ext cx="6804601" cy="6858000"/>
          </a:xfrm>
          <a:prstGeom prst="rect">
            <a:avLst/>
          </a:prstGeom>
        </p:spPr>
      </p:pic>
      <mc:AlternateContent xmlns:mc="http://schemas.openxmlformats.org/markup-compatibility/2006">
        <mc:Choice xmlns:p14="http://schemas.microsoft.com/office/powerpoint/2010/main" Requires="p14">
          <p:contentPart p14:bwMode="auto" r:id="rId3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C6B780C9-17AE-C2E5-8C22-46AA0366D699}"/>
                  </a:ext>
                </a:extLst>
              </p14:cNvPr>
              <p14:cNvContentPartPr/>
              <p14:nvPr/>
            </p14:nvContentPartPr>
            <p14:xfrm>
              <a:off x="2205920" y="3279709"/>
              <a:ext cx="360" cy="360"/>
            </p14:xfrm>
          </p:contentPart>
        </mc:Choice>
        <mc:Fallback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C6B780C9-17AE-C2E5-8C22-46AA0366D699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2151920" y="3172069"/>
                <a:ext cx="108000" cy="216000"/>
              </a:xfrm>
              <a:prstGeom prst="rect">
                <a:avLst/>
              </a:prstGeom>
            </p:spPr>
          </p:pic>
        </mc:Fallback>
      </mc:AlternateContent>
      <p:pic>
        <p:nvPicPr>
          <p:cNvPr id="4" name="Picture 3">
            <a:extLst>
              <a:ext uri="{FF2B5EF4-FFF2-40B4-BE49-F238E27FC236}">
                <a16:creationId xmlns:a16="http://schemas.microsoft.com/office/drawing/2014/main" id="{FA7BADC4-C63A-EB6C-D425-30F32B585F9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23962" y="966787"/>
            <a:ext cx="9744075" cy="49244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652807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87AF65FF-4AC0-67E0-5B87-8BC4AC72818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0735" y="509740"/>
            <a:ext cx="2543321" cy="2469265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9C9C41E3-C8C8-D018-2B61-33F08AB3022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11476" y="596585"/>
            <a:ext cx="2685706" cy="1886708"/>
          </a:xfrm>
          <a:prstGeom prst="rect">
            <a:avLst/>
          </a:prstGeom>
        </p:spPr>
      </p:pic>
      <p:sp>
        <p:nvSpPr>
          <p:cNvPr id="4" name="Text Box 5">
            <a:extLst>
              <a:ext uri="{FF2B5EF4-FFF2-40B4-BE49-F238E27FC236}">
                <a16:creationId xmlns:a16="http://schemas.microsoft.com/office/drawing/2014/main" id="{F2B8B366-306C-8472-CE58-512740B0149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35493" y="3236302"/>
            <a:ext cx="2676110" cy="1061829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 eaLnBrk="0" hangingPunct="0">
              <a:defRPr sz="4400">
                <a:solidFill>
                  <a:srgbClr val="FF0000"/>
                </a:solidFill>
                <a:latin typeface="Comic Sans MS" panose="030F0702030302020204" pitchFamily="66" charset="0"/>
              </a:defRPr>
            </a:lvl1pPr>
            <a:lvl2pPr marL="742950" indent="-285750" eaLnBrk="0" hangingPunct="0">
              <a:defRPr sz="4400">
                <a:solidFill>
                  <a:srgbClr val="FF0000"/>
                </a:solidFill>
                <a:latin typeface="Comic Sans MS" panose="030F0702030302020204" pitchFamily="66" charset="0"/>
              </a:defRPr>
            </a:lvl2pPr>
            <a:lvl3pPr marL="1143000" indent="-228600" eaLnBrk="0" hangingPunct="0">
              <a:defRPr sz="4400">
                <a:solidFill>
                  <a:srgbClr val="FF0000"/>
                </a:solidFill>
                <a:latin typeface="Comic Sans MS" panose="030F0702030302020204" pitchFamily="66" charset="0"/>
              </a:defRPr>
            </a:lvl3pPr>
            <a:lvl4pPr marL="1600200" indent="-228600" eaLnBrk="0" hangingPunct="0">
              <a:defRPr sz="4400">
                <a:solidFill>
                  <a:srgbClr val="FF0000"/>
                </a:solidFill>
                <a:latin typeface="Comic Sans MS" panose="030F0702030302020204" pitchFamily="66" charset="0"/>
              </a:defRPr>
            </a:lvl4pPr>
            <a:lvl5pPr marL="2057400" indent="-228600" eaLnBrk="0" hangingPunct="0">
              <a:defRPr sz="4400">
                <a:solidFill>
                  <a:srgbClr val="FF0000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FF0000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FF0000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FF0000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FF0000"/>
                </a:solidFill>
                <a:latin typeface="Comic Sans MS" panose="030F0702030302020204" pitchFamily="66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tr-TR" altLang="en-US" sz="3200" dirty="0"/>
              <a:t>Yürüyorum.</a:t>
            </a:r>
            <a:r>
              <a:rPr lang="tr-TR" altLang="en-US" sz="3600" dirty="0"/>
              <a:t> </a:t>
            </a:r>
          </a:p>
          <a:p>
            <a:pPr eaLnBrk="1" hangingPunct="1">
              <a:spcBef>
                <a:spcPct val="50000"/>
              </a:spcBef>
            </a:pPr>
            <a:r>
              <a:rPr lang="tr-TR" altLang="en-US" sz="1800" dirty="0">
                <a:solidFill>
                  <a:schemeClr val="tx1"/>
                </a:solidFill>
              </a:rPr>
              <a:t>(I am </a:t>
            </a:r>
            <a:r>
              <a:rPr lang="tr-TR" altLang="en-US" sz="1800" dirty="0" err="1">
                <a:solidFill>
                  <a:schemeClr val="tx1"/>
                </a:solidFill>
              </a:rPr>
              <a:t>walking</a:t>
            </a:r>
            <a:r>
              <a:rPr lang="tr-TR" altLang="en-US" sz="1800" dirty="0">
                <a:solidFill>
                  <a:schemeClr val="tx1"/>
                </a:solidFill>
              </a:rPr>
              <a:t>.)</a:t>
            </a:r>
          </a:p>
        </p:txBody>
      </p:sp>
      <p:sp>
        <p:nvSpPr>
          <p:cNvPr id="5" name="Text Box 5">
            <a:extLst>
              <a:ext uri="{FF2B5EF4-FFF2-40B4-BE49-F238E27FC236}">
                <a16:creationId xmlns:a16="http://schemas.microsoft.com/office/drawing/2014/main" id="{6DCA2108-4DCD-577C-3777-AF962BE5590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873573" y="3236302"/>
            <a:ext cx="2807233" cy="1077218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 eaLnBrk="0" hangingPunct="0">
              <a:defRPr sz="4400">
                <a:solidFill>
                  <a:srgbClr val="FF0000"/>
                </a:solidFill>
                <a:latin typeface="Comic Sans MS" panose="030F0702030302020204" pitchFamily="66" charset="0"/>
              </a:defRPr>
            </a:lvl1pPr>
            <a:lvl2pPr marL="742950" indent="-285750" eaLnBrk="0" hangingPunct="0">
              <a:defRPr sz="4400">
                <a:solidFill>
                  <a:srgbClr val="FF0000"/>
                </a:solidFill>
                <a:latin typeface="Comic Sans MS" panose="030F0702030302020204" pitchFamily="66" charset="0"/>
              </a:defRPr>
            </a:lvl2pPr>
            <a:lvl3pPr marL="1143000" indent="-228600" eaLnBrk="0" hangingPunct="0">
              <a:defRPr sz="4400">
                <a:solidFill>
                  <a:srgbClr val="FF0000"/>
                </a:solidFill>
                <a:latin typeface="Comic Sans MS" panose="030F0702030302020204" pitchFamily="66" charset="0"/>
              </a:defRPr>
            </a:lvl3pPr>
            <a:lvl4pPr marL="1600200" indent="-228600" eaLnBrk="0" hangingPunct="0">
              <a:defRPr sz="4400">
                <a:solidFill>
                  <a:srgbClr val="FF0000"/>
                </a:solidFill>
                <a:latin typeface="Comic Sans MS" panose="030F0702030302020204" pitchFamily="66" charset="0"/>
              </a:defRPr>
            </a:lvl4pPr>
            <a:lvl5pPr marL="2057400" indent="-228600" eaLnBrk="0" hangingPunct="0">
              <a:defRPr sz="4400">
                <a:solidFill>
                  <a:srgbClr val="FF0000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FF0000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FF0000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FF0000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FF0000"/>
                </a:solidFill>
                <a:latin typeface="Comic Sans MS" panose="030F0702030302020204" pitchFamily="66" charset="0"/>
              </a:defRPr>
            </a:lvl9pPr>
          </a:lstStyle>
          <a:p>
            <a:pPr eaLnBrk="1" hangingPunct="1"/>
            <a:r>
              <a:rPr lang="tr-TR" altLang="en-US" sz="3200" dirty="0"/>
              <a:t>Uyuyorum.</a:t>
            </a:r>
          </a:p>
          <a:p>
            <a:pPr eaLnBrk="1" hangingPunct="1"/>
            <a:r>
              <a:rPr lang="tr-TR" altLang="en-US" sz="1800" dirty="0">
                <a:solidFill>
                  <a:schemeClr val="tx1"/>
                </a:solidFill>
              </a:rPr>
              <a:t>(I am </a:t>
            </a:r>
            <a:r>
              <a:rPr lang="tr-TR" altLang="en-US" sz="1800" dirty="0" err="1">
                <a:solidFill>
                  <a:schemeClr val="tx1"/>
                </a:solidFill>
              </a:rPr>
              <a:t>sleeping</a:t>
            </a:r>
            <a:r>
              <a:rPr lang="tr-TR" altLang="en-US" sz="1800" dirty="0">
                <a:solidFill>
                  <a:schemeClr val="tx1"/>
                </a:solidFill>
              </a:rPr>
              <a:t>.)</a:t>
            </a:r>
            <a:r>
              <a:rPr lang="tr-TR" altLang="en-US" sz="3200" dirty="0"/>
              <a:t> </a:t>
            </a:r>
            <a:endParaRPr lang="en-US" altLang="en-US" sz="3200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1EF61B6-8111-CA5C-681C-E8CDA5B63496}"/>
              </a:ext>
            </a:extLst>
          </p:cNvPr>
          <p:cNvSpPr txBox="1"/>
          <p:nvPr/>
        </p:nvSpPr>
        <p:spPr>
          <a:xfrm>
            <a:off x="4235729" y="5068695"/>
            <a:ext cx="3438807" cy="92333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31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tr-TR" b="1" dirty="0"/>
              <a:t>KELİMELER</a:t>
            </a:r>
          </a:p>
          <a:p>
            <a:r>
              <a:rPr lang="tr-TR" b="1" dirty="0"/>
              <a:t>yürüme</a:t>
            </a:r>
            <a:r>
              <a:rPr lang="tr-TR" dirty="0"/>
              <a:t>: </a:t>
            </a:r>
            <a:r>
              <a:rPr lang="tr-TR" dirty="0" err="1"/>
              <a:t>to</a:t>
            </a:r>
            <a:r>
              <a:rPr lang="tr-TR" dirty="0"/>
              <a:t> </a:t>
            </a:r>
            <a:r>
              <a:rPr lang="tr-TR" dirty="0" err="1"/>
              <a:t>walk</a:t>
            </a:r>
            <a:endParaRPr lang="tr-TR" dirty="0"/>
          </a:p>
          <a:p>
            <a:r>
              <a:rPr lang="tr-TR" b="1" dirty="0"/>
              <a:t>uyumak</a:t>
            </a:r>
            <a:r>
              <a:rPr lang="tr-TR" dirty="0"/>
              <a:t>: </a:t>
            </a:r>
            <a:r>
              <a:rPr lang="tr-TR" dirty="0" err="1"/>
              <a:t>to</a:t>
            </a:r>
            <a:r>
              <a:rPr lang="tr-TR" dirty="0"/>
              <a:t> </a:t>
            </a:r>
            <a:r>
              <a:rPr lang="tr-TR" dirty="0" err="1"/>
              <a:t>sleep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219633946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72C0F5F6-D6E9-494D-9223-ED0258BEA08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7836" y="1931137"/>
            <a:ext cx="2122659" cy="200143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D148FC40-0E31-4606-AF2D-0801E2339EE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62164" y="2049211"/>
            <a:ext cx="2217172" cy="188336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D738AC9B-3400-41CE-8E3D-4250BEA5CC3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157464" y="2049211"/>
            <a:ext cx="2552589" cy="179319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5" name="Text Box 5">
            <a:extLst>
              <a:ext uri="{FF2B5EF4-FFF2-40B4-BE49-F238E27FC236}">
                <a16:creationId xmlns:a16="http://schemas.microsoft.com/office/drawing/2014/main" id="{7CE02495-EA10-4CA2-8514-0956FFD1E6C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9533" y="4397561"/>
            <a:ext cx="2928348" cy="954107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 eaLnBrk="0" hangingPunct="0">
              <a:defRPr sz="4400">
                <a:solidFill>
                  <a:srgbClr val="FF0000"/>
                </a:solidFill>
                <a:latin typeface="Comic Sans MS" panose="030F0702030302020204" pitchFamily="66" charset="0"/>
              </a:defRPr>
            </a:lvl1pPr>
            <a:lvl2pPr marL="742950" indent="-285750" eaLnBrk="0" hangingPunct="0">
              <a:defRPr sz="4400">
                <a:solidFill>
                  <a:srgbClr val="FF0000"/>
                </a:solidFill>
                <a:latin typeface="Comic Sans MS" panose="030F0702030302020204" pitchFamily="66" charset="0"/>
              </a:defRPr>
            </a:lvl2pPr>
            <a:lvl3pPr marL="1143000" indent="-228600" eaLnBrk="0" hangingPunct="0">
              <a:defRPr sz="4400">
                <a:solidFill>
                  <a:srgbClr val="FF0000"/>
                </a:solidFill>
                <a:latin typeface="Comic Sans MS" panose="030F0702030302020204" pitchFamily="66" charset="0"/>
              </a:defRPr>
            </a:lvl3pPr>
            <a:lvl4pPr marL="1600200" indent="-228600" eaLnBrk="0" hangingPunct="0">
              <a:defRPr sz="4400">
                <a:solidFill>
                  <a:srgbClr val="FF0000"/>
                </a:solidFill>
                <a:latin typeface="Comic Sans MS" panose="030F0702030302020204" pitchFamily="66" charset="0"/>
              </a:defRPr>
            </a:lvl4pPr>
            <a:lvl5pPr marL="2057400" indent="-228600" eaLnBrk="0" hangingPunct="0">
              <a:defRPr sz="4400">
                <a:solidFill>
                  <a:srgbClr val="FF0000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FF0000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FF0000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FF0000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FF0000"/>
                </a:solidFill>
                <a:latin typeface="Comic Sans MS" panose="030F0702030302020204" pitchFamily="66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tr-TR" altLang="en-US" sz="2000" dirty="0"/>
              <a:t>Kitap oku _ _ _ _ _.</a:t>
            </a:r>
          </a:p>
          <a:p>
            <a:pPr eaLnBrk="1" hangingPunct="1">
              <a:spcBef>
                <a:spcPct val="50000"/>
              </a:spcBef>
            </a:pPr>
            <a:r>
              <a:rPr lang="tr-TR" altLang="en-US" sz="1600" dirty="0">
                <a:solidFill>
                  <a:schemeClr val="tx1"/>
                </a:solidFill>
              </a:rPr>
              <a:t>(I am </a:t>
            </a:r>
            <a:r>
              <a:rPr lang="tr-TR" altLang="en-US" sz="1600" dirty="0" err="1">
                <a:solidFill>
                  <a:schemeClr val="tx1"/>
                </a:solidFill>
              </a:rPr>
              <a:t>reading</a:t>
            </a:r>
            <a:r>
              <a:rPr lang="tr-TR" altLang="en-US" sz="1600" dirty="0">
                <a:solidFill>
                  <a:schemeClr val="tx1"/>
                </a:solidFill>
              </a:rPr>
              <a:t> a </a:t>
            </a:r>
            <a:r>
              <a:rPr lang="tr-TR" altLang="en-US" sz="1600" dirty="0" err="1">
                <a:solidFill>
                  <a:schemeClr val="tx1"/>
                </a:solidFill>
              </a:rPr>
              <a:t>book</a:t>
            </a:r>
            <a:r>
              <a:rPr lang="tr-TR" altLang="en-US" sz="1600" dirty="0">
                <a:solidFill>
                  <a:schemeClr val="tx1"/>
                </a:solidFill>
              </a:rPr>
              <a:t>.)</a:t>
            </a:r>
            <a:r>
              <a:rPr lang="tr-TR" altLang="en-US" sz="2400" dirty="0"/>
              <a:t> </a:t>
            </a:r>
            <a:endParaRPr lang="en-US" altLang="en-US" sz="2400" dirty="0"/>
          </a:p>
        </p:txBody>
      </p:sp>
      <p:sp>
        <p:nvSpPr>
          <p:cNvPr id="16" name="Text Box 5">
            <a:extLst>
              <a:ext uri="{FF2B5EF4-FFF2-40B4-BE49-F238E27FC236}">
                <a16:creationId xmlns:a16="http://schemas.microsoft.com/office/drawing/2014/main" id="{984CA9F8-C1D1-44C9-B45F-1D8A08F3E97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58767" y="4412950"/>
            <a:ext cx="2937233" cy="861774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 eaLnBrk="0" hangingPunct="0">
              <a:defRPr sz="4400">
                <a:solidFill>
                  <a:srgbClr val="FF0000"/>
                </a:solidFill>
                <a:latin typeface="Comic Sans MS" panose="030F0702030302020204" pitchFamily="66" charset="0"/>
              </a:defRPr>
            </a:lvl1pPr>
            <a:lvl2pPr marL="742950" indent="-285750" eaLnBrk="0" hangingPunct="0">
              <a:defRPr sz="4400">
                <a:solidFill>
                  <a:srgbClr val="FF0000"/>
                </a:solidFill>
                <a:latin typeface="Comic Sans MS" panose="030F0702030302020204" pitchFamily="66" charset="0"/>
              </a:defRPr>
            </a:lvl2pPr>
            <a:lvl3pPr marL="1143000" indent="-228600" eaLnBrk="0" hangingPunct="0">
              <a:defRPr sz="4400">
                <a:solidFill>
                  <a:srgbClr val="FF0000"/>
                </a:solidFill>
                <a:latin typeface="Comic Sans MS" panose="030F0702030302020204" pitchFamily="66" charset="0"/>
              </a:defRPr>
            </a:lvl3pPr>
            <a:lvl4pPr marL="1600200" indent="-228600" eaLnBrk="0" hangingPunct="0">
              <a:defRPr sz="4400">
                <a:solidFill>
                  <a:srgbClr val="FF0000"/>
                </a:solidFill>
                <a:latin typeface="Comic Sans MS" panose="030F0702030302020204" pitchFamily="66" charset="0"/>
              </a:defRPr>
            </a:lvl4pPr>
            <a:lvl5pPr marL="2057400" indent="-228600" eaLnBrk="0" hangingPunct="0">
              <a:defRPr sz="4400">
                <a:solidFill>
                  <a:srgbClr val="FF0000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FF0000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FF0000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FF0000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FF0000"/>
                </a:solidFill>
                <a:latin typeface="Comic Sans MS" panose="030F0702030302020204" pitchFamily="66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tr-TR" altLang="en-US" sz="2000" dirty="0"/>
              <a:t>Koş _ _ _ _ _ _.</a:t>
            </a:r>
          </a:p>
          <a:p>
            <a:pPr eaLnBrk="1" hangingPunct="1">
              <a:spcBef>
                <a:spcPct val="50000"/>
              </a:spcBef>
            </a:pPr>
            <a:r>
              <a:rPr lang="tr-TR" altLang="en-US" sz="2000" dirty="0">
                <a:solidFill>
                  <a:schemeClr val="tx1"/>
                </a:solidFill>
              </a:rPr>
              <a:t>(I am </a:t>
            </a:r>
            <a:r>
              <a:rPr lang="tr-TR" altLang="en-US" sz="2000" dirty="0" err="1">
                <a:solidFill>
                  <a:schemeClr val="tx1"/>
                </a:solidFill>
              </a:rPr>
              <a:t>running</a:t>
            </a:r>
            <a:r>
              <a:rPr lang="tr-TR" altLang="en-US" sz="2000" dirty="0">
                <a:solidFill>
                  <a:schemeClr val="tx1"/>
                </a:solidFill>
              </a:rPr>
              <a:t>.)</a:t>
            </a:r>
            <a:endParaRPr lang="en-US" altLang="en-US" sz="4000" dirty="0"/>
          </a:p>
        </p:txBody>
      </p:sp>
      <p:sp>
        <p:nvSpPr>
          <p:cNvPr id="17" name="Text Box 5">
            <a:extLst>
              <a:ext uri="{FF2B5EF4-FFF2-40B4-BE49-F238E27FC236}">
                <a16:creationId xmlns:a16="http://schemas.microsoft.com/office/drawing/2014/main" id="{9AA84430-8CDE-419E-A261-968C5ED111E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287523" y="4397561"/>
            <a:ext cx="2928348" cy="815608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 eaLnBrk="0" hangingPunct="0">
              <a:defRPr sz="4400">
                <a:solidFill>
                  <a:srgbClr val="FF0000"/>
                </a:solidFill>
                <a:latin typeface="Comic Sans MS" panose="030F0702030302020204" pitchFamily="66" charset="0"/>
              </a:defRPr>
            </a:lvl1pPr>
            <a:lvl2pPr marL="742950" indent="-285750" eaLnBrk="0" hangingPunct="0">
              <a:defRPr sz="4400">
                <a:solidFill>
                  <a:srgbClr val="FF0000"/>
                </a:solidFill>
                <a:latin typeface="Comic Sans MS" panose="030F0702030302020204" pitchFamily="66" charset="0"/>
              </a:defRPr>
            </a:lvl2pPr>
            <a:lvl3pPr marL="1143000" indent="-228600" eaLnBrk="0" hangingPunct="0">
              <a:defRPr sz="4400">
                <a:solidFill>
                  <a:srgbClr val="FF0000"/>
                </a:solidFill>
                <a:latin typeface="Comic Sans MS" panose="030F0702030302020204" pitchFamily="66" charset="0"/>
              </a:defRPr>
            </a:lvl3pPr>
            <a:lvl4pPr marL="1600200" indent="-228600" eaLnBrk="0" hangingPunct="0">
              <a:defRPr sz="4400">
                <a:solidFill>
                  <a:srgbClr val="FF0000"/>
                </a:solidFill>
                <a:latin typeface="Comic Sans MS" panose="030F0702030302020204" pitchFamily="66" charset="0"/>
              </a:defRPr>
            </a:lvl4pPr>
            <a:lvl5pPr marL="2057400" indent="-228600" eaLnBrk="0" hangingPunct="0">
              <a:defRPr sz="4400">
                <a:solidFill>
                  <a:srgbClr val="FF0000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FF0000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FF0000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FF0000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FF0000"/>
                </a:solidFill>
                <a:latin typeface="Comic Sans MS" panose="030F0702030302020204" pitchFamily="66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tr-TR" altLang="en-US" sz="2000" dirty="0"/>
              <a:t>Yürü_ _ _ _ _ . </a:t>
            </a:r>
          </a:p>
          <a:p>
            <a:pPr eaLnBrk="1" hangingPunct="1">
              <a:spcBef>
                <a:spcPct val="50000"/>
              </a:spcBef>
            </a:pPr>
            <a:r>
              <a:rPr lang="tr-TR" altLang="en-US" sz="1800" dirty="0">
                <a:solidFill>
                  <a:schemeClr val="tx1"/>
                </a:solidFill>
              </a:rPr>
              <a:t>(I am </a:t>
            </a:r>
            <a:r>
              <a:rPr lang="tr-TR" altLang="en-US" sz="1800" dirty="0" err="1">
                <a:solidFill>
                  <a:schemeClr val="tx1"/>
                </a:solidFill>
              </a:rPr>
              <a:t>walking</a:t>
            </a:r>
            <a:r>
              <a:rPr lang="tr-TR" altLang="en-US" sz="1800" dirty="0">
                <a:solidFill>
                  <a:schemeClr val="tx1"/>
                </a:solidFill>
              </a:rPr>
              <a:t>.)</a:t>
            </a:r>
            <a:endParaRPr lang="en-US" altLang="en-US" sz="3600" dirty="0"/>
          </a:p>
        </p:txBody>
      </p:sp>
      <p:sp>
        <p:nvSpPr>
          <p:cNvPr id="18" name="Text Box 5">
            <a:extLst>
              <a:ext uri="{FF2B5EF4-FFF2-40B4-BE49-F238E27FC236}">
                <a16:creationId xmlns:a16="http://schemas.microsoft.com/office/drawing/2014/main" id="{A3C3D834-36EA-425E-B2E5-877E81FE4EE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407394" y="4397561"/>
            <a:ext cx="2291080" cy="877163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 eaLnBrk="0" hangingPunct="0">
              <a:defRPr sz="4400">
                <a:solidFill>
                  <a:srgbClr val="FF0000"/>
                </a:solidFill>
                <a:latin typeface="Comic Sans MS" panose="030F0702030302020204" pitchFamily="66" charset="0"/>
              </a:defRPr>
            </a:lvl1pPr>
            <a:lvl2pPr marL="742950" indent="-285750" eaLnBrk="0" hangingPunct="0">
              <a:defRPr sz="4400">
                <a:solidFill>
                  <a:srgbClr val="FF0000"/>
                </a:solidFill>
                <a:latin typeface="Comic Sans MS" panose="030F0702030302020204" pitchFamily="66" charset="0"/>
              </a:defRPr>
            </a:lvl2pPr>
            <a:lvl3pPr marL="1143000" indent="-228600" eaLnBrk="0" hangingPunct="0">
              <a:defRPr sz="4400">
                <a:solidFill>
                  <a:srgbClr val="FF0000"/>
                </a:solidFill>
                <a:latin typeface="Comic Sans MS" panose="030F0702030302020204" pitchFamily="66" charset="0"/>
              </a:defRPr>
            </a:lvl3pPr>
            <a:lvl4pPr marL="1600200" indent="-228600" eaLnBrk="0" hangingPunct="0">
              <a:defRPr sz="4400">
                <a:solidFill>
                  <a:srgbClr val="FF0000"/>
                </a:solidFill>
                <a:latin typeface="Comic Sans MS" panose="030F0702030302020204" pitchFamily="66" charset="0"/>
              </a:defRPr>
            </a:lvl4pPr>
            <a:lvl5pPr marL="2057400" indent="-228600" eaLnBrk="0" hangingPunct="0">
              <a:defRPr sz="4400">
                <a:solidFill>
                  <a:srgbClr val="FF0000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FF0000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FF0000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FF0000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FF0000"/>
                </a:solidFill>
                <a:latin typeface="Comic Sans MS" panose="030F0702030302020204" pitchFamily="66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tr-TR" altLang="en-US" sz="2400" dirty="0"/>
              <a:t>Uyu_ _ _ _ _.</a:t>
            </a:r>
          </a:p>
          <a:p>
            <a:pPr eaLnBrk="1" hangingPunct="1">
              <a:spcBef>
                <a:spcPct val="50000"/>
              </a:spcBef>
            </a:pPr>
            <a:r>
              <a:rPr lang="tr-TR" altLang="en-US" sz="1800" dirty="0">
                <a:solidFill>
                  <a:schemeClr val="tx1"/>
                </a:solidFill>
              </a:rPr>
              <a:t>(I am </a:t>
            </a:r>
            <a:r>
              <a:rPr lang="tr-TR" altLang="en-US" sz="1800" dirty="0" err="1">
                <a:solidFill>
                  <a:schemeClr val="tx1"/>
                </a:solidFill>
              </a:rPr>
              <a:t>sleeping</a:t>
            </a:r>
            <a:r>
              <a:rPr lang="tr-TR" altLang="en-US" sz="1800" dirty="0">
                <a:solidFill>
                  <a:schemeClr val="tx1"/>
                </a:solidFill>
              </a:rPr>
              <a:t>.)</a:t>
            </a:r>
            <a:endParaRPr lang="en-US" altLang="en-US" sz="3200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C5CF56B2-BB7F-4474-B5B5-44E4B37D63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8400" y="257855"/>
            <a:ext cx="3777775" cy="488471"/>
          </a:xfrm>
        </p:spPr>
        <p:txBody>
          <a:bodyPr>
            <a:normAutofit fontScale="90000"/>
          </a:bodyPr>
          <a:lstStyle/>
          <a:p>
            <a:r>
              <a:rPr lang="tr-TR" dirty="0">
                <a:highlight>
                  <a:srgbClr val="00FF00"/>
                </a:highlight>
              </a:rPr>
              <a:t>Alıştırma: </a:t>
            </a:r>
            <a:r>
              <a:rPr lang="tr-TR" sz="2700" dirty="0" err="1">
                <a:highlight>
                  <a:srgbClr val="00FF00"/>
                </a:highlight>
              </a:rPr>
              <a:t>Practice</a:t>
            </a:r>
            <a:endParaRPr lang="en-US" dirty="0">
              <a:highlight>
                <a:srgbClr val="00FF00"/>
              </a:highlight>
            </a:endParaRPr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9025C5A2-00DF-4A51-95DC-6817997738D9}"/>
              </a:ext>
            </a:extLst>
          </p:cNvPr>
          <p:cNvSpPr txBox="1">
            <a:spLocks/>
          </p:cNvSpPr>
          <p:nvPr/>
        </p:nvSpPr>
        <p:spPr>
          <a:xfrm>
            <a:off x="3398503" y="209652"/>
            <a:ext cx="6663055" cy="536674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tr-TR" sz="2800" dirty="0"/>
              <a:t>Ne </a:t>
            </a:r>
            <a:r>
              <a:rPr lang="en-US" sz="2800" dirty="0" err="1"/>
              <a:t>yapıyor</a:t>
            </a:r>
            <a:r>
              <a:rPr lang="tr-TR" sz="2800" dirty="0"/>
              <a:t>sun</a:t>
            </a:r>
            <a:r>
              <a:rPr lang="en-US" sz="2800" dirty="0"/>
              <a:t>?</a:t>
            </a:r>
            <a:r>
              <a:rPr lang="tr-TR" sz="2800" dirty="0"/>
              <a:t> (</a:t>
            </a:r>
            <a:r>
              <a:rPr lang="tr-TR" sz="2800" dirty="0" err="1"/>
              <a:t>What</a:t>
            </a:r>
            <a:r>
              <a:rPr lang="tr-TR" sz="2800" dirty="0"/>
              <a:t> </a:t>
            </a:r>
            <a:r>
              <a:rPr lang="tr-TR" sz="2800" dirty="0" err="1"/>
              <a:t>are</a:t>
            </a:r>
            <a:r>
              <a:rPr lang="tr-TR" sz="2800" dirty="0"/>
              <a:t> </a:t>
            </a:r>
            <a:r>
              <a:rPr lang="tr-TR" sz="2800" dirty="0" err="1">
                <a:solidFill>
                  <a:srgbClr val="FF0000"/>
                </a:solidFill>
              </a:rPr>
              <a:t>you</a:t>
            </a:r>
            <a:r>
              <a:rPr lang="tr-TR" sz="2800" dirty="0"/>
              <a:t> </a:t>
            </a:r>
            <a:r>
              <a:rPr lang="tr-TR" sz="2800" dirty="0" err="1"/>
              <a:t>doing</a:t>
            </a:r>
            <a:r>
              <a:rPr lang="tr-TR" sz="2800" dirty="0"/>
              <a:t>?</a:t>
            </a:r>
            <a:r>
              <a:rPr lang="en-US" sz="2800" dirty="0"/>
              <a:t> 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86F4AF1C-8656-DD17-B3D1-8AA8A5465905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t="2168" r="2910" b="3291"/>
          <a:stretch/>
        </p:blipFill>
        <p:spPr>
          <a:xfrm>
            <a:off x="3486216" y="2049211"/>
            <a:ext cx="2657590" cy="188336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23843815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BB7520-CCF1-455A-AC28-72A371CE4B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35885" y="70666"/>
            <a:ext cx="6663055" cy="536674"/>
          </a:xfrm>
          <a:solidFill>
            <a:schemeClr val="accent2">
              <a:lumMod val="40000"/>
              <a:lumOff val="60000"/>
            </a:schemeClr>
          </a:solidFill>
        </p:spPr>
        <p:txBody>
          <a:bodyPr vert="horz" lIns="91440" tIns="45720" rIns="91440" bIns="45720" rtlCol="0" anchor="b">
            <a:noAutofit/>
          </a:bodyPr>
          <a:lstStyle/>
          <a:p>
            <a:pPr algn="ctr"/>
            <a:r>
              <a:rPr lang="tr-TR" sz="2800" b="1" dirty="0">
                <a:solidFill>
                  <a:srgbClr val="FF0000"/>
                </a:solidFill>
              </a:rPr>
              <a:t>N</a:t>
            </a:r>
            <a:r>
              <a:rPr lang="en-US" sz="2800" b="1" dirty="0"/>
              <a:t>e </a:t>
            </a:r>
            <a:r>
              <a:rPr lang="en-US" sz="2800" b="1" dirty="0" err="1"/>
              <a:t>yapıyor</a:t>
            </a:r>
            <a:r>
              <a:rPr lang="tr-TR" sz="2800" b="1" dirty="0"/>
              <a:t>sun</a:t>
            </a:r>
            <a:r>
              <a:rPr lang="en-US" sz="2800" b="1" dirty="0"/>
              <a:t>?</a:t>
            </a:r>
            <a:r>
              <a:rPr lang="tr-TR" sz="2800" b="1" dirty="0"/>
              <a:t> </a:t>
            </a:r>
            <a:r>
              <a:rPr lang="tr-TR" sz="2800" dirty="0"/>
              <a:t>(</a:t>
            </a:r>
            <a:r>
              <a:rPr lang="tr-TR" sz="2800" dirty="0" err="1"/>
              <a:t>What</a:t>
            </a:r>
            <a:r>
              <a:rPr lang="tr-TR" sz="2800" dirty="0"/>
              <a:t> </a:t>
            </a:r>
            <a:r>
              <a:rPr lang="tr-TR" sz="2800" dirty="0" err="1"/>
              <a:t>are</a:t>
            </a:r>
            <a:r>
              <a:rPr lang="tr-TR" sz="2800" dirty="0"/>
              <a:t> </a:t>
            </a:r>
            <a:r>
              <a:rPr lang="tr-TR" sz="2800" dirty="0" err="1">
                <a:solidFill>
                  <a:srgbClr val="FF0000"/>
                </a:solidFill>
              </a:rPr>
              <a:t>you</a:t>
            </a:r>
            <a:r>
              <a:rPr lang="tr-TR" sz="2800" dirty="0"/>
              <a:t> </a:t>
            </a:r>
            <a:r>
              <a:rPr lang="tr-TR" sz="2800" dirty="0" err="1"/>
              <a:t>doing</a:t>
            </a:r>
            <a:r>
              <a:rPr lang="tr-TR" sz="2800" dirty="0"/>
              <a:t>?</a:t>
            </a:r>
            <a:r>
              <a:rPr lang="en-US" sz="2800" dirty="0"/>
              <a:t> </a:t>
            </a:r>
          </a:p>
        </p:txBody>
      </p:sp>
      <p:sp>
        <p:nvSpPr>
          <p:cNvPr id="15" name="Text Box 5">
            <a:extLst>
              <a:ext uri="{FF2B5EF4-FFF2-40B4-BE49-F238E27FC236}">
                <a16:creationId xmlns:a16="http://schemas.microsoft.com/office/drawing/2014/main" id="{7CE02495-EA10-4CA2-8514-0956FFD1E6C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5831" y="4062260"/>
            <a:ext cx="2291080" cy="46166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 eaLnBrk="0" hangingPunct="0">
              <a:defRPr sz="4400">
                <a:solidFill>
                  <a:srgbClr val="FF0000"/>
                </a:solidFill>
                <a:latin typeface="Comic Sans MS" panose="030F0702030302020204" pitchFamily="66" charset="0"/>
              </a:defRPr>
            </a:lvl1pPr>
            <a:lvl2pPr marL="742950" indent="-285750" eaLnBrk="0" hangingPunct="0">
              <a:defRPr sz="4400">
                <a:solidFill>
                  <a:srgbClr val="FF0000"/>
                </a:solidFill>
                <a:latin typeface="Comic Sans MS" panose="030F0702030302020204" pitchFamily="66" charset="0"/>
              </a:defRPr>
            </a:lvl2pPr>
            <a:lvl3pPr marL="1143000" indent="-228600" eaLnBrk="0" hangingPunct="0">
              <a:defRPr sz="4400">
                <a:solidFill>
                  <a:srgbClr val="FF0000"/>
                </a:solidFill>
                <a:latin typeface="Comic Sans MS" panose="030F0702030302020204" pitchFamily="66" charset="0"/>
              </a:defRPr>
            </a:lvl3pPr>
            <a:lvl4pPr marL="1600200" indent="-228600" eaLnBrk="0" hangingPunct="0">
              <a:defRPr sz="4400">
                <a:solidFill>
                  <a:srgbClr val="FF0000"/>
                </a:solidFill>
                <a:latin typeface="Comic Sans MS" panose="030F0702030302020204" pitchFamily="66" charset="0"/>
              </a:defRPr>
            </a:lvl4pPr>
            <a:lvl5pPr marL="2057400" indent="-228600" eaLnBrk="0" hangingPunct="0">
              <a:defRPr sz="4400">
                <a:solidFill>
                  <a:srgbClr val="FF0000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FF0000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FF0000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FF0000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FF0000"/>
                </a:solidFill>
                <a:latin typeface="Comic Sans MS" panose="030F0702030302020204" pitchFamily="66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endParaRPr lang="tr-TR" altLang="en-US" sz="2400" dirty="0"/>
          </a:p>
        </p:txBody>
      </p:sp>
      <p:sp>
        <p:nvSpPr>
          <p:cNvPr id="12" name="Text Box 5">
            <a:extLst>
              <a:ext uri="{FF2B5EF4-FFF2-40B4-BE49-F238E27FC236}">
                <a16:creationId xmlns:a16="http://schemas.microsoft.com/office/drawing/2014/main" id="{A1CB3DC4-B332-4D5A-87D8-9B29D58E510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65305" y="4062260"/>
            <a:ext cx="2291080" cy="46166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 eaLnBrk="0" hangingPunct="0">
              <a:defRPr sz="4400">
                <a:solidFill>
                  <a:srgbClr val="FF0000"/>
                </a:solidFill>
                <a:latin typeface="Comic Sans MS" panose="030F0702030302020204" pitchFamily="66" charset="0"/>
              </a:defRPr>
            </a:lvl1pPr>
            <a:lvl2pPr marL="742950" indent="-285750" eaLnBrk="0" hangingPunct="0">
              <a:defRPr sz="4400">
                <a:solidFill>
                  <a:srgbClr val="FF0000"/>
                </a:solidFill>
                <a:latin typeface="Comic Sans MS" panose="030F0702030302020204" pitchFamily="66" charset="0"/>
              </a:defRPr>
            </a:lvl2pPr>
            <a:lvl3pPr marL="1143000" indent="-228600" eaLnBrk="0" hangingPunct="0">
              <a:defRPr sz="4400">
                <a:solidFill>
                  <a:srgbClr val="FF0000"/>
                </a:solidFill>
                <a:latin typeface="Comic Sans MS" panose="030F0702030302020204" pitchFamily="66" charset="0"/>
              </a:defRPr>
            </a:lvl3pPr>
            <a:lvl4pPr marL="1600200" indent="-228600" eaLnBrk="0" hangingPunct="0">
              <a:defRPr sz="4400">
                <a:solidFill>
                  <a:srgbClr val="FF0000"/>
                </a:solidFill>
                <a:latin typeface="Comic Sans MS" panose="030F0702030302020204" pitchFamily="66" charset="0"/>
              </a:defRPr>
            </a:lvl4pPr>
            <a:lvl5pPr marL="2057400" indent="-228600" eaLnBrk="0" hangingPunct="0">
              <a:defRPr sz="4400">
                <a:solidFill>
                  <a:srgbClr val="FF0000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FF0000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FF0000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FF0000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FF0000"/>
                </a:solidFill>
                <a:latin typeface="Comic Sans MS" panose="030F0702030302020204" pitchFamily="66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endParaRPr lang="tr-TR" altLang="en-US" sz="2400" dirty="0"/>
          </a:p>
        </p:txBody>
      </p:sp>
      <p:sp>
        <p:nvSpPr>
          <p:cNvPr id="13" name="Text Box 5">
            <a:extLst>
              <a:ext uri="{FF2B5EF4-FFF2-40B4-BE49-F238E27FC236}">
                <a16:creationId xmlns:a16="http://schemas.microsoft.com/office/drawing/2014/main" id="{9B3E9F97-D03A-43B4-843E-AE29DE5C52E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967412" y="4062261"/>
            <a:ext cx="2291080" cy="46166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 eaLnBrk="0" hangingPunct="0">
              <a:defRPr sz="4400">
                <a:solidFill>
                  <a:srgbClr val="FF0000"/>
                </a:solidFill>
                <a:latin typeface="Comic Sans MS" panose="030F0702030302020204" pitchFamily="66" charset="0"/>
              </a:defRPr>
            </a:lvl1pPr>
            <a:lvl2pPr marL="742950" indent="-285750" eaLnBrk="0" hangingPunct="0">
              <a:defRPr sz="4400">
                <a:solidFill>
                  <a:srgbClr val="FF0000"/>
                </a:solidFill>
                <a:latin typeface="Comic Sans MS" panose="030F0702030302020204" pitchFamily="66" charset="0"/>
              </a:defRPr>
            </a:lvl2pPr>
            <a:lvl3pPr marL="1143000" indent="-228600" eaLnBrk="0" hangingPunct="0">
              <a:defRPr sz="4400">
                <a:solidFill>
                  <a:srgbClr val="FF0000"/>
                </a:solidFill>
                <a:latin typeface="Comic Sans MS" panose="030F0702030302020204" pitchFamily="66" charset="0"/>
              </a:defRPr>
            </a:lvl3pPr>
            <a:lvl4pPr marL="1600200" indent="-228600" eaLnBrk="0" hangingPunct="0">
              <a:defRPr sz="4400">
                <a:solidFill>
                  <a:srgbClr val="FF0000"/>
                </a:solidFill>
                <a:latin typeface="Comic Sans MS" panose="030F0702030302020204" pitchFamily="66" charset="0"/>
              </a:defRPr>
            </a:lvl4pPr>
            <a:lvl5pPr marL="2057400" indent="-228600" eaLnBrk="0" hangingPunct="0">
              <a:defRPr sz="4400">
                <a:solidFill>
                  <a:srgbClr val="FF0000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FF0000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FF0000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FF0000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FF0000"/>
                </a:solidFill>
                <a:latin typeface="Comic Sans MS" panose="030F0702030302020204" pitchFamily="66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endParaRPr lang="tr-TR" altLang="en-US" sz="2400" dirty="0"/>
          </a:p>
        </p:txBody>
      </p:sp>
      <p:sp>
        <p:nvSpPr>
          <p:cNvPr id="14" name="Text Box 5">
            <a:extLst>
              <a:ext uri="{FF2B5EF4-FFF2-40B4-BE49-F238E27FC236}">
                <a16:creationId xmlns:a16="http://schemas.microsoft.com/office/drawing/2014/main" id="{D59B0662-8DEC-424D-BC50-58292BA182A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926696" y="4062260"/>
            <a:ext cx="2291080" cy="46166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 eaLnBrk="0" hangingPunct="0">
              <a:defRPr sz="4400">
                <a:solidFill>
                  <a:srgbClr val="FF0000"/>
                </a:solidFill>
                <a:latin typeface="Comic Sans MS" panose="030F0702030302020204" pitchFamily="66" charset="0"/>
              </a:defRPr>
            </a:lvl1pPr>
            <a:lvl2pPr marL="742950" indent="-285750" eaLnBrk="0" hangingPunct="0">
              <a:defRPr sz="4400">
                <a:solidFill>
                  <a:srgbClr val="FF0000"/>
                </a:solidFill>
                <a:latin typeface="Comic Sans MS" panose="030F0702030302020204" pitchFamily="66" charset="0"/>
              </a:defRPr>
            </a:lvl2pPr>
            <a:lvl3pPr marL="1143000" indent="-228600" eaLnBrk="0" hangingPunct="0">
              <a:defRPr sz="4400">
                <a:solidFill>
                  <a:srgbClr val="FF0000"/>
                </a:solidFill>
                <a:latin typeface="Comic Sans MS" panose="030F0702030302020204" pitchFamily="66" charset="0"/>
              </a:defRPr>
            </a:lvl3pPr>
            <a:lvl4pPr marL="1600200" indent="-228600" eaLnBrk="0" hangingPunct="0">
              <a:defRPr sz="4400">
                <a:solidFill>
                  <a:srgbClr val="FF0000"/>
                </a:solidFill>
                <a:latin typeface="Comic Sans MS" panose="030F0702030302020204" pitchFamily="66" charset="0"/>
              </a:defRPr>
            </a:lvl4pPr>
            <a:lvl5pPr marL="2057400" indent="-228600" eaLnBrk="0" hangingPunct="0">
              <a:defRPr sz="4400">
                <a:solidFill>
                  <a:srgbClr val="FF0000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FF0000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FF0000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FF0000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FF0000"/>
                </a:solidFill>
                <a:latin typeface="Comic Sans MS" panose="030F0702030302020204" pitchFamily="66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endParaRPr lang="tr-TR" altLang="en-US" sz="2400" dirty="0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37F3118B-E338-CFF6-3E8D-5697335D651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5831" y="1712286"/>
            <a:ext cx="2122659" cy="200143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1D4996FA-C59E-2594-3897-9BB6AB84423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00159" y="1830360"/>
            <a:ext cx="2217172" cy="188336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9231A0B1-9CA2-BAC4-4266-85155D06A53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795459" y="1830360"/>
            <a:ext cx="2552589" cy="179319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CAC8E814-13AB-209D-BCDE-6856D71A8BEC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t="2168" r="2910" b="3291"/>
          <a:stretch/>
        </p:blipFill>
        <p:spPr>
          <a:xfrm>
            <a:off x="3124211" y="1830360"/>
            <a:ext cx="2657590" cy="188336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50586679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D5E99A2C-9553-84F7-7F21-71EBD96FF53B}"/>
              </a:ext>
            </a:extLst>
          </p:cNvPr>
          <p:cNvSpPr txBox="1"/>
          <p:nvPr/>
        </p:nvSpPr>
        <p:spPr>
          <a:xfrm>
            <a:off x="2276856" y="2208075"/>
            <a:ext cx="7635240" cy="584775"/>
          </a:xfrm>
          <a:custGeom>
            <a:avLst/>
            <a:gdLst>
              <a:gd name="connsiteX0" fmla="*/ 0 w 7635240"/>
              <a:gd name="connsiteY0" fmla="*/ 0 h 584775"/>
              <a:gd name="connsiteX1" fmla="*/ 7635240 w 7635240"/>
              <a:gd name="connsiteY1" fmla="*/ 0 h 584775"/>
              <a:gd name="connsiteX2" fmla="*/ 7635240 w 7635240"/>
              <a:gd name="connsiteY2" fmla="*/ 584775 h 584775"/>
              <a:gd name="connsiteX3" fmla="*/ 0 w 7635240"/>
              <a:gd name="connsiteY3" fmla="*/ 584775 h 584775"/>
              <a:gd name="connsiteX4" fmla="*/ 0 w 7635240"/>
              <a:gd name="connsiteY4" fmla="*/ 0 h 5847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635240" h="584775" fill="none" extrusionOk="0">
                <a:moveTo>
                  <a:pt x="0" y="0"/>
                </a:moveTo>
                <a:cubicBezTo>
                  <a:pt x="3161068" y="84633"/>
                  <a:pt x="6212571" y="-129512"/>
                  <a:pt x="7635240" y="0"/>
                </a:cubicBezTo>
                <a:cubicBezTo>
                  <a:pt x="7641758" y="83205"/>
                  <a:pt x="7620385" y="314456"/>
                  <a:pt x="7635240" y="584775"/>
                </a:cubicBezTo>
                <a:cubicBezTo>
                  <a:pt x="6287176" y="647109"/>
                  <a:pt x="1104539" y="647160"/>
                  <a:pt x="0" y="584775"/>
                </a:cubicBezTo>
                <a:cubicBezTo>
                  <a:pt x="10324" y="358570"/>
                  <a:pt x="37694" y="114343"/>
                  <a:pt x="0" y="0"/>
                </a:cubicBezTo>
                <a:close/>
              </a:path>
              <a:path w="7635240" h="584775" stroke="0" extrusionOk="0">
                <a:moveTo>
                  <a:pt x="0" y="0"/>
                </a:moveTo>
                <a:cubicBezTo>
                  <a:pt x="1203322" y="-13952"/>
                  <a:pt x="4437643" y="-6988"/>
                  <a:pt x="7635240" y="0"/>
                </a:cubicBezTo>
                <a:cubicBezTo>
                  <a:pt x="7624139" y="121413"/>
                  <a:pt x="7661315" y="472393"/>
                  <a:pt x="7635240" y="584775"/>
                </a:cubicBezTo>
                <a:cubicBezTo>
                  <a:pt x="4636203" y="594494"/>
                  <a:pt x="2985043" y="540596"/>
                  <a:pt x="0" y="584775"/>
                </a:cubicBezTo>
                <a:cubicBezTo>
                  <a:pt x="38453" y="477982"/>
                  <a:pt x="17918" y="146032"/>
                  <a:pt x="0" y="0"/>
                </a:cubicBezTo>
                <a:close/>
              </a:path>
            </a:pathLst>
          </a:custGeom>
          <a:solidFill>
            <a:schemeClr val="accent4">
              <a:lumMod val="20000"/>
              <a:lumOff val="80000"/>
            </a:schemeClr>
          </a:solidFill>
          <a:ln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3540790260">
                  <a:prstGeom prst="rect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</p:spPr>
        <p:txBody>
          <a:bodyPr wrap="square" rtlCol="0">
            <a:spAutoFit/>
          </a:bodyPr>
          <a:lstStyle/>
          <a:p>
            <a:r>
              <a:rPr lang="tr-TR" sz="3200" dirty="0"/>
              <a:t>Bugün ne öğrendik? </a:t>
            </a:r>
            <a:r>
              <a:rPr lang="tr-TR" sz="2400" dirty="0"/>
              <a:t>(</a:t>
            </a:r>
            <a:r>
              <a:rPr lang="tr-TR" sz="2400" dirty="0" err="1"/>
              <a:t>What</a:t>
            </a:r>
            <a:r>
              <a:rPr lang="tr-TR" sz="2400" dirty="0"/>
              <a:t> </a:t>
            </a:r>
            <a:r>
              <a:rPr lang="tr-TR" sz="2400" dirty="0" err="1"/>
              <a:t>did</a:t>
            </a:r>
            <a:r>
              <a:rPr lang="tr-TR" sz="2400" dirty="0"/>
              <a:t> </a:t>
            </a:r>
            <a:r>
              <a:rPr lang="tr-TR" sz="2400" dirty="0" err="1"/>
              <a:t>we</a:t>
            </a:r>
            <a:r>
              <a:rPr lang="tr-TR" sz="2400" dirty="0"/>
              <a:t> </a:t>
            </a:r>
            <a:r>
              <a:rPr lang="tr-TR" sz="2400" dirty="0" err="1"/>
              <a:t>learn</a:t>
            </a:r>
            <a:r>
              <a:rPr lang="tr-TR" sz="2400" dirty="0"/>
              <a:t>?)</a:t>
            </a:r>
            <a:endParaRPr lang="tr-TR" sz="3200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8C8F975-DF91-497E-D600-DE8488320E01}"/>
              </a:ext>
            </a:extLst>
          </p:cNvPr>
          <p:cNvSpPr txBox="1"/>
          <p:nvPr/>
        </p:nvSpPr>
        <p:spPr>
          <a:xfrm>
            <a:off x="2477858" y="3167014"/>
            <a:ext cx="3246667" cy="1477328"/>
          </a:xfrm>
          <a:custGeom>
            <a:avLst/>
            <a:gdLst>
              <a:gd name="connsiteX0" fmla="*/ 0 w 3246667"/>
              <a:gd name="connsiteY0" fmla="*/ 0 h 1477328"/>
              <a:gd name="connsiteX1" fmla="*/ 606045 w 3246667"/>
              <a:gd name="connsiteY1" fmla="*/ 0 h 1477328"/>
              <a:gd name="connsiteX2" fmla="*/ 1082222 w 3246667"/>
              <a:gd name="connsiteY2" fmla="*/ 0 h 1477328"/>
              <a:gd name="connsiteX3" fmla="*/ 1623334 w 3246667"/>
              <a:gd name="connsiteY3" fmla="*/ 0 h 1477328"/>
              <a:gd name="connsiteX4" fmla="*/ 2229378 w 3246667"/>
              <a:gd name="connsiteY4" fmla="*/ 0 h 1477328"/>
              <a:gd name="connsiteX5" fmla="*/ 3246667 w 3246667"/>
              <a:gd name="connsiteY5" fmla="*/ 0 h 1477328"/>
              <a:gd name="connsiteX6" fmla="*/ 3246667 w 3246667"/>
              <a:gd name="connsiteY6" fmla="*/ 448123 h 1477328"/>
              <a:gd name="connsiteX7" fmla="*/ 3246667 w 3246667"/>
              <a:gd name="connsiteY7" fmla="*/ 896246 h 1477328"/>
              <a:gd name="connsiteX8" fmla="*/ 3246667 w 3246667"/>
              <a:gd name="connsiteY8" fmla="*/ 1477328 h 1477328"/>
              <a:gd name="connsiteX9" fmla="*/ 2705556 w 3246667"/>
              <a:gd name="connsiteY9" fmla="*/ 1477328 h 1477328"/>
              <a:gd name="connsiteX10" fmla="*/ 2261845 w 3246667"/>
              <a:gd name="connsiteY10" fmla="*/ 1477328 h 1477328"/>
              <a:gd name="connsiteX11" fmla="*/ 1818134 w 3246667"/>
              <a:gd name="connsiteY11" fmla="*/ 1477328 h 1477328"/>
              <a:gd name="connsiteX12" fmla="*/ 1212089 w 3246667"/>
              <a:gd name="connsiteY12" fmla="*/ 1477328 h 1477328"/>
              <a:gd name="connsiteX13" fmla="*/ 670978 w 3246667"/>
              <a:gd name="connsiteY13" fmla="*/ 1477328 h 1477328"/>
              <a:gd name="connsiteX14" fmla="*/ 0 w 3246667"/>
              <a:gd name="connsiteY14" fmla="*/ 1477328 h 1477328"/>
              <a:gd name="connsiteX15" fmla="*/ 0 w 3246667"/>
              <a:gd name="connsiteY15" fmla="*/ 955339 h 1477328"/>
              <a:gd name="connsiteX16" fmla="*/ 0 w 3246667"/>
              <a:gd name="connsiteY16" fmla="*/ 448123 h 1477328"/>
              <a:gd name="connsiteX17" fmla="*/ 0 w 3246667"/>
              <a:gd name="connsiteY17" fmla="*/ 0 h 14773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3246667" h="1477328" fill="none" extrusionOk="0">
                <a:moveTo>
                  <a:pt x="0" y="0"/>
                </a:moveTo>
                <a:cubicBezTo>
                  <a:pt x="302708" y="-34737"/>
                  <a:pt x="384586" y="60377"/>
                  <a:pt x="606045" y="0"/>
                </a:cubicBezTo>
                <a:cubicBezTo>
                  <a:pt x="827504" y="-60377"/>
                  <a:pt x="896715" y="31285"/>
                  <a:pt x="1082222" y="0"/>
                </a:cubicBezTo>
                <a:cubicBezTo>
                  <a:pt x="1267729" y="-31285"/>
                  <a:pt x="1500560" y="55433"/>
                  <a:pt x="1623334" y="0"/>
                </a:cubicBezTo>
                <a:cubicBezTo>
                  <a:pt x="1746108" y="-55433"/>
                  <a:pt x="1996969" y="43414"/>
                  <a:pt x="2229378" y="0"/>
                </a:cubicBezTo>
                <a:cubicBezTo>
                  <a:pt x="2461787" y="-43414"/>
                  <a:pt x="2929220" y="40125"/>
                  <a:pt x="3246667" y="0"/>
                </a:cubicBezTo>
                <a:cubicBezTo>
                  <a:pt x="3280041" y="172965"/>
                  <a:pt x="3231026" y="322882"/>
                  <a:pt x="3246667" y="448123"/>
                </a:cubicBezTo>
                <a:cubicBezTo>
                  <a:pt x="3262308" y="573364"/>
                  <a:pt x="3197291" y="700476"/>
                  <a:pt x="3246667" y="896246"/>
                </a:cubicBezTo>
                <a:cubicBezTo>
                  <a:pt x="3296043" y="1092016"/>
                  <a:pt x="3235107" y="1214475"/>
                  <a:pt x="3246667" y="1477328"/>
                </a:cubicBezTo>
                <a:cubicBezTo>
                  <a:pt x="3136117" y="1496589"/>
                  <a:pt x="2844485" y="1448185"/>
                  <a:pt x="2705556" y="1477328"/>
                </a:cubicBezTo>
                <a:cubicBezTo>
                  <a:pt x="2566627" y="1506471"/>
                  <a:pt x="2474485" y="1437473"/>
                  <a:pt x="2261845" y="1477328"/>
                </a:cubicBezTo>
                <a:cubicBezTo>
                  <a:pt x="2049205" y="1517183"/>
                  <a:pt x="1988491" y="1452164"/>
                  <a:pt x="1818134" y="1477328"/>
                </a:cubicBezTo>
                <a:cubicBezTo>
                  <a:pt x="1647777" y="1502492"/>
                  <a:pt x="1425796" y="1425448"/>
                  <a:pt x="1212089" y="1477328"/>
                </a:cubicBezTo>
                <a:cubicBezTo>
                  <a:pt x="998383" y="1529208"/>
                  <a:pt x="890178" y="1436554"/>
                  <a:pt x="670978" y="1477328"/>
                </a:cubicBezTo>
                <a:cubicBezTo>
                  <a:pt x="451778" y="1518102"/>
                  <a:pt x="294606" y="1456088"/>
                  <a:pt x="0" y="1477328"/>
                </a:cubicBezTo>
                <a:cubicBezTo>
                  <a:pt x="-53313" y="1236195"/>
                  <a:pt x="29758" y="1090580"/>
                  <a:pt x="0" y="955339"/>
                </a:cubicBezTo>
                <a:cubicBezTo>
                  <a:pt x="-29758" y="820098"/>
                  <a:pt x="46805" y="668465"/>
                  <a:pt x="0" y="448123"/>
                </a:cubicBezTo>
                <a:cubicBezTo>
                  <a:pt x="-46805" y="227781"/>
                  <a:pt x="19919" y="153348"/>
                  <a:pt x="0" y="0"/>
                </a:cubicBezTo>
                <a:close/>
              </a:path>
              <a:path w="3246667" h="1477328" stroke="0" extrusionOk="0">
                <a:moveTo>
                  <a:pt x="0" y="0"/>
                </a:moveTo>
                <a:cubicBezTo>
                  <a:pt x="222544" y="-46426"/>
                  <a:pt x="326475" y="43454"/>
                  <a:pt x="508644" y="0"/>
                </a:cubicBezTo>
                <a:cubicBezTo>
                  <a:pt x="690813" y="-43454"/>
                  <a:pt x="945676" y="3010"/>
                  <a:pt x="1082222" y="0"/>
                </a:cubicBezTo>
                <a:cubicBezTo>
                  <a:pt x="1218768" y="-3010"/>
                  <a:pt x="1350878" y="21137"/>
                  <a:pt x="1558400" y="0"/>
                </a:cubicBezTo>
                <a:cubicBezTo>
                  <a:pt x="1765922" y="-21137"/>
                  <a:pt x="1860749" y="5919"/>
                  <a:pt x="2002111" y="0"/>
                </a:cubicBezTo>
                <a:cubicBezTo>
                  <a:pt x="2143473" y="-5919"/>
                  <a:pt x="2374239" y="57062"/>
                  <a:pt x="2478289" y="0"/>
                </a:cubicBezTo>
                <a:cubicBezTo>
                  <a:pt x="2582339" y="-57062"/>
                  <a:pt x="2899152" y="25326"/>
                  <a:pt x="3246667" y="0"/>
                </a:cubicBezTo>
                <a:cubicBezTo>
                  <a:pt x="3257206" y="138414"/>
                  <a:pt x="3241195" y="329529"/>
                  <a:pt x="3246667" y="507216"/>
                </a:cubicBezTo>
                <a:cubicBezTo>
                  <a:pt x="3252139" y="684903"/>
                  <a:pt x="3234356" y="868024"/>
                  <a:pt x="3246667" y="999659"/>
                </a:cubicBezTo>
                <a:cubicBezTo>
                  <a:pt x="3258978" y="1131294"/>
                  <a:pt x="3198658" y="1280053"/>
                  <a:pt x="3246667" y="1477328"/>
                </a:cubicBezTo>
                <a:cubicBezTo>
                  <a:pt x="3069779" y="1507922"/>
                  <a:pt x="2830594" y="1457275"/>
                  <a:pt x="2673089" y="1477328"/>
                </a:cubicBezTo>
                <a:cubicBezTo>
                  <a:pt x="2515584" y="1497381"/>
                  <a:pt x="2349754" y="1466988"/>
                  <a:pt x="2099511" y="1477328"/>
                </a:cubicBezTo>
                <a:cubicBezTo>
                  <a:pt x="1849268" y="1487668"/>
                  <a:pt x="1683589" y="1424538"/>
                  <a:pt x="1558400" y="1477328"/>
                </a:cubicBezTo>
                <a:cubicBezTo>
                  <a:pt x="1433211" y="1530118"/>
                  <a:pt x="1224152" y="1440433"/>
                  <a:pt x="1114689" y="1477328"/>
                </a:cubicBezTo>
                <a:cubicBezTo>
                  <a:pt x="1005226" y="1514223"/>
                  <a:pt x="822663" y="1475160"/>
                  <a:pt x="573578" y="1477328"/>
                </a:cubicBezTo>
                <a:cubicBezTo>
                  <a:pt x="324493" y="1479496"/>
                  <a:pt x="170318" y="1417082"/>
                  <a:pt x="0" y="1477328"/>
                </a:cubicBezTo>
                <a:cubicBezTo>
                  <a:pt x="-7436" y="1286780"/>
                  <a:pt x="29207" y="1126340"/>
                  <a:pt x="0" y="1029205"/>
                </a:cubicBezTo>
                <a:cubicBezTo>
                  <a:pt x="-29207" y="932070"/>
                  <a:pt x="33543" y="767239"/>
                  <a:pt x="0" y="521989"/>
                </a:cubicBezTo>
                <a:cubicBezTo>
                  <a:pt x="-33543" y="276739"/>
                  <a:pt x="2347" y="147254"/>
                  <a:pt x="0" y="0"/>
                </a:cubicBez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578536293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txBody>
          <a:bodyPr wrap="square" rtlCol="0">
            <a:spAutoFit/>
          </a:bodyPr>
          <a:lstStyle/>
          <a:p>
            <a:r>
              <a:rPr lang="tr-TR" b="1" u="sng" dirty="0"/>
              <a:t>KELİMELER: </a:t>
            </a:r>
            <a:r>
              <a:rPr lang="tr-TR" b="1" u="sng" dirty="0" err="1"/>
              <a:t>words</a:t>
            </a:r>
            <a:endParaRPr lang="tr-TR" b="1" u="sng" dirty="0"/>
          </a:p>
          <a:p>
            <a:r>
              <a:rPr lang="tr-TR" b="1" dirty="0"/>
              <a:t>okumak</a:t>
            </a:r>
            <a:r>
              <a:rPr lang="tr-TR" dirty="0"/>
              <a:t>: </a:t>
            </a:r>
            <a:r>
              <a:rPr lang="tr-TR" dirty="0" err="1"/>
              <a:t>to</a:t>
            </a:r>
            <a:r>
              <a:rPr lang="tr-TR" dirty="0"/>
              <a:t> </a:t>
            </a:r>
            <a:r>
              <a:rPr lang="tr-TR" dirty="0" err="1"/>
              <a:t>read</a:t>
            </a:r>
            <a:endParaRPr lang="tr-TR" dirty="0"/>
          </a:p>
          <a:p>
            <a:r>
              <a:rPr lang="tr-TR" b="1" dirty="0"/>
              <a:t>koşmak</a:t>
            </a:r>
            <a:r>
              <a:rPr lang="tr-TR" dirty="0"/>
              <a:t>:  </a:t>
            </a:r>
            <a:r>
              <a:rPr lang="tr-TR" dirty="0" err="1"/>
              <a:t>to</a:t>
            </a:r>
            <a:r>
              <a:rPr lang="tr-TR" dirty="0"/>
              <a:t> </a:t>
            </a:r>
            <a:r>
              <a:rPr lang="tr-TR" dirty="0" err="1"/>
              <a:t>run</a:t>
            </a:r>
            <a:endParaRPr lang="tr-TR" dirty="0"/>
          </a:p>
          <a:p>
            <a:r>
              <a:rPr lang="tr-TR" b="1" dirty="0"/>
              <a:t>yürüme</a:t>
            </a:r>
            <a:r>
              <a:rPr lang="tr-TR" dirty="0"/>
              <a:t>: </a:t>
            </a:r>
            <a:r>
              <a:rPr lang="tr-TR" dirty="0" err="1"/>
              <a:t>to</a:t>
            </a:r>
            <a:r>
              <a:rPr lang="tr-TR" dirty="0"/>
              <a:t> </a:t>
            </a:r>
            <a:r>
              <a:rPr lang="tr-TR" dirty="0" err="1"/>
              <a:t>walk</a:t>
            </a:r>
            <a:endParaRPr lang="tr-TR" dirty="0"/>
          </a:p>
          <a:p>
            <a:r>
              <a:rPr lang="tr-TR" b="1" dirty="0"/>
              <a:t>uyumak</a:t>
            </a:r>
            <a:r>
              <a:rPr lang="tr-TR" dirty="0"/>
              <a:t>: </a:t>
            </a:r>
            <a:r>
              <a:rPr lang="tr-TR" dirty="0" err="1"/>
              <a:t>to</a:t>
            </a:r>
            <a:r>
              <a:rPr lang="tr-TR" dirty="0"/>
              <a:t> </a:t>
            </a:r>
            <a:r>
              <a:rPr lang="tr-TR" dirty="0" err="1"/>
              <a:t>sleep</a:t>
            </a:r>
            <a:endParaRPr lang="tr-TR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3DFB4177-9B73-0491-4834-DE23EC9DD334}"/>
              </a:ext>
            </a:extLst>
          </p:cNvPr>
          <p:cNvSpPr txBox="1"/>
          <p:nvPr/>
        </p:nvSpPr>
        <p:spPr>
          <a:xfrm>
            <a:off x="6467477" y="3243958"/>
            <a:ext cx="3943352" cy="1323439"/>
          </a:xfrm>
          <a:custGeom>
            <a:avLst/>
            <a:gdLst>
              <a:gd name="connsiteX0" fmla="*/ 0 w 3943352"/>
              <a:gd name="connsiteY0" fmla="*/ 0 h 1323439"/>
              <a:gd name="connsiteX1" fmla="*/ 657225 w 3943352"/>
              <a:gd name="connsiteY1" fmla="*/ 0 h 1323439"/>
              <a:gd name="connsiteX2" fmla="*/ 1314451 w 3943352"/>
              <a:gd name="connsiteY2" fmla="*/ 0 h 1323439"/>
              <a:gd name="connsiteX3" fmla="*/ 1892809 w 3943352"/>
              <a:gd name="connsiteY3" fmla="*/ 0 h 1323439"/>
              <a:gd name="connsiteX4" fmla="*/ 2550034 w 3943352"/>
              <a:gd name="connsiteY4" fmla="*/ 0 h 1323439"/>
              <a:gd name="connsiteX5" fmla="*/ 3246693 w 3943352"/>
              <a:gd name="connsiteY5" fmla="*/ 0 h 1323439"/>
              <a:gd name="connsiteX6" fmla="*/ 3943352 w 3943352"/>
              <a:gd name="connsiteY6" fmla="*/ 0 h 1323439"/>
              <a:gd name="connsiteX7" fmla="*/ 3943352 w 3943352"/>
              <a:gd name="connsiteY7" fmla="*/ 661720 h 1323439"/>
              <a:gd name="connsiteX8" fmla="*/ 3943352 w 3943352"/>
              <a:gd name="connsiteY8" fmla="*/ 1323439 h 1323439"/>
              <a:gd name="connsiteX9" fmla="*/ 3246693 w 3943352"/>
              <a:gd name="connsiteY9" fmla="*/ 1323439 h 1323439"/>
              <a:gd name="connsiteX10" fmla="*/ 2707768 w 3943352"/>
              <a:gd name="connsiteY10" fmla="*/ 1323439 h 1323439"/>
              <a:gd name="connsiteX11" fmla="*/ 2050543 w 3943352"/>
              <a:gd name="connsiteY11" fmla="*/ 1323439 h 1323439"/>
              <a:gd name="connsiteX12" fmla="*/ 1353884 w 3943352"/>
              <a:gd name="connsiteY12" fmla="*/ 1323439 h 1323439"/>
              <a:gd name="connsiteX13" fmla="*/ 617792 w 3943352"/>
              <a:gd name="connsiteY13" fmla="*/ 1323439 h 1323439"/>
              <a:gd name="connsiteX14" fmla="*/ 0 w 3943352"/>
              <a:gd name="connsiteY14" fmla="*/ 1323439 h 1323439"/>
              <a:gd name="connsiteX15" fmla="*/ 0 w 3943352"/>
              <a:gd name="connsiteY15" fmla="*/ 674954 h 1323439"/>
              <a:gd name="connsiteX16" fmla="*/ 0 w 3943352"/>
              <a:gd name="connsiteY16" fmla="*/ 0 h 13234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943352" h="1323439" fill="none" extrusionOk="0">
                <a:moveTo>
                  <a:pt x="0" y="0"/>
                </a:moveTo>
                <a:cubicBezTo>
                  <a:pt x="189286" y="13368"/>
                  <a:pt x="412722" y="7135"/>
                  <a:pt x="657225" y="0"/>
                </a:cubicBezTo>
                <a:cubicBezTo>
                  <a:pt x="901728" y="-7135"/>
                  <a:pt x="1115340" y="-27758"/>
                  <a:pt x="1314451" y="0"/>
                </a:cubicBezTo>
                <a:cubicBezTo>
                  <a:pt x="1513562" y="27758"/>
                  <a:pt x="1641059" y="10341"/>
                  <a:pt x="1892809" y="0"/>
                </a:cubicBezTo>
                <a:cubicBezTo>
                  <a:pt x="2144559" y="-10341"/>
                  <a:pt x="2406691" y="6481"/>
                  <a:pt x="2550034" y="0"/>
                </a:cubicBezTo>
                <a:cubicBezTo>
                  <a:pt x="2693378" y="-6481"/>
                  <a:pt x="2945906" y="-19891"/>
                  <a:pt x="3246693" y="0"/>
                </a:cubicBezTo>
                <a:cubicBezTo>
                  <a:pt x="3547480" y="19891"/>
                  <a:pt x="3658618" y="3836"/>
                  <a:pt x="3943352" y="0"/>
                </a:cubicBezTo>
                <a:cubicBezTo>
                  <a:pt x="3971186" y="215012"/>
                  <a:pt x="3963197" y="364694"/>
                  <a:pt x="3943352" y="661720"/>
                </a:cubicBezTo>
                <a:cubicBezTo>
                  <a:pt x="3923507" y="958746"/>
                  <a:pt x="3952032" y="1008368"/>
                  <a:pt x="3943352" y="1323439"/>
                </a:cubicBezTo>
                <a:cubicBezTo>
                  <a:pt x="3793819" y="1301408"/>
                  <a:pt x="3418297" y="1347494"/>
                  <a:pt x="3246693" y="1323439"/>
                </a:cubicBezTo>
                <a:cubicBezTo>
                  <a:pt x="3075089" y="1299384"/>
                  <a:pt x="2974270" y="1326581"/>
                  <a:pt x="2707768" y="1323439"/>
                </a:cubicBezTo>
                <a:cubicBezTo>
                  <a:pt x="2441266" y="1320297"/>
                  <a:pt x="2292014" y="1291498"/>
                  <a:pt x="2050543" y="1323439"/>
                </a:cubicBezTo>
                <a:cubicBezTo>
                  <a:pt x="1809072" y="1355380"/>
                  <a:pt x="1516100" y="1321058"/>
                  <a:pt x="1353884" y="1323439"/>
                </a:cubicBezTo>
                <a:cubicBezTo>
                  <a:pt x="1191668" y="1325820"/>
                  <a:pt x="929249" y="1349697"/>
                  <a:pt x="617792" y="1323439"/>
                </a:cubicBezTo>
                <a:cubicBezTo>
                  <a:pt x="306335" y="1297181"/>
                  <a:pt x="257596" y="1293871"/>
                  <a:pt x="0" y="1323439"/>
                </a:cubicBezTo>
                <a:cubicBezTo>
                  <a:pt x="8114" y="1010165"/>
                  <a:pt x="24580" y="878402"/>
                  <a:pt x="0" y="674954"/>
                </a:cubicBezTo>
                <a:cubicBezTo>
                  <a:pt x="-24580" y="471507"/>
                  <a:pt x="-30515" y="263179"/>
                  <a:pt x="0" y="0"/>
                </a:cubicBezTo>
                <a:close/>
              </a:path>
              <a:path w="3943352" h="1323439" stroke="0" extrusionOk="0">
                <a:moveTo>
                  <a:pt x="0" y="0"/>
                </a:moveTo>
                <a:cubicBezTo>
                  <a:pt x="136193" y="-28699"/>
                  <a:pt x="394999" y="20577"/>
                  <a:pt x="657225" y="0"/>
                </a:cubicBezTo>
                <a:cubicBezTo>
                  <a:pt x="919451" y="-20577"/>
                  <a:pt x="1094474" y="-21224"/>
                  <a:pt x="1275017" y="0"/>
                </a:cubicBezTo>
                <a:cubicBezTo>
                  <a:pt x="1455560" y="21224"/>
                  <a:pt x="1570650" y="-9666"/>
                  <a:pt x="1813942" y="0"/>
                </a:cubicBezTo>
                <a:cubicBezTo>
                  <a:pt x="2057235" y="9666"/>
                  <a:pt x="2255617" y="-25264"/>
                  <a:pt x="2471167" y="0"/>
                </a:cubicBezTo>
                <a:cubicBezTo>
                  <a:pt x="2686717" y="25264"/>
                  <a:pt x="2991795" y="7689"/>
                  <a:pt x="3207260" y="0"/>
                </a:cubicBezTo>
                <a:cubicBezTo>
                  <a:pt x="3422725" y="-7689"/>
                  <a:pt x="3610386" y="-14708"/>
                  <a:pt x="3943352" y="0"/>
                </a:cubicBezTo>
                <a:cubicBezTo>
                  <a:pt x="3915271" y="308150"/>
                  <a:pt x="3975291" y="384456"/>
                  <a:pt x="3943352" y="688188"/>
                </a:cubicBezTo>
                <a:cubicBezTo>
                  <a:pt x="3911413" y="991920"/>
                  <a:pt x="3956031" y="1015907"/>
                  <a:pt x="3943352" y="1323439"/>
                </a:cubicBezTo>
                <a:cubicBezTo>
                  <a:pt x="3773947" y="1314848"/>
                  <a:pt x="3614676" y="1330334"/>
                  <a:pt x="3404427" y="1323439"/>
                </a:cubicBezTo>
                <a:cubicBezTo>
                  <a:pt x="3194178" y="1316544"/>
                  <a:pt x="3046363" y="1302440"/>
                  <a:pt x="2747202" y="1323439"/>
                </a:cubicBezTo>
                <a:cubicBezTo>
                  <a:pt x="2448042" y="1344438"/>
                  <a:pt x="2298685" y="1340298"/>
                  <a:pt x="2089977" y="1323439"/>
                </a:cubicBezTo>
                <a:cubicBezTo>
                  <a:pt x="1881269" y="1306580"/>
                  <a:pt x="1598743" y="1327310"/>
                  <a:pt x="1432751" y="1323439"/>
                </a:cubicBezTo>
                <a:cubicBezTo>
                  <a:pt x="1266759" y="1319568"/>
                  <a:pt x="925941" y="1322386"/>
                  <a:pt x="736092" y="1323439"/>
                </a:cubicBezTo>
                <a:cubicBezTo>
                  <a:pt x="546243" y="1324492"/>
                  <a:pt x="205314" y="1302675"/>
                  <a:pt x="0" y="1323439"/>
                </a:cubicBezTo>
                <a:cubicBezTo>
                  <a:pt x="-5775" y="1121417"/>
                  <a:pt x="-5051" y="908671"/>
                  <a:pt x="0" y="661720"/>
                </a:cubicBezTo>
                <a:cubicBezTo>
                  <a:pt x="5051" y="414769"/>
                  <a:pt x="10636" y="305020"/>
                  <a:pt x="0" y="0"/>
                </a:cubicBez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81997369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txBody>
          <a:bodyPr wrap="square" rtlCol="0"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tr-TR" altLang="en-US" sz="1600" b="1" dirty="0"/>
              <a:t>Kitap okuyorum. </a:t>
            </a:r>
            <a:r>
              <a:rPr lang="tr-TR" altLang="en-US" sz="1600" dirty="0"/>
              <a:t>	</a:t>
            </a:r>
            <a:r>
              <a:rPr lang="tr-TR" altLang="en-US" sz="1600" dirty="0">
                <a:solidFill>
                  <a:schemeClr val="tx1"/>
                </a:solidFill>
              </a:rPr>
              <a:t>(I am </a:t>
            </a:r>
            <a:r>
              <a:rPr lang="tr-TR" altLang="en-US" sz="1600" dirty="0" err="1">
                <a:solidFill>
                  <a:schemeClr val="tx1"/>
                </a:solidFill>
              </a:rPr>
              <a:t>reading</a:t>
            </a:r>
            <a:r>
              <a:rPr lang="tr-TR" altLang="en-US" sz="1600" dirty="0">
                <a:solidFill>
                  <a:schemeClr val="tx1"/>
                </a:solidFill>
              </a:rPr>
              <a:t> a </a:t>
            </a:r>
            <a:r>
              <a:rPr lang="tr-TR" altLang="en-US" sz="1600" dirty="0" err="1">
                <a:solidFill>
                  <a:schemeClr val="tx1"/>
                </a:solidFill>
              </a:rPr>
              <a:t>book</a:t>
            </a:r>
            <a:r>
              <a:rPr lang="tr-TR" altLang="en-US" sz="1600" dirty="0">
                <a:solidFill>
                  <a:schemeClr val="tx1"/>
                </a:solidFill>
              </a:rPr>
              <a:t>.)</a:t>
            </a:r>
            <a:r>
              <a:rPr lang="tr-TR" altLang="en-US" sz="1600" dirty="0"/>
              <a:t> </a:t>
            </a:r>
          </a:p>
          <a:p>
            <a:pPr eaLnBrk="1" hangingPunct="1">
              <a:spcBef>
                <a:spcPct val="50000"/>
              </a:spcBef>
            </a:pPr>
            <a:r>
              <a:rPr lang="tr-TR" altLang="en-US" sz="1600" b="1" dirty="0"/>
              <a:t>Koşuyorum. </a:t>
            </a:r>
            <a:r>
              <a:rPr lang="tr-TR" altLang="en-US" sz="1600" dirty="0"/>
              <a:t>	</a:t>
            </a:r>
            <a:r>
              <a:rPr lang="tr-TR" altLang="en-US" sz="1600" dirty="0">
                <a:solidFill>
                  <a:schemeClr val="tx1"/>
                </a:solidFill>
              </a:rPr>
              <a:t>(I am </a:t>
            </a:r>
            <a:r>
              <a:rPr lang="tr-TR" altLang="en-US" sz="1600" dirty="0" err="1">
                <a:solidFill>
                  <a:schemeClr val="tx1"/>
                </a:solidFill>
              </a:rPr>
              <a:t>running</a:t>
            </a:r>
            <a:r>
              <a:rPr lang="tr-TR" altLang="en-US" sz="1600" dirty="0">
                <a:solidFill>
                  <a:schemeClr val="tx1"/>
                </a:solidFill>
              </a:rPr>
              <a:t>.)</a:t>
            </a:r>
          </a:p>
          <a:p>
            <a:pPr eaLnBrk="1" hangingPunct="1">
              <a:spcBef>
                <a:spcPct val="50000"/>
              </a:spcBef>
            </a:pPr>
            <a:r>
              <a:rPr lang="tr-TR" altLang="en-US" sz="1600" b="1" dirty="0"/>
              <a:t>Yürüyorum. </a:t>
            </a:r>
            <a:r>
              <a:rPr lang="tr-TR" altLang="en-US" sz="1600" dirty="0"/>
              <a:t>	</a:t>
            </a:r>
            <a:r>
              <a:rPr lang="tr-TR" altLang="en-US" sz="1600" dirty="0">
                <a:solidFill>
                  <a:schemeClr val="tx1"/>
                </a:solidFill>
              </a:rPr>
              <a:t>(I am </a:t>
            </a:r>
            <a:r>
              <a:rPr lang="tr-TR" altLang="en-US" sz="1600" dirty="0" err="1">
                <a:solidFill>
                  <a:schemeClr val="tx1"/>
                </a:solidFill>
              </a:rPr>
              <a:t>walking</a:t>
            </a:r>
            <a:r>
              <a:rPr lang="tr-TR" altLang="en-US" sz="1600" dirty="0">
                <a:solidFill>
                  <a:schemeClr val="tx1"/>
                </a:solidFill>
              </a:rPr>
              <a:t>.)</a:t>
            </a:r>
          </a:p>
          <a:p>
            <a:pPr eaLnBrk="1" hangingPunct="1"/>
            <a:r>
              <a:rPr lang="tr-TR" altLang="en-US" sz="1600" b="1" dirty="0"/>
              <a:t>Uyuyorum.</a:t>
            </a:r>
            <a:r>
              <a:rPr lang="tr-TR" altLang="en-US" sz="1600" dirty="0"/>
              <a:t>	</a:t>
            </a:r>
            <a:r>
              <a:rPr lang="tr-TR" altLang="en-US" sz="1600" dirty="0">
                <a:solidFill>
                  <a:schemeClr val="tx1"/>
                </a:solidFill>
              </a:rPr>
              <a:t>(I am </a:t>
            </a:r>
            <a:r>
              <a:rPr lang="tr-TR" altLang="en-US" sz="1600" dirty="0" err="1">
                <a:solidFill>
                  <a:schemeClr val="tx1"/>
                </a:solidFill>
              </a:rPr>
              <a:t>sleeping</a:t>
            </a:r>
            <a:endParaRPr lang="en-US" altLang="en-US" sz="1600" dirty="0"/>
          </a:p>
        </p:txBody>
      </p:sp>
    </p:spTree>
    <p:extLst>
      <p:ext uri="{BB962C8B-B14F-4D97-AF65-F5344CB8AC3E}">
        <p14:creationId xmlns:p14="http://schemas.microsoft.com/office/powerpoint/2010/main" val="283736447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42F9067-2527-428A-182B-EA7B18860AD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872" b="1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739998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337940BB-FBC4-492E-BD92-3B7B914D0EA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6CCA093D-7C02-4BD2-8D9D-41CB2BC833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16893" y="2078907"/>
            <a:ext cx="8365111" cy="1571951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6600" kern="1200" dirty="0" err="1">
                <a:solidFill>
                  <a:schemeClr val="tx1"/>
                </a:solidFill>
                <a:latin typeface="+mj-lt"/>
                <a:ea typeface="+mj-ea"/>
                <a:cs typeface="+mj-cs"/>
              </a:rPr>
              <a:t>Şimdiki</a:t>
            </a:r>
            <a:r>
              <a:rPr lang="en-US" sz="66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 Zaman </a:t>
            </a:r>
            <a:r>
              <a:rPr lang="en-US" sz="6600" kern="1200" dirty="0">
                <a:solidFill>
                  <a:schemeClr val="tx1"/>
                </a:solidFill>
                <a:highlight>
                  <a:srgbClr val="00FF00"/>
                </a:highlight>
                <a:latin typeface="+mj-lt"/>
                <a:ea typeface="+mj-ea"/>
                <a:cs typeface="+mj-cs"/>
              </a:rPr>
              <a:t>2</a:t>
            </a:r>
            <a:br>
              <a:rPr lang="tr-TR" sz="6600" kern="1200" dirty="0">
                <a:solidFill>
                  <a:schemeClr val="tx1"/>
                </a:solidFill>
                <a:highlight>
                  <a:srgbClr val="00FF00"/>
                </a:highlight>
                <a:latin typeface="+mj-lt"/>
                <a:ea typeface="+mj-ea"/>
                <a:cs typeface="+mj-cs"/>
              </a:rPr>
            </a:br>
            <a:r>
              <a:rPr lang="en-US" sz="36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(Simple Progressive Tense)</a:t>
            </a:r>
            <a:endParaRPr lang="en-US" sz="6600" kern="1200" dirty="0">
              <a:solidFill>
                <a:schemeClr val="tx1"/>
              </a:solidFill>
              <a:latin typeface="+mj-lt"/>
              <a:ea typeface="+mj-ea"/>
              <a:cs typeface="+mj-cs"/>
            </a:endParaRPr>
          </a:p>
        </p:txBody>
      </p:sp>
      <p:pic>
        <p:nvPicPr>
          <p:cNvPr id="9" name="Graphic 8" descr="Hourglass">
            <a:extLst>
              <a:ext uri="{FF2B5EF4-FFF2-40B4-BE49-F238E27FC236}">
                <a16:creationId xmlns:a16="http://schemas.microsoft.com/office/drawing/2014/main" id="{E309B31B-B955-4B5E-BB12-F4414C45F0B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20040" y="1226248"/>
            <a:ext cx="4087368" cy="4087368"/>
          </a:xfrm>
          <a:prstGeom prst="rect">
            <a:avLst/>
          </a:prstGeom>
        </p:spPr>
      </p:pic>
      <p:sp>
        <p:nvSpPr>
          <p:cNvPr id="14" name="sketch line">
            <a:extLst>
              <a:ext uri="{FF2B5EF4-FFF2-40B4-BE49-F238E27FC236}">
                <a16:creationId xmlns:a16="http://schemas.microsoft.com/office/drawing/2014/main" id="{3FCFB1DE-0B7E-48CC-BA90-B2AB0889F9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53987" y="4409267"/>
            <a:ext cx="4243589" cy="27432"/>
          </a:xfrm>
          <a:custGeom>
            <a:avLst/>
            <a:gdLst>
              <a:gd name="connsiteX0" fmla="*/ 0 w 4243589"/>
              <a:gd name="connsiteY0" fmla="*/ 0 h 27432"/>
              <a:gd name="connsiteX1" fmla="*/ 563791 w 4243589"/>
              <a:gd name="connsiteY1" fmla="*/ 0 h 27432"/>
              <a:gd name="connsiteX2" fmla="*/ 1042710 w 4243589"/>
              <a:gd name="connsiteY2" fmla="*/ 0 h 27432"/>
              <a:gd name="connsiteX3" fmla="*/ 1564066 w 4243589"/>
              <a:gd name="connsiteY3" fmla="*/ 0 h 27432"/>
              <a:gd name="connsiteX4" fmla="*/ 2212729 w 4243589"/>
              <a:gd name="connsiteY4" fmla="*/ 0 h 27432"/>
              <a:gd name="connsiteX5" fmla="*/ 2776520 w 4243589"/>
              <a:gd name="connsiteY5" fmla="*/ 0 h 27432"/>
              <a:gd name="connsiteX6" fmla="*/ 3297875 w 4243589"/>
              <a:gd name="connsiteY6" fmla="*/ 0 h 27432"/>
              <a:gd name="connsiteX7" fmla="*/ 4243589 w 4243589"/>
              <a:gd name="connsiteY7" fmla="*/ 0 h 27432"/>
              <a:gd name="connsiteX8" fmla="*/ 4243589 w 4243589"/>
              <a:gd name="connsiteY8" fmla="*/ 27432 h 27432"/>
              <a:gd name="connsiteX9" fmla="*/ 3637362 w 4243589"/>
              <a:gd name="connsiteY9" fmla="*/ 27432 h 27432"/>
              <a:gd name="connsiteX10" fmla="*/ 3116007 w 4243589"/>
              <a:gd name="connsiteY10" fmla="*/ 27432 h 27432"/>
              <a:gd name="connsiteX11" fmla="*/ 2424908 w 4243589"/>
              <a:gd name="connsiteY11" fmla="*/ 27432 h 27432"/>
              <a:gd name="connsiteX12" fmla="*/ 1861117 w 4243589"/>
              <a:gd name="connsiteY12" fmla="*/ 27432 h 27432"/>
              <a:gd name="connsiteX13" fmla="*/ 1382198 w 4243589"/>
              <a:gd name="connsiteY13" fmla="*/ 27432 h 27432"/>
              <a:gd name="connsiteX14" fmla="*/ 733535 w 4243589"/>
              <a:gd name="connsiteY14" fmla="*/ 27432 h 27432"/>
              <a:gd name="connsiteX15" fmla="*/ 0 w 4243589"/>
              <a:gd name="connsiteY15" fmla="*/ 27432 h 27432"/>
              <a:gd name="connsiteX16" fmla="*/ 0 w 4243589"/>
              <a:gd name="connsiteY16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243589" h="27432" fill="none" extrusionOk="0">
                <a:moveTo>
                  <a:pt x="0" y="0"/>
                </a:moveTo>
                <a:cubicBezTo>
                  <a:pt x="157351" y="-15653"/>
                  <a:pt x="378877" y="-5828"/>
                  <a:pt x="563791" y="0"/>
                </a:cubicBezTo>
                <a:cubicBezTo>
                  <a:pt x="748705" y="5828"/>
                  <a:pt x="905659" y="-5525"/>
                  <a:pt x="1042710" y="0"/>
                </a:cubicBezTo>
                <a:cubicBezTo>
                  <a:pt x="1179761" y="5525"/>
                  <a:pt x="1356845" y="-21288"/>
                  <a:pt x="1564066" y="0"/>
                </a:cubicBezTo>
                <a:cubicBezTo>
                  <a:pt x="1771287" y="21288"/>
                  <a:pt x="1912099" y="25135"/>
                  <a:pt x="2212729" y="0"/>
                </a:cubicBezTo>
                <a:cubicBezTo>
                  <a:pt x="2513359" y="-25135"/>
                  <a:pt x="2514918" y="-27119"/>
                  <a:pt x="2776520" y="0"/>
                </a:cubicBezTo>
                <a:cubicBezTo>
                  <a:pt x="3038122" y="27119"/>
                  <a:pt x="3178771" y="18116"/>
                  <a:pt x="3297875" y="0"/>
                </a:cubicBezTo>
                <a:cubicBezTo>
                  <a:pt x="3416980" y="-18116"/>
                  <a:pt x="4012240" y="-40869"/>
                  <a:pt x="4243589" y="0"/>
                </a:cubicBezTo>
                <a:cubicBezTo>
                  <a:pt x="4242616" y="8304"/>
                  <a:pt x="4243111" y="21512"/>
                  <a:pt x="4243589" y="27432"/>
                </a:cubicBezTo>
                <a:cubicBezTo>
                  <a:pt x="4112949" y="6289"/>
                  <a:pt x="3928037" y="10975"/>
                  <a:pt x="3637362" y="27432"/>
                </a:cubicBezTo>
                <a:cubicBezTo>
                  <a:pt x="3346687" y="43889"/>
                  <a:pt x="3254446" y="35813"/>
                  <a:pt x="3116007" y="27432"/>
                </a:cubicBezTo>
                <a:cubicBezTo>
                  <a:pt x="2977569" y="19051"/>
                  <a:pt x="2620228" y="38017"/>
                  <a:pt x="2424908" y="27432"/>
                </a:cubicBezTo>
                <a:cubicBezTo>
                  <a:pt x="2229588" y="16847"/>
                  <a:pt x="2088287" y="5290"/>
                  <a:pt x="1861117" y="27432"/>
                </a:cubicBezTo>
                <a:cubicBezTo>
                  <a:pt x="1633947" y="49574"/>
                  <a:pt x="1502447" y="8273"/>
                  <a:pt x="1382198" y="27432"/>
                </a:cubicBezTo>
                <a:cubicBezTo>
                  <a:pt x="1261949" y="46591"/>
                  <a:pt x="1045440" y="37497"/>
                  <a:pt x="733535" y="27432"/>
                </a:cubicBezTo>
                <a:cubicBezTo>
                  <a:pt x="421630" y="17367"/>
                  <a:pt x="341257" y="-9215"/>
                  <a:pt x="0" y="27432"/>
                </a:cubicBezTo>
                <a:cubicBezTo>
                  <a:pt x="-1048" y="14992"/>
                  <a:pt x="-1120" y="7447"/>
                  <a:pt x="0" y="0"/>
                </a:cubicBezTo>
                <a:close/>
              </a:path>
              <a:path w="4243589" h="27432" stroke="0" extrusionOk="0">
                <a:moveTo>
                  <a:pt x="0" y="0"/>
                </a:moveTo>
                <a:cubicBezTo>
                  <a:pt x="128164" y="17204"/>
                  <a:pt x="312653" y="1129"/>
                  <a:pt x="563791" y="0"/>
                </a:cubicBezTo>
                <a:cubicBezTo>
                  <a:pt x="814929" y="-1129"/>
                  <a:pt x="837271" y="8503"/>
                  <a:pt x="1042710" y="0"/>
                </a:cubicBezTo>
                <a:cubicBezTo>
                  <a:pt x="1248149" y="-8503"/>
                  <a:pt x="1588432" y="-28862"/>
                  <a:pt x="1733809" y="0"/>
                </a:cubicBezTo>
                <a:cubicBezTo>
                  <a:pt x="1879186" y="28862"/>
                  <a:pt x="2052815" y="5974"/>
                  <a:pt x="2297600" y="0"/>
                </a:cubicBezTo>
                <a:cubicBezTo>
                  <a:pt x="2542385" y="-5974"/>
                  <a:pt x="2699960" y="-23550"/>
                  <a:pt x="2861391" y="0"/>
                </a:cubicBezTo>
                <a:cubicBezTo>
                  <a:pt x="3022822" y="23550"/>
                  <a:pt x="3390411" y="25272"/>
                  <a:pt x="3552490" y="0"/>
                </a:cubicBezTo>
                <a:cubicBezTo>
                  <a:pt x="3714569" y="-25272"/>
                  <a:pt x="3950585" y="-31327"/>
                  <a:pt x="4243589" y="0"/>
                </a:cubicBezTo>
                <a:cubicBezTo>
                  <a:pt x="4244074" y="9333"/>
                  <a:pt x="4244867" y="19699"/>
                  <a:pt x="4243589" y="27432"/>
                </a:cubicBezTo>
                <a:cubicBezTo>
                  <a:pt x="4130424" y="7904"/>
                  <a:pt x="3932803" y="51393"/>
                  <a:pt x="3722234" y="27432"/>
                </a:cubicBezTo>
                <a:cubicBezTo>
                  <a:pt x="3511665" y="3471"/>
                  <a:pt x="3269903" y="55138"/>
                  <a:pt x="3116007" y="27432"/>
                </a:cubicBezTo>
                <a:cubicBezTo>
                  <a:pt x="2962111" y="-274"/>
                  <a:pt x="2744280" y="32368"/>
                  <a:pt x="2509780" y="27432"/>
                </a:cubicBezTo>
                <a:cubicBezTo>
                  <a:pt x="2275280" y="22496"/>
                  <a:pt x="2066059" y="52808"/>
                  <a:pt x="1945989" y="27432"/>
                </a:cubicBezTo>
                <a:cubicBezTo>
                  <a:pt x="1825919" y="2056"/>
                  <a:pt x="1407329" y="21760"/>
                  <a:pt x="1254890" y="27432"/>
                </a:cubicBezTo>
                <a:cubicBezTo>
                  <a:pt x="1102451" y="33104"/>
                  <a:pt x="837950" y="40817"/>
                  <a:pt x="563791" y="27432"/>
                </a:cubicBezTo>
                <a:cubicBezTo>
                  <a:pt x="289632" y="14047"/>
                  <a:pt x="132768" y="16249"/>
                  <a:pt x="0" y="27432"/>
                </a:cubicBezTo>
                <a:cubicBezTo>
                  <a:pt x="211" y="18145"/>
                  <a:pt x="120" y="6480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1275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99559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7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AABCF388-41DC-4E6E-B23B-09C41D8B9E6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40000" contrast="2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13040" y="1606280"/>
            <a:ext cx="2832070" cy="226989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778112E1-47AE-4A5E-BB73-411137BE1ED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40000" contrast="-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542744" y="1435519"/>
            <a:ext cx="2440752" cy="226989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3" name="Title 1">
            <a:extLst>
              <a:ext uri="{FF2B5EF4-FFF2-40B4-BE49-F238E27FC236}">
                <a16:creationId xmlns:a16="http://schemas.microsoft.com/office/drawing/2014/main" id="{E0077ACE-5547-4799-9CC2-03CA73C64ACE}"/>
              </a:ext>
            </a:extLst>
          </p:cNvPr>
          <p:cNvSpPr txBox="1">
            <a:spLocks/>
          </p:cNvSpPr>
          <p:nvPr/>
        </p:nvSpPr>
        <p:spPr>
          <a:xfrm>
            <a:off x="198134" y="55229"/>
            <a:ext cx="10177404" cy="895892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tr-TR" b="1" dirty="0">
                <a:solidFill>
                  <a:srgbClr val="FF0000"/>
                </a:solidFill>
              </a:rPr>
              <a:t>Sen</a:t>
            </a:r>
            <a:r>
              <a:rPr lang="tr-TR" b="1" dirty="0"/>
              <a:t> </a:t>
            </a:r>
            <a:r>
              <a:rPr lang="en-US" b="1" dirty="0"/>
              <a:t>ne </a:t>
            </a:r>
            <a:r>
              <a:rPr lang="en-US" b="1" dirty="0" err="1"/>
              <a:t>yapıyor</a:t>
            </a:r>
            <a:r>
              <a:rPr lang="tr-TR" b="1" dirty="0"/>
              <a:t>sun</a:t>
            </a:r>
            <a:r>
              <a:rPr lang="en-US" b="1" dirty="0"/>
              <a:t>?</a:t>
            </a:r>
            <a:r>
              <a:rPr lang="tr-TR" b="1" dirty="0"/>
              <a:t> </a:t>
            </a:r>
            <a:r>
              <a:rPr lang="tr-TR" sz="2800" dirty="0"/>
              <a:t>(</a:t>
            </a:r>
            <a:r>
              <a:rPr lang="tr-TR" sz="2800" dirty="0" err="1"/>
              <a:t>What</a:t>
            </a:r>
            <a:r>
              <a:rPr lang="tr-TR" sz="2800" dirty="0"/>
              <a:t> </a:t>
            </a:r>
            <a:r>
              <a:rPr lang="tr-TR" sz="2800" dirty="0" err="1"/>
              <a:t>are</a:t>
            </a:r>
            <a:r>
              <a:rPr lang="tr-TR" sz="2800" dirty="0"/>
              <a:t> </a:t>
            </a:r>
            <a:r>
              <a:rPr lang="tr-TR" sz="2800" dirty="0" err="1">
                <a:solidFill>
                  <a:srgbClr val="FF0000"/>
                </a:solidFill>
              </a:rPr>
              <a:t>you</a:t>
            </a:r>
            <a:r>
              <a:rPr lang="tr-TR" sz="2800" dirty="0"/>
              <a:t> </a:t>
            </a:r>
            <a:r>
              <a:rPr lang="tr-TR" sz="2800" dirty="0" err="1"/>
              <a:t>doing</a:t>
            </a:r>
            <a:r>
              <a:rPr lang="tr-TR" sz="2800" dirty="0"/>
              <a:t>?)</a:t>
            </a:r>
            <a:r>
              <a:rPr lang="en-US" sz="2800" dirty="0"/>
              <a:t> </a:t>
            </a:r>
            <a:endParaRPr lang="en-US" dirty="0"/>
          </a:p>
        </p:txBody>
      </p:sp>
      <p:sp>
        <p:nvSpPr>
          <p:cNvPr id="14" name="Text Box 5">
            <a:extLst>
              <a:ext uri="{FF2B5EF4-FFF2-40B4-BE49-F238E27FC236}">
                <a16:creationId xmlns:a16="http://schemas.microsoft.com/office/drawing/2014/main" id="{B206B543-66A2-4CD6-9050-E41555D777A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4554" y="3962219"/>
            <a:ext cx="3349043" cy="1015663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 eaLnBrk="0" hangingPunct="0">
              <a:defRPr sz="4400">
                <a:solidFill>
                  <a:srgbClr val="FF0000"/>
                </a:solidFill>
                <a:latin typeface="Comic Sans MS" panose="030F0702030302020204" pitchFamily="66" charset="0"/>
              </a:defRPr>
            </a:lvl1pPr>
            <a:lvl2pPr marL="742950" indent="-285750" eaLnBrk="0" hangingPunct="0">
              <a:defRPr sz="4400">
                <a:solidFill>
                  <a:srgbClr val="FF0000"/>
                </a:solidFill>
                <a:latin typeface="Comic Sans MS" panose="030F0702030302020204" pitchFamily="66" charset="0"/>
              </a:defRPr>
            </a:lvl2pPr>
            <a:lvl3pPr marL="1143000" indent="-228600" eaLnBrk="0" hangingPunct="0">
              <a:defRPr sz="4400">
                <a:solidFill>
                  <a:srgbClr val="FF0000"/>
                </a:solidFill>
                <a:latin typeface="Comic Sans MS" panose="030F0702030302020204" pitchFamily="66" charset="0"/>
              </a:defRPr>
            </a:lvl3pPr>
            <a:lvl4pPr marL="1600200" indent="-228600" eaLnBrk="0" hangingPunct="0">
              <a:defRPr sz="4400">
                <a:solidFill>
                  <a:srgbClr val="FF0000"/>
                </a:solidFill>
                <a:latin typeface="Comic Sans MS" panose="030F0702030302020204" pitchFamily="66" charset="0"/>
              </a:defRPr>
            </a:lvl4pPr>
            <a:lvl5pPr marL="2057400" indent="-228600" eaLnBrk="0" hangingPunct="0">
              <a:defRPr sz="4400">
                <a:solidFill>
                  <a:srgbClr val="FF0000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FF0000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FF0000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FF0000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FF0000"/>
                </a:solidFill>
                <a:latin typeface="Comic Sans MS" panose="030F0702030302020204" pitchFamily="66" charset="0"/>
              </a:defRPr>
            </a:lvl9pPr>
          </a:lstStyle>
          <a:p>
            <a:pPr eaLnBrk="1" hangingPunct="1"/>
            <a:r>
              <a:rPr lang="tr-TR" altLang="en-US" sz="3200" dirty="0"/>
              <a:t>Pasta yiyorum.</a:t>
            </a:r>
          </a:p>
          <a:p>
            <a:pPr eaLnBrk="1" hangingPunct="1"/>
            <a:r>
              <a:rPr lang="tr-TR" altLang="en-US" sz="1800" dirty="0">
                <a:solidFill>
                  <a:schemeClr val="tx1"/>
                </a:solidFill>
              </a:rPr>
              <a:t>(I am </a:t>
            </a:r>
            <a:r>
              <a:rPr lang="tr-TR" altLang="en-US" sz="1800" dirty="0" err="1">
                <a:solidFill>
                  <a:schemeClr val="tx1"/>
                </a:solidFill>
              </a:rPr>
              <a:t>eating</a:t>
            </a:r>
            <a:r>
              <a:rPr lang="tr-TR" altLang="en-US" sz="1800" dirty="0">
                <a:solidFill>
                  <a:schemeClr val="tx1"/>
                </a:solidFill>
              </a:rPr>
              <a:t> a </a:t>
            </a:r>
            <a:r>
              <a:rPr lang="tr-TR" altLang="en-US" sz="1800" dirty="0" err="1">
                <a:solidFill>
                  <a:schemeClr val="tx1"/>
                </a:solidFill>
              </a:rPr>
              <a:t>cake</a:t>
            </a:r>
            <a:r>
              <a:rPr lang="tr-TR" altLang="en-US" sz="1800" dirty="0">
                <a:solidFill>
                  <a:schemeClr val="tx1"/>
                </a:solidFill>
              </a:rPr>
              <a:t>.)</a:t>
            </a:r>
            <a:r>
              <a:rPr lang="tr-TR" altLang="en-US" sz="2800" dirty="0"/>
              <a:t> </a:t>
            </a:r>
            <a:endParaRPr lang="en-US" altLang="en-US" sz="2800" dirty="0"/>
          </a:p>
        </p:txBody>
      </p:sp>
      <p:sp>
        <p:nvSpPr>
          <p:cNvPr id="16" name="Text Box 5">
            <a:extLst>
              <a:ext uri="{FF2B5EF4-FFF2-40B4-BE49-F238E27FC236}">
                <a16:creationId xmlns:a16="http://schemas.microsoft.com/office/drawing/2014/main" id="{063EF4F7-AF6C-4498-B18D-AB3CEFDC4BC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55430" y="3960432"/>
            <a:ext cx="4902539" cy="1015663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 eaLnBrk="0" hangingPunct="0">
              <a:defRPr sz="4400">
                <a:solidFill>
                  <a:srgbClr val="FF0000"/>
                </a:solidFill>
                <a:latin typeface="Comic Sans MS" panose="030F0702030302020204" pitchFamily="66" charset="0"/>
              </a:defRPr>
            </a:lvl1pPr>
            <a:lvl2pPr marL="742950" indent="-285750" eaLnBrk="0" hangingPunct="0">
              <a:defRPr sz="4400">
                <a:solidFill>
                  <a:srgbClr val="FF0000"/>
                </a:solidFill>
                <a:latin typeface="Comic Sans MS" panose="030F0702030302020204" pitchFamily="66" charset="0"/>
              </a:defRPr>
            </a:lvl2pPr>
            <a:lvl3pPr marL="1143000" indent="-228600" eaLnBrk="0" hangingPunct="0">
              <a:defRPr sz="4400">
                <a:solidFill>
                  <a:srgbClr val="FF0000"/>
                </a:solidFill>
                <a:latin typeface="Comic Sans MS" panose="030F0702030302020204" pitchFamily="66" charset="0"/>
              </a:defRPr>
            </a:lvl3pPr>
            <a:lvl4pPr marL="1600200" indent="-228600" eaLnBrk="0" hangingPunct="0">
              <a:defRPr sz="4400">
                <a:solidFill>
                  <a:srgbClr val="FF0000"/>
                </a:solidFill>
                <a:latin typeface="Comic Sans MS" panose="030F0702030302020204" pitchFamily="66" charset="0"/>
              </a:defRPr>
            </a:lvl4pPr>
            <a:lvl5pPr marL="2057400" indent="-228600" eaLnBrk="0" hangingPunct="0">
              <a:defRPr sz="4400">
                <a:solidFill>
                  <a:srgbClr val="FF0000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FF0000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FF0000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FF0000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FF0000"/>
                </a:solidFill>
                <a:latin typeface="Comic Sans MS" panose="030F0702030302020204" pitchFamily="66" charset="0"/>
              </a:defRPr>
            </a:lvl9pPr>
          </a:lstStyle>
          <a:p>
            <a:pPr eaLnBrk="1" hangingPunct="1"/>
            <a:r>
              <a:rPr lang="tr-TR" altLang="en-US" sz="3200" dirty="0"/>
              <a:t>Telefonda konuşuyorum.</a:t>
            </a:r>
          </a:p>
          <a:p>
            <a:pPr eaLnBrk="1" hangingPunct="1"/>
            <a:r>
              <a:rPr lang="tr-TR" altLang="en-US" sz="1800" dirty="0">
                <a:solidFill>
                  <a:schemeClr val="tx1"/>
                </a:solidFill>
              </a:rPr>
              <a:t>(I am </a:t>
            </a:r>
            <a:r>
              <a:rPr lang="tr-TR" altLang="en-US" sz="1800" dirty="0" err="1">
                <a:solidFill>
                  <a:schemeClr val="tx1"/>
                </a:solidFill>
              </a:rPr>
              <a:t>talking</a:t>
            </a:r>
            <a:r>
              <a:rPr lang="tr-TR" altLang="en-US" sz="1800" dirty="0">
                <a:solidFill>
                  <a:schemeClr val="tx1"/>
                </a:solidFill>
              </a:rPr>
              <a:t> on the </a:t>
            </a:r>
            <a:r>
              <a:rPr lang="tr-TR" altLang="en-US" sz="1800" dirty="0" err="1">
                <a:solidFill>
                  <a:schemeClr val="tx1"/>
                </a:solidFill>
              </a:rPr>
              <a:t>phone</a:t>
            </a:r>
            <a:r>
              <a:rPr lang="tr-TR" altLang="en-US" sz="1800" dirty="0">
                <a:solidFill>
                  <a:schemeClr val="tx1"/>
                </a:solidFill>
              </a:rPr>
              <a:t>.)</a:t>
            </a:r>
            <a:r>
              <a:rPr lang="tr-TR" altLang="en-US" sz="2800" dirty="0"/>
              <a:t> </a:t>
            </a:r>
            <a:endParaRPr lang="en-US" altLang="en-US" sz="2800" dirty="0"/>
          </a:p>
        </p:txBody>
      </p:sp>
    </p:spTree>
    <p:extLst>
      <p:ext uri="{BB962C8B-B14F-4D97-AF65-F5344CB8AC3E}">
        <p14:creationId xmlns:p14="http://schemas.microsoft.com/office/powerpoint/2010/main" val="365182565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36AC2AF7-5486-9A4B-F238-E5AD04FC0A9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40000" contrast="-2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643674" y="1377958"/>
            <a:ext cx="2621136" cy="239178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526920BE-F995-4534-0DC0-325CAA9FA05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40000" contrast="-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374100" y="1377958"/>
            <a:ext cx="2832069" cy="239178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4" name="Text Box 5">
            <a:extLst>
              <a:ext uri="{FF2B5EF4-FFF2-40B4-BE49-F238E27FC236}">
                <a16:creationId xmlns:a16="http://schemas.microsoft.com/office/drawing/2014/main" id="{895C6644-D0D5-1B5C-59F1-F3B88476D16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74252" y="3970994"/>
            <a:ext cx="2559981" cy="1000274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 eaLnBrk="0" hangingPunct="0">
              <a:defRPr sz="4400">
                <a:solidFill>
                  <a:srgbClr val="FF0000"/>
                </a:solidFill>
                <a:latin typeface="Comic Sans MS" panose="030F0702030302020204" pitchFamily="66" charset="0"/>
              </a:defRPr>
            </a:lvl1pPr>
            <a:lvl2pPr marL="742950" indent="-285750" eaLnBrk="0" hangingPunct="0">
              <a:defRPr sz="4400">
                <a:solidFill>
                  <a:srgbClr val="FF0000"/>
                </a:solidFill>
                <a:latin typeface="Comic Sans MS" panose="030F0702030302020204" pitchFamily="66" charset="0"/>
              </a:defRPr>
            </a:lvl2pPr>
            <a:lvl3pPr marL="1143000" indent="-228600" eaLnBrk="0" hangingPunct="0">
              <a:defRPr sz="4400">
                <a:solidFill>
                  <a:srgbClr val="FF0000"/>
                </a:solidFill>
                <a:latin typeface="Comic Sans MS" panose="030F0702030302020204" pitchFamily="66" charset="0"/>
              </a:defRPr>
            </a:lvl3pPr>
            <a:lvl4pPr marL="1600200" indent="-228600" eaLnBrk="0" hangingPunct="0">
              <a:defRPr sz="4400">
                <a:solidFill>
                  <a:srgbClr val="FF0000"/>
                </a:solidFill>
                <a:latin typeface="Comic Sans MS" panose="030F0702030302020204" pitchFamily="66" charset="0"/>
              </a:defRPr>
            </a:lvl4pPr>
            <a:lvl5pPr marL="2057400" indent="-228600" eaLnBrk="0" hangingPunct="0">
              <a:defRPr sz="4400">
                <a:solidFill>
                  <a:srgbClr val="FF0000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FF0000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FF0000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FF0000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FF0000"/>
                </a:solidFill>
                <a:latin typeface="Comic Sans MS" panose="030F0702030302020204" pitchFamily="66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tr-TR" altLang="en-US" sz="3200" dirty="0"/>
              <a:t>Yazıyorum.</a:t>
            </a:r>
          </a:p>
          <a:p>
            <a:pPr eaLnBrk="1" hangingPunct="1">
              <a:spcBef>
                <a:spcPct val="50000"/>
              </a:spcBef>
            </a:pPr>
            <a:r>
              <a:rPr lang="tr-TR" altLang="en-US" sz="1800" dirty="0">
                <a:solidFill>
                  <a:schemeClr val="tx1"/>
                </a:solidFill>
              </a:rPr>
              <a:t>(I am </a:t>
            </a:r>
            <a:r>
              <a:rPr lang="tr-TR" altLang="en-US" sz="1800" dirty="0" err="1">
                <a:solidFill>
                  <a:schemeClr val="tx1"/>
                </a:solidFill>
              </a:rPr>
              <a:t>writing</a:t>
            </a:r>
            <a:r>
              <a:rPr lang="tr-TR" altLang="en-US" sz="1800" dirty="0">
                <a:solidFill>
                  <a:schemeClr val="tx1"/>
                </a:solidFill>
              </a:rPr>
              <a:t>.)</a:t>
            </a:r>
            <a:endParaRPr lang="en-US" altLang="en-US" sz="2800" dirty="0"/>
          </a:p>
        </p:txBody>
      </p:sp>
      <p:sp>
        <p:nvSpPr>
          <p:cNvPr id="5" name="Text Box 5">
            <a:extLst>
              <a:ext uri="{FF2B5EF4-FFF2-40B4-BE49-F238E27FC236}">
                <a16:creationId xmlns:a16="http://schemas.microsoft.com/office/drawing/2014/main" id="{703E8BAF-A93E-96E1-5F6B-FE4F2F0C090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46188" y="4039849"/>
            <a:ext cx="2559981" cy="1015663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 eaLnBrk="0" hangingPunct="0">
              <a:defRPr sz="4400">
                <a:solidFill>
                  <a:srgbClr val="FF0000"/>
                </a:solidFill>
                <a:latin typeface="Comic Sans MS" panose="030F0702030302020204" pitchFamily="66" charset="0"/>
              </a:defRPr>
            </a:lvl1pPr>
            <a:lvl2pPr marL="742950" indent="-285750" eaLnBrk="0" hangingPunct="0">
              <a:defRPr sz="4400">
                <a:solidFill>
                  <a:srgbClr val="FF0000"/>
                </a:solidFill>
                <a:latin typeface="Comic Sans MS" panose="030F0702030302020204" pitchFamily="66" charset="0"/>
              </a:defRPr>
            </a:lvl2pPr>
            <a:lvl3pPr marL="1143000" indent="-228600" eaLnBrk="0" hangingPunct="0">
              <a:defRPr sz="4400">
                <a:solidFill>
                  <a:srgbClr val="FF0000"/>
                </a:solidFill>
                <a:latin typeface="Comic Sans MS" panose="030F0702030302020204" pitchFamily="66" charset="0"/>
              </a:defRPr>
            </a:lvl3pPr>
            <a:lvl4pPr marL="1600200" indent="-228600" eaLnBrk="0" hangingPunct="0">
              <a:defRPr sz="4400">
                <a:solidFill>
                  <a:srgbClr val="FF0000"/>
                </a:solidFill>
                <a:latin typeface="Comic Sans MS" panose="030F0702030302020204" pitchFamily="66" charset="0"/>
              </a:defRPr>
            </a:lvl4pPr>
            <a:lvl5pPr marL="2057400" indent="-228600" eaLnBrk="0" hangingPunct="0">
              <a:defRPr sz="4400">
                <a:solidFill>
                  <a:srgbClr val="FF0000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FF0000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FF0000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FF0000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FF0000"/>
                </a:solidFill>
                <a:latin typeface="Comic Sans MS" panose="030F0702030302020204" pitchFamily="66" charset="0"/>
              </a:defRPr>
            </a:lvl9pPr>
          </a:lstStyle>
          <a:p>
            <a:pPr eaLnBrk="1" hangingPunct="1"/>
            <a:r>
              <a:rPr lang="tr-TR" altLang="en-US" sz="3200" dirty="0"/>
              <a:t>Su içiyorum.</a:t>
            </a:r>
          </a:p>
          <a:p>
            <a:pPr eaLnBrk="1" hangingPunct="1"/>
            <a:r>
              <a:rPr lang="tr-TR" altLang="en-US" sz="1800" dirty="0">
                <a:solidFill>
                  <a:schemeClr val="tx1"/>
                </a:solidFill>
              </a:rPr>
              <a:t>(I am </a:t>
            </a:r>
            <a:r>
              <a:rPr lang="tr-TR" altLang="en-US" sz="1800" dirty="0" err="1">
                <a:solidFill>
                  <a:schemeClr val="tx1"/>
                </a:solidFill>
              </a:rPr>
              <a:t>drinking</a:t>
            </a:r>
            <a:r>
              <a:rPr lang="tr-TR" altLang="en-US" sz="1800" dirty="0">
                <a:solidFill>
                  <a:schemeClr val="tx1"/>
                </a:solidFill>
              </a:rPr>
              <a:t> </a:t>
            </a:r>
            <a:r>
              <a:rPr lang="tr-TR" altLang="en-US" sz="1800" dirty="0" err="1">
                <a:solidFill>
                  <a:schemeClr val="tx1"/>
                </a:solidFill>
              </a:rPr>
              <a:t>water</a:t>
            </a:r>
            <a:r>
              <a:rPr lang="tr-TR" altLang="en-US" sz="1800" dirty="0">
                <a:solidFill>
                  <a:schemeClr val="tx1"/>
                </a:solidFill>
              </a:rPr>
              <a:t>.)</a:t>
            </a:r>
            <a:r>
              <a:rPr lang="tr-TR" altLang="en-US" sz="280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11785811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5" name="Rectangle 14">
            <a:extLst>
              <a:ext uri="{FF2B5EF4-FFF2-40B4-BE49-F238E27FC236}">
                <a16:creationId xmlns:a16="http://schemas.microsoft.com/office/drawing/2014/main" id="{E462C3FA-EE10-4283-83A9-F407C925C01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AABCF388-41DC-4E6E-B23B-09C41D8B9E6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4366" y="1931130"/>
            <a:ext cx="3116095" cy="234486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778112E1-47AE-4A5E-BB73-411137BE1ED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40501" y="1642167"/>
            <a:ext cx="2832069" cy="263382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7" name="sketch line">
            <a:extLst>
              <a:ext uri="{FF2B5EF4-FFF2-40B4-BE49-F238E27FC236}">
                <a16:creationId xmlns:a16="http://schemas.microsoft.com/office/drawing/2014/main" id="{419C4429-E272-408D-979C-9E5F7C0D3F4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810000" y="5575131"/>
            <a:ext cx="4572000" cy="18288"/>
          </a:xfrm>
          <a:custGeom>
            <a:avLst/>
            <a:gdLst>
              <a:gd name="connsiteX0" fmla="*/ 0 w 4572000"/>
              <a:gd name="connsiteY0" fmla="*/ 0 h 18288"/>
              <a:gd name="connsiteX1" fmla="*/ 515983 w 4572000"/>
              <a:gd name="connsiteY1" fmla="*/ 0 h 18288"/>
              <a:gd name="connsiteX2" fmla="*/ 1031966 w 4572000"/>
              <a:gd name="connsiteY2" fmla="*/ 0 h 18288"/>
              <a:gd name="connsiteX3" fmla="*/ 1639389 w 4572000"/>
              <a:gd name="connsiteY3" fmla="*/ 0 h 18288"/>
              <a:gd name="connsiteX4" fmla="*/ 2383971 w 4572000"/>
              <a:gd name="connsiteY4" fmla="*/ 0 h 18288"/>
              <a:gd name="connsiteX5" fmla="*/ 2945674 w 4572000"/>
              <a:gd name="connsiteY5" fmla="*/ 0 h 18288"/>
              <a:gd name="connsiteX6" fmla="*/ 3507377 w 4572000"/>
              <a:gd name="connsiteY6" fmla="*/ 0 h 18288"/>
              <a:gd name="connsiteX7" fmla="*/ 4572000 w 4572000"/>
              <a:gd name="connsiteY7" fmla="*/ 0 h 18288"/>
              <a:gd name="connsiteX8" fmla="*/ 4572000 w 4572000"/>
              <a:gd name="connsiteY8" fmla="*/ 18288 h 18288"/>
              <a:gd name="connsiteX9" fmla="*/ 3873137 w 4572000"/>
              <a:gd name="connsiteY9" fmla="*/ 18288 h 18288"/>
              <a:gd name="connsiteX10" fmla="*/ 3311434 w 4572000"/>
              <a:gd name="connsiteY10" fmla="*/ 18288 h 18288"/>
              <a:gd name="connsiteX11" fmla="*/ 2749731 w 4572000"/>
              <a:gd name="connsiteY11" fmla="*/ 18288 h 18288"/>
              <a:gd name="connsiteX12" fmla="*/ 2050869 w 4572000"/>
              <a:gd name="connsiteY12" fmla="*/ 18288 h 18288"/>
              <a:gd name="connsiteX13" fmla="*/ 1306286 w 4572000"/>
              <a:gd name="connsiteY13" fmla="*/ 18288 h 18288"/>
              <a:gd name="connsiteX14" fmla="*/ 790303 w 4572000"/>
              <a:gd name="connsiteY14" fmla="*/ 18288 h 18288"/>
              <a:gd name="connsiteX15" fmla="*/ 0 w 4572000"/>
              <a:gd name="connsiteY15" fmla="*/ 18288 h 18288"/>
              <a:gd name="connsiteX16" fmla="*/ 0 w 4572000"/>
              <a:gd name="connsiteY16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572000" h="18288" fill="none" extrusionOk="0">
                <a:moveTo>
                  <a:pt x="0" y="0"/>
                </a:moveTo>
                <a:cubicBezTo>
                  <a:pt x="105156" y="-20963"/>
                  <a:pt x="340432" y="822"/>
                  <a:pt x="515983" y="0"/>
                </a:cubicBezTo>
                <a:cubicBezTo>
                  <a:pt x="691534" y="-822"/>
                  <a:pt x="850679" y="16479"/>
                  <a:pt x="1031966" y="0"/>
                </a:cubicBezTo>
                <a:cubicBezTo>
                  <a:pt x="1213253" y="-16479"/>
                  <a:pt x="1443646" y="-18730"/>
                  <a:pt x="1639389" y="0"/>
                </a:cubicBezTo>
                <a:cubicBezTo>
                  <a:pt x="1835132" y="18730"/>
                  <a:pt x="2159975" y="18531"/>
                  <a:pt x="2383971" y="0"/>
                </a:cubicBezTo>
                <a:cubicBezTo>
                  <a:pt x="2607967" y="-18531"/>
                  <a:pt x="2719096" y="-12030"/>
                  <a:pt x="2945674" y="0"/>
                </a:cubicBezTo>
                <a:cubicBezTo>
                  <a:pt x="3172252" y="12030"/>
                  <a:pt x="3269167" y="27666"/>
                  <a:pt x="3507377" y="0"/>
                </a:cubicBezTo>
                <a:cubicBezTo>
                  <a:pt x="3745587" y="-27666"/>
                  <a:pt x="4116741" y="18705"/>
                  <a:pt x="4572000" y="0"/>
                </a:cubicBezTo>
                <a:cubicBezTo>
                  <a:pt x="4572895" y="8974"/>
                  <a:pt x="4571454" y="9359"/>
                  <a:pt x="4572000" y="18288"/>
                </a:cubicBezTo>
                <a:cubicBezTo>
                  <a:pt x="4374698" y="3942"/>
                  <a:pt x="4098874" y="-11042"/>
                  <a:pt x="3873137" y="18288"/>
                </a:cubicBezTo>
                <a:cubicBezTo>
                  <a:pt x="3647400" y="47618"/>
                  <a:pt x="3517055" y="5421"/>
                  <a:pt x="3311434" y="18288"/>
                </a:cubicBezTo>
                <a:cubicBezTo>
                  <a:pt x="3105813" y="31155"/>
                  <a:pt x="3025168" y="17856"/>
                  <a:pt x="2749731" y="18288"/>
                </a:cubicBezTo>
                <a:cubicBezTo>
                  <a:pt x="2474294" y="18720"/>
                  <a:pt x="2291766" y="-14168"/>
                  <a:pt x="2050869" y="18288"/>
                </a:cubicBezTo>
                <a:cubicBezTo>
                  <a:pt x="1809972" y="50744"/>
                  <a:pt x="1540276" y="46798"/>
                  <a:pt x="1306286" y="18288"/>
                </a:cubicBezTo>
                <a:cubicBezTo>
                  <a:pt x="1072296" y="-10222"/>
                  <a:pt x="972445" y="19645"/>
                  <a:pt x="790303" y="18288"/>
                </a:cubicBezTo>
                <a:cubicBezTo>
                  <a:pt x="608161" y="16931"/>
                  <a:pt x="200981" y="8241"/>
                  <a:pt x="0" y="18288"/>
                </a:cubicBezTo>
                <a:cubicBezTo>
                  <a:pt x="-229" y="14222"/>
                  <a:pt x="509" y="5816"/>
                  <a:pt x="0" y="0"/>
                </a:cubicBezTo>
                <a:close/>
              </a:path>
              <a:path w="4572000" h="18288" stroke="0" extrusionOk="0">
                <a:moveTo>
                  <a:pt x="0" y="0"/>
                </a:moveTo>
                <a:cubicBezTo>
                  <a:pt x="143285" y="-9565"/>
                  <a:pt x="327959" y="-11498"/>
                  <a:pt x="561703" y="0"/>
                </a:cubicBezTo>
                <a:cubicBezTo>
                  <a:pt x="795447" y="11498"/>
                  <a:pt x="838260" y="18255"/>
                  <a:pt x="1077686" y="0"/>
                </a:cubicBezTo>
                <a:cubicBezTo>
                  <a:pt x="1317112" y="-18255"/>
                  <a:pt x="1437472" y="23514"/>
                  <a:pt x="1639389" y="0"/>
                </a:cubicBezTo>
                <a:cubicBezTo>
                  <a:pt x="1841306" y="-23514"/>
                  <a:pt x="2037142" y="-12551"/>
                  <a:pt x="2292531" y="0"/>
                </a:cubicBezTo>
                <a:cubicBezTo>
                  <a:pt x="2547920" y="12551"/>
                  <a:pt x="2810436" y="-20352"/>
                  <a:pt x="2991394" y="0"/>
                </a:cubicBezTo>
                <a:cubicBezTo>
                  <a:pt x="3172352" y="20352"/>
                  <a:pt x="3530025" y="-13347"/>
                  <a:pt x="3735977" y="0"/>
                </a:cubicBezTo>
                <a:cubicBezTo>
                  <a:pt x="3941929" y="13347"/>
                  <a:pt x="4161497" y="34086"/>
                  <a:pt x="4572000" y="0"/>
                </a:cubicBezTo>
                <a:cubicBezTo>
                  <a:pt x="4571545" y="6162"/>
                  <a:pt x="4571903" y="11775"/>
                  <a:pt x="4572000" y="18288"/>
                </a:cubicBezTo>
                <a:cubicBezTo>
                  <a:pt x="4228040" y="36490"/>
                  <a:pt x="4199736" y="42557"/>
                  <a:pt x="3873137" y="18288"/>
                </a:cubicBezTo>
                <a:cubicBezTo>
                  <a:pt x="3546538" y="-5981"/>
                  <a:pt x="3472124" y="16809"/>
                  <a:pt x="3128554" y="18288"/>
                </a:cubicBezTo>
                <a:cubicBezTo>
                  <a:pt x="2784984" y="19767"/>
                  <a:pt x="2735896" y="-17781"/>
                  <a:pt x="2383971" y="18288"/>
                </a:cubicBezTo>
                <a:cubicBezTo>
                  <a:pt x="2032046" y="54357"/>
                  <a:pt x="2019324" y="2920"/>
                  <a:pt x="1867989" y="18288"/>
                </a:cubicBezTo>
                <a:cubicBezTo>
                  <a:pt x="1716654" y="33656"/>
                  <a:pt x="1418675" y="32575"/>
                  <a:pt x="1169126" y="18288"/>
                </a:cubicBezTo>
                <a:cubicBezTo>
                  <a:pt x="919577" y="4001"/>
                  <a:pt x="798537" y="16165"/>
                  <a:pt x="561703" y="18288"/>
                </a:cubicBezTo>
                <a:cubicBezTo>
                  <a:pt x="324869" y="20411"/>
                  <a:pt x="221395" y="-912"/>
                  <a:pt x="0" y="18288"/>
                </a:cubicBezTo>
                <a:cubicBezTo>
                  <a:pt x="766" y="10800"/>
                  <a:pt x="-457" y="8180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1275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727557108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Text Box 5">
            <a:extLst>
              <a:ext uri="{FF2B5EF4-FFF2-40B4-BE49-F238E27FC236}">
                <a16:creationId xmlns:a16="http://schemas.microsoft.com/office/drawing/2014/main" id="{B206B543-66A2-4CD6-9050-E41555D777A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8284" y="4358969"/>
            <a:ext cx="4014977" cy="5847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 eaLnBrk="0" hangingPunct="0">
              <a:defRPr sz="4400">
                <a:solidFill>
                  <a:srgbClr val="FF0000"/>
                </a:solidFill>
                <a:latin typeface="Comic Sans MS" panose="030F0702030302020204" pitchFamily="66" charset="0"/>
              </a:defRPr>
            </a:lvl1pPr>
            <a:lvl2pPr marL="742950" indent="-285750" eaLnBrk="0" hangingPunct="0">
              <a:defRPr sz="4400">
                <a:solidFill>
                  <a:srgbClr val="FF0000"/>
                </a:solidFill>
                <a:latin typeface="Comic Sans MS" panose="030F0702030302020204" pitchFamily="66" charset="0"/>
              </a:defRPr>
            </a:lvl2pPr>
            <a:lvl3pPr marL="1143000" indent="-228600" eaLnBrk="0" hangingPunct="0">
              <a:defRPr sz="4400">
                <a:solidFill>
                  <a:srgbClr val="FF0000"/>
                </a:solidFill>
                <a:latin typeface="Comic Sans MS" panose="030F0702030302020204" pitchFamily="66" charset="0"/>
              </a:defRPr>
            </a:lvl3pPr>
            <a:lvl4pPr marL="1600200" indent="-228600" eaLnBrk="0" hangingPunct="0">
              <a:defRPr sz="4400">
                <a:solidFill>
                  <a:srgbClr val="FF0000"/>
                </a:solidFill>
                <a:latin typeface="Comic Sans MS" panose="030F0702030302020204" pitchFamily="66" charset="0"/>
              </a:defRPr>
            </a:lvl4pPr>
            <a:lvl5pPr marL="2057400" indent="-228600" eaLnBrk="0" hangingPunct="0">
              <a:defRPr sz="4400">
                <a:solidFill>
                  <a:srgbClr val="FF0000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FF0000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FF0000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FF0000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FF0000"/>
                </a:solidFill>
                <a:latin typeface="Comic Sans MS" panose="030F0702030302020204" pitchFamily="66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tr-TR" altLang="en-US" sz="3200" dirty="0"/>
              <a:t>Pasta </a:t>
            </a:r>
            <a:r>
              <a:rPr lang="tr-TR" altLang="en-US" sz="3200" dirty="0" err="1"/>
              <a:t>yiy</a:t>
            </a:r>
            <a:r>
              <a:rPr lang="tr-TR" altLang="en-US" sz="3200" dirty="0"/>
              <a:t>_ _ _ _.</a:t>
            </a:r>
          </a:p>
        </p:txBody>
      </p:sp>
      <p:sp>
        <p:nvSpPr>
          <p:cNvPr id="16" name="Text Box 5">
            <a:extLst>
              <a:ext uri="{FF2B5EF4-FFF2-40B4-BE49-F238E27FC236}">
                <a16:creationId xmlns:a16="http://schemas.microsoft.com/office/drawing/2014/main" id="{063EF4F7-AF6C-4498-B18D-AB3CEFDC4BC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34531" y="4389747"/>
            <a:ext cx="6094937" cy="52322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 eaLnBrk="0" hangingPunct="0">
              <a:defRPr sz="4400">
                <a:solidFill>
                  <a:srgbClr val="FF0000"/>
                </a:solidFill>
                <a:latin typeface="Comic Sans MS" panose="030F0702030302020204" pitchFamily="66" charset="0"/>
              </a:defRPr>
            </a:lvl1pPr>
            <a:lvl2pPr marL="742950" indent="-285750" eaLnBrk="0" hangingPunct="0">
              <a:defRPr sz="4400">
                <a:solidFill>
                  <a:srgbClr val="FF0000"/>
                </a:solidFill>
                <a:latin typeface="Comic Sans MS" panose="030F0702030302020204" pitchFamily="66" charset="0"/>
              </a:defRPr>
            </a:lvl2pPr>
            <a:lvl3pPr marL="1143000" indent="-228600" eaLnBrk="0" hangingPunct="0">
              <a:defRPr sz="4400">
                <a:solidFill>
                  <a:srgbClr val="FF0000"/>
                </a:solidFill>
                <a:latin typeface="Comic Sans MS" panose="030F0702030302020204" pitchFamily="66" charset="0"/>
              </a:defRPr>
            </a:lvl3pPr>
            <a:lvl4pPr marL="1600200" indent="-228600" eaLnBrk="0" hangingPunct="0">
              <a:defRPr sz="4400">
                <a:solidFill>
                  <a:srgbClr val="FF0000"/>
                </a:solidFill>
                <a:latin typeface="Comic Sans MS" panose="030F0702030302020204" pitchFamily="66" charset="0"/>
              </a:defRPr>
            </a:lvl4pPr>
            <a:lvl5pPr marL="2057400" indent="-228600" eaLnBrk="0" hangingPunct="0">
              <a:defRPr sz="4400">
                <a:solidFill>
                  <a:srgbClr val="FF0000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FF0000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FF0000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FF0000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FF0000"/>
                </a:solidFill>
                <a:latin typeface="Comic Sans MS" panose="030F0702030302020204" pitchFamily="66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tr-TR" altLang="en-US" sz="2800" dirty="0"/>
              <a:t>Telefonda  konuş _ _ _ _ u _.</a:t>
            </a:r>
            <a:endParaRPr lang="en-US" altLang="en-US" sz="2800" dirty="0"/>
          </a:p>
        </p:txBody>
      </p:sp>
      <p:sp>
        <p:nvSpPr>
          <p:cNvPr id="20" name="Title 3">
            <a:extLst>
              <a:ext uri="{FF2B5EF4-FFF2-40B4-BE49-F238E27FC236}">
                <a16:creationId xmlns:a16="http://schemas.microsoft.com/office/drawing/2014/main" id="{79C7E537-5F5A-4769-AD1D-C7D3E3D2E2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8400" y="257855"/>
            <a:ext cx="4014976" cy="488471"/>
          </a:xfrm>
        </p:spPr>
        <p:txBody>
          <a:bodyPr>
            <a:normAutofit fontScale="90000"/>
          </a:bodyPr>
          <a:lstStyle/>
          <a:p>
            <a:r>
              <a:rPr lang="tr-TR" dirty="0">
                <a:highlight>
                  <a:srgbClr val="00FF00"/>
                </a:highlight>
              </a:rPr>
              <a:t>Alıştırma: </a:t>
            </a:r>
            <a:r>
              <a:rPr lang="tr-TR" sz="2700" dirty="0" err="1">
                <a:highlight>
                  <a:srgbClr val="00FF00"/>
                </a:highlight>
              </a:rPr>
              <a:t>Practice</a:t>
            </a:r>
            <a:endParaRPr lang="en-US" dirty="0">
              <a:highlight>
                <a:srgbClr val="00FF00"/>
              </a:highlight>
            </a:endParaRPr>
          </a:p>
        </p:txBody>
      </p:sp>
      <p:sp>
        <p:nvSpPr>
          <p:cNvPr id="21" name="Title 1">
            <a:extLst>
              <a:ext uri="{FF2B5EF4-FFF2-40B4-BE49-F238E27FC236}">
                <a16:creationId xmlns:a16="http://schemas.microsoft.com/office/drawing/2014/main" id="{CD3E71F4-3261-416D-816F-8779D580BEFC}"/>
              </a:ext>
            </a:extLst>
          </p:cNvPr>
          <p:cNvSpPr txBox="1">
            <a:spLocks/>
          </p:cNvSpPr>
          <p:nvPr/>
        </p:nvSpPr>
        <p:spPr>
          <a:xfrm>
            <a:off x="3810000" y="209652"/>
            <a:ext cx="6663055" cy="536674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tr-TR" sz="2800" dirty="0">
                <a:solidFill>
                  <a:srgbClr val="FF0000"/>
                </a:solidFill>
              </a:rPr>
              <a:t>Sen</a:t>
            </a:r>
            <a:r>
              <a:rPr lang="tr-TR" sz="2800" dirty="0"/>
              <a:t> </a:t>
            </a:r>
            <a:r>
              <a:rPr lang="en-US" sz="2800" dirty="0"/>
              <a:t>ne </a:t>
            </a:r>
            <a:r>
              <a:rPr lang="en-US" sz="2800" dirty="0" err="1"/>
              <a:t>yapıyor</a:t>
            </a:r>
            <a:r>
              <a:rPr lang="tr-TR" sz="2800" dirty="0"/>
              <a:t>sun</a:t>
            </a:r>
            <a:r>
              <a:rPr lang="en-US" sz="2800" dirty="0"/>
              <a:t>?</a:t>
            </a:r>
            <a:r>
              <a:rPr lang="tr-TR" sz="2800" dirty="0"/>
              <a:t> (</a:t>
            </a:r>
            <a:r>
              <a:rPr lang="tr-TR" sz="2800" dirty="0" err="1"/>
              <a:t>What</a:t>
            </a:r>
            <a:r>
              <a:rPr lang="tr-TR" sz="2800" dirty="0"/>
              <a:t> </a:t>
            </a:r>
            <a:r>
              <a:rPr lang="tr-TR" sz="2800" dirty="0" err="1"/>
              <a:t>are</a:t>
            </a:r>
            <a:r>
              <a:rPr lang="tr-TR" sz="2800" dirty="0"/>
              <a:t> </a:t>
            </a:r>
            <a:r>
              <a:rPr lang="tr-TR" sz="2800" dirty="0" err="1">
                <a:solidFill>
                  <a:srgbClr val="FF0000"/>
                </a:solidFill>
              </a:rPr>
              <a:t>you</a:t>
            </a:r>
            <a:r>
              <a:rPr lang="tr-TR" sz="2800" dirty="0"/>
              <a:t> </a:t>
            </a:r>
            <a:r>
              <a:rPr lang="tr-TR" sz="2800" dirty="0" err="1"/>
              <a:t>doing</a:t>
            </a:r>
            <a:r>
              <a:rPr lang="tr-TR" sz="2800" dirty="0"/>
              <a:t>?</a:t>
            </a:r>
            <a:r>
              <a:rPr lang="en-US" sz="280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40104482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AABCF388-41DC-4E6E-B23B-09C41D8B9E6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0786" y="1466710"/>
            <a:ext cx="2832070" cy="213113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778112E1-47AE-4A5E-BB73-411137BE1ED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36503" y="1322940"/>
            <a:ext cx="2832069" cy="263382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0F7F31FC-2C7C-453B-9D5D-8BDDCCA15B8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78535" y="1377957"/>
            <a:ext cx="2832069" cy="258426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5E985B06-59D9-436A-9DA3-63D514FAF6B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284251" y="1377957"/>
            <a:ext cx="2832069" cy="267921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4" name="Text Box 5">
            <a:extLst>
              <a:ext uri="{FF2B5EF4-FFF2-40B4-BE49-F238E27FC236}">
                <a16:creationId xmlns:a16="http://schemas.microsoft.com/office/drawing/2014/main" id="{B206B543-66A2-4CD6-9050-E41555D777A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4554" y="3962219"/>
            <a:ext cx="2571987" cy="1323439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 eaLnBrk="0" hangingPunct="0">
              <a:defRPr sz="4400">
                <a:solidFill>
                  <a:srgbClr val="FF0000"/>
                </a:solidFill>
                <a:latin typeface="Comic Sans MS" panose="030F0702030302020204" pitchFamily="66" charset="0"/>
              </a:defRPr>
            </a:lvl1pPr>
            <a:lvl2pPr marL="742950" indent="-285750" eaLnBrk="0" hangingPunct="0">
              <a:defRPr sz="4400">
                <a:solidFill>
                  <a:srgbClr val="FF0000"/>
                </a:solidFill>
                <a:latin typeface="Comic Sans MS" panose="030F0702030302020204" pitchFamily="66" charset="0"/>
              </a:defRPr>
            </a:lvl2pPr>
            <a:lvl3pPr marL="1143000" indent="-228600" eaLnBrk="0" hangingPunct="0">
              <a:defRPr sz="4400">
                <a:solidFill>
                  <a:srgbClr val="FF0000"/>
                </a:solidFill>
                <a:latin typeface="Comic Sans MS" panose="030F0702030302020204" pitchFamily="66" charset="0"/>
              </a:defRPr>
            </a:lvl3pPr>
            <a:lvl4pPr marL="1600200" indent="-228600" eaLnBrk="0" hangingPunct="0">
              <a:defRPr sz="4400">
                <a:solidFill>
                  <a:srgbClr val="FF0000"/>
                </a:solidFill>
                <a:latin typeface="Comic Sans MS" panose="030F0702030302020204" pitchFamily="66" charset="0"/>
              </a:defRPr>
            </a:lvl4pPr>
            <a:lvl5pPr marL="2057400" indent="-228600" eaLnBrk="0" hangingPunct="0">
              <a:defRPr sz="4400">
                <a:solidFill>
                  <a:srgbClr val="FF0000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FF0000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FF0000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FF0000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FF0000"/>
                </a:solidFill>
                <a:latin typeface="Comic Sans MS" panose="030F0702030302020204" pitchFamily="66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tr-TR" altLang="en-US" sz="3200" dirty="0"/>
              <a:t>Pasta </a:t>
            </a:r>
          </a:p>
          <a:p>
            <a:pPr eaLnBrk="1" hangingPunct="1">
              <a:spcBef>
                <a:spcPct val="50000"/>
              </a:spcBef>
            </a:pPr>
            <a:r>
              <a:rPr lang="tr-TR" altLang="en-US" sz="3200" dirty="0" err="1"/>
              <a:t>yiy</a:t>
            </a:r>
            <a:r>
              <a:rPr lang="tr-TR" altLang="en-US" sz="3200" dirty="0"/>
              <a:t>_ _ _ _.</a:t>
            </a:r>
          </a:p>
        </p:txBody>
      </p:sp>
      <p:sp>
        <p:nvSpPr>
          <p:cNvPr id="16" name="Text Box 5">
            <a:extLst>
              <a:ext uri="{FF2B5EF4-FFF2-40B4-BE49-F238E27FC236}">
                <a16:creationId xmlns:a16="http://schemas.microsoft.com/office/drawing/2014/main" id="{063EF4F7-AF6C-4498-B18D-AB3CEFDC4BC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00189" y="3989897"/>
            <a:ext cx="3286622" cy="1815882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 eaLnBrk="0" hangingPunct="0">
              <a:defRPr sz="4400">
                <a:solidFill>
                  <a:srgbClr val="FF0000"/>
                </a:solidFill>
                <a:latin typeface="Comic Sans MS" panose="030F0702030302020204" pitchFamily="66" charset="0"/>
              </a:defRPr>
            </a:lvl1pPr>
            <a:lvl2pPr marL="742950" indent="-285750" eaLnBrk="0" hangingPunct="0">
              <a:defRPr sz="4400">
                <a:solidFill>
                  <a:srgbClr val="FF0000"/>
                </a:solidFill>
                <a:latin typeface="Comic Sans MS" panose="030F0702030302020204" pitchFamily="66" charset="0"/>
              </a:defRPr>
            </a:lvl2pPr>
            <a:lvl3pPr marL="1143000" indent="-228600" eaLnBrk="0" hangingPunct="0">
              <a:defRPr sz="4400">
                <a:solidFill>
                  <a:srgbClr val="FF0000"/>
                </a:solidFill>
                <a:latin typeface="Comic Sans MS" panose="030F0702030302020204" pitchFamily="66" charset="0"/>
              </a:defRPr>
            </a:lvl3pPr>
            <a:lvl4pPr marL="1600200" indent="-228600" eaLnBrk="0" hangingPunct="0">
              <a:defRPr sz="4400">
                <a:solidFill>
                  <a:srgbClr val="FF0000"/>
                </a:solidFill>
                <a:latin typeface="Comic Sans MS" panose="030F0702030302020204" pitchFamily="66" charset="0"/>
              </a:defRPr>
            </a:lvl4pPr>
            <a:lvl5pPr marL="2057400" indent="-228600" eaLnBrk="0" hangingPunct="0">
              <a:defRPr sz="4400">
                <a:solidFill>
                  <a:srgbClr val="FF0000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FF0000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FF0000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FF0000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FF0000"/>
                </a:solidFill>
                <a:latin typeface="Comic Sans MS" panose="030F0702030302020204" pitchFamily="66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tr-TR" altLang="en-US" sz="2800" dirty="0"/>
              <a:t>Telefonda </a:t>
            </a:r>
          </a:p>
          <a:p>
            <a:pPr eaLnBrk="1" hangingPunct="1">
              <a:spcBef>
                <a:spcPct val="50000"/>
              </a:spcBef>
            </a:pPr>
            <a:r>
              <a:rPr lang="tr-TR" altLang="en-US" sz="2800" dirty="0"/>
              <a:t>konuş _ _ _ _ u _.</a:t>
            </a:r>
          </a:p>
          <a:p>
            <a:pPr eaLnBrk="1" hangingPunct="1">
              <a:spcBef>
                <a:spcPct val="50000"/>
              </a:spcBef>
            </a:pPr>
            <a:endParaRPr lang="en-US" altLang="en-US" sz="2800" dirty="0"/>
          </a:p>
        </p:txBody>
      </p:sp>
      <p:sp>
        <p:nvSpPr>
          <p:cNvPr id="18" name="Text Box 5">
            <a:extLst>
              <a:ext uri="{FF2B5EF4-FFF2-40B4-BE49-F238E27FC236}">
                <a16:creationId xmlns:a16="http://schemas.microsoft.com/office/drawing/2014/main" id="{A03CD260-8343-4203-8693-05D7771B914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24270" y="4214677"/>
            <a:ext cx="2559981" cy="46166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 eaLnBrk="0" hangingPunct="0">
              <a:defRPr sz="4400">
                <a:solidFill>
                  <a:srgbClr val="FF0000"/>
                </a:solidFill>
                <a:latin typeface="Comic Sans MS" panose="030F0702030302020204" pitchFamily="66" charset="0"/>
              </a:defRPr>
            </a:lvl1pPr>
            <a:lvl2pPr marL="742950" indent="-285750" eaLnBrk="0" hangingPunct="0">
              <a:defRPr sz="4400">
                <a:solidFill>
                  <a:srgbClr val="FF0000"/>
                </a:solidFill>
                <a:latin typeface="Comic Sans MS" panose="030F0702030302020204" pitchFamily="66" charset="0"/>
              </a:defRPr>
            </a:lvl2pPr>
            <a:lvl3pPr marL="1143000" indent="-228600" eaLnBrk="0" hangingPunct="0">
              <a:defRPr sz="4400">
                <a:solidFill>
                  <a:srgbClr val="FF0000"/>
                </a:solidFill>
                <a:latin typeface="Comic Sans MS" panose="030F0702030302020204" pitchFamily="66" charset="0"/>
              </a:defRPr>
            </a:lvl3pPr>
            <a:lvl4pPr marL="1600200" indent="-228600" eaLnBrk="0" hangingPunct="0">
              <a:defRPr sz="4400">
                <a:solidFill>
                  <a:srgbClr val="FF0000"/>
                </a:solidFill>
                <a:latin typeface="Comic Sans MS" panose="030F0702030302020204" pitchFamily="66" charset="0"/>
              </a:defRPr>
            </a:lvl4pPr>
            <a:lvl5pPr marL="2057400" indent="-228600" eaLnBrk="0" hangingPunct="0">
              <a:defRPr sz="4400">
                <a:solidFill>
                  <a:srgbClr val="FF0000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FF0000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FF0000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FF0000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FF0000"/>
                </a:solidFill>
                <a:latin typeface="Comic Sans MS" panose="030F0702030302020204" pitchFamily="66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tr-TR" altLang="en-US" sz="2400" dirty="0"/>
              <a:t>Yazı _ _ _ u _.</a:t>
            </a:r>
          </a:p>
        </p:txBody>
      </p:sp>
      <p:sp>
        <p:nvSpPr>
          <p:cNvPr id="19" name="Text Box 5">
            <a:extLst>
              <a:ext uri="{FF2B5EF4-FFF2-40B4-BE49-F238E27FC236}">
                <a16:creationId xmlns:a16="http://schemas.microsoft.com/office/drawing/2014/main" id="{E1291DDC-B186-41D8-B71D-8CD4DA7DC18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556339" y="4344025"/>
            <a:ext cx="2559981" cy="52322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 eaLnBrk="0" hangingPunct="0">
              <a:defRPr sz="4400">
                <a:solidFill>
                  <a:srgbClr val="FF0000"/>
                </a:solidFill>
                <a:latin typeface="Comic Sans MS" panose="030F0702030302020204" pitchFamily="66" charset="0"/>
              </a:defRPr>
            </a:lvl1pPr>
            <a:lvl2pPr marL="742950" indent="-285750" eaLnBrk="0" hangingPunct="0">
              <a:defRPr sz="4400">
                <a:solidFill>
                  <a:srgbClr val="FF0000"/>
                </a:solidFill>
                <a:latin typeface="Comic Sans MS" panose="030F0702030302020204" pitchFamily="66" charset="0"/>
              </a:defRPr>
            </a:lvl2pPr>
            <a:lvl3pPr marL="1143000" indent="-228600" eaLnBrk="0" hangingPunct="0">
              <a:defRPr sz="4400">
                <a:solidFill>
                  <a:srgbClr val="FF0000"/>
                </a:solidFill>
                <a:latin typeface="Comic Sans MS" panose="030F0702030302020204" pitchFamily="66" charset="0"/>
              </a:defRPr>
            </a:lvl3pPr>
            <a:lvl4pPr marL="1600200" indent="-228600" eaLnBrk="0" hangingPunct="0">
              <a:defRPr sz="4400">
                <a:solidFill>
                  <a:srgbClr val="FF0000"/>
                </a:solidFill>
                <a:latin typeface="Comic Sans MS" panose="030F0702030302020204" pitchFamily="66" charset="0"/>
              </a:defRPr>
            </a:lvl4pPr>
            <a:lvl5pPr marL="2057400" indent="-228600" eaLnBrk="0" hangingPunct="0">
              <a:defRPr sz="4400">
                <a:solidFill>
                  <a:srgbClr val="FF0000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FF0000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FF0000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FF0000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FF0000"/>
                </a:solidFill>
                <a:latin typeface="Comic Sans MS" panose="030F0702030302020204" pitchFamily="66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tr-TR" altLang="en-US" sz="2800" dirty="0"/>
              <a:t>İçi _ _ _ u _.</a:t>
            </a:r>
          </a:p>
        </p:txBody>
      </p:sp>
      <p:sp>
        <p:nvSpPr>
          <p:cNvPr id="20" name="Title 3">
            <a:extLst>
              <a:ext uri="{FF2B5EF4-FFF2-40B4-BE49-F238E27FC236}">
                <a16:creationId xmlns:a16="http://schemas.microsoft.com/office/drawing/2014/main" id="{79C7E537-5F5A-4769-AD1D-C7D3E3D2E2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8400" y="257855"/>
            <a:ext cx="4014976" cy="488471"/>
          </a:xfrm>
        </p:spPr>
        <p:txBody>
          <a:bodyPr>
            <a:normAutofit fontScale="90000"/>
          </a:bodyPr>
          <a:lstStyle/>
          <a:p>
            <a:r>
              <a:rPr lang="tr-TR" dirty="0">
                <a:highlight>
                  <a:srgbClr val="00FF00"/>
                </a:highlight>
              </a:rPr>
              <a:t>Alıştırma: </a:t>
            </a:r>
            <a:r>
              <a:rPr lang="tr-TR" sz="2700" dirty="0" err="1">
                <a:highlight>
                  <a:srgbClr val="00FF00"/>
                </a:highlight>
              </a:rPr>
              <a:t>Practice</a:t>
            </a:r>
            <a:endParaRPr lang="en-US" dirty="0">
              <a:highlight>
                <a:srgbClr val="00FF00"/>
              </a:highlight>
            </a:endParaRPr>
          </a:p>
        </p:txBody>
      </p:sp>
      <p:sp>
        <p:nvSpPr>
          <p:cNvPr id="21" name="Title 1">
            <a:extLst>
              <a:ext uri="{FF2B5EF4-FFF2-40B4-BE49-F238E27FC236}">
                <a16:creationId xmlns:a16="http://schemas.microsoft.com/office/drawing/2014/main" id="{CD3E71F4-3261-416D-816F-8779D580BEFC}"/>
              </a:ext>
            </a:extLst>
          </p:cNvPr>
          <p:cNvSpPr txBox="1">
            <a:spLocks/>
          </p:cNvSpPr>
          <p:nvPr/>
        </p:nvSpPr>
        <p:spPr>
          <a:xfrm>
            <a:off x="3810000" y="209652"/>
            <a:ext cx="6663055" cy="536674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tr-TR" sz="2800" dirty="0">
                <a:solidFill>
                  <a:srgbClr val="FF0000"/>
                </a:solidFill>
              </a:rPr>
              <a:t>Sen</a:t>
            </a:r>
            <a:r>
              <a:rPr lang="tr-TR" sz="2800" dirty="0"/>
              <a:t> </a:t>
            </a:r>
            <a:r>
              <a:rPr lang="en-US" sz="2800" dirty="0"/>
              <a:t>ne </a:t>
            </a:r>
            <a:r>
              <a:rPr lang="en-US" sz="2800" dirty="0" err="1"/>
              <a:t>yapıyor</a:t>
            </a:r>
            <a:r>
              <a:rPr lang="tr-TR" sz="2800" dirty="0"/>
              <a:t>sun</a:t>
            </a:r>
            <a:r>
              <a:rPr lang="en-US" sz="2800" dirty="0"/>
              <a:t>?</a:t>
            </a:r>
            <a:r>
              <a:rPr lang="tr-TR" sz="2800" dirty="0"/>
              <a:t> (</a:t>
            </a:r>
            <a:r>
              <a:rPr lang="tr-TR" sz="2800" dirty="0" err="1"/>
              <a:t>What</a:t>
            </a:r>
            <a:r>
              <a:rPr lang="tr-TR" sz="2800" dirty="0"/>
              <a:t> </a:t>
            </a:r>
            <a:r>
              <a:rPr lang="tr-TR" sz="2800" dirty="0" err="1"/>
              <a:t>are</a:t>
            </a:r>
            <a:r>
              <a:rPr lang="tr-TR" sz="2800" dirty="0"/>
              <a:t> </a:t>
            </a:r>
            <a:r>
              <a:rPr lang="tr-TR" sz="2800" dirty="0" err="1">
                <a:solidFill>
                  <a:srgbClr val="FF0000"/>
                </a:solidFill>
              </a:rPr>
              <a:t>you</a:t>
            </a:r>
            <a:r>
              <a:rPr lang="tr-TR" sz="2800" dirty="0"/>
              <a:t> </a:t>
            </a:r>
            <a:r>
              <a:rPr lang="tr-TR" sz="2800" dirty="0" err="1"/>
              <a:t>doing</a:t>
            </a:r>
            <a:r>
              <a:rPr lang="tr-TR" sz="2800" dirty="0"/>
              <a:t>?</a:t>
            </a:r>
            <a:r>
              <a:rPr lang="en-US" sz="280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83597495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AABCF388-41DC-4E6E-B23B-09C41D8B9E6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8394" y="1811045"/>
            <a:ext cx="2944972" cy="221609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778112E1-47AE-4A5E-BB73-411137BE1ED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00189" y="1499844"/>
            <a:ext cx="2832069" cy="263382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0F7F31FC-2C7C-453B-9D5D-8BDDCCA15B8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78535" y="1377957"/>
            <a:ext cx="2832069" cy="258426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5E985B06-59D9-436A-9DA3-63D514FAF6B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284251" y="1046713"/>
            <a:ext cx="2832069" cy="3086955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sp>
        <p:nvSpPr>
          <p:cNvPr id="14" name="Text Box 5">
            <a:extLst>
              <a:ext uri="{FF2B5EF4-FFF2-40B4-BE49-F238E27FC236}">
                <a16:creationId xmlns:a16="http://schemas.microsoft.com/office/drawing/2014/main" id="{B206B543-66A2-4CD6-9050-E41555D777A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1866" y="4414980"/>
            <a:ext cx="2571987" cy="5847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 eaLnBrk="0" hangingPunct="0">
              <a:defRPr sz="4400">
                <a:solidFill>
                  <a:srgbClr val="FF0000"/>
                </a:solidFill>
                <a:latin typeface="Comic Sans MS" panose="030F0702030302020204" pitchFamily="66" charset="0"/>
              </a:defRPr>
            </a:lvl1pPr>
            <a:lvl2pPr marL="742950" indent="-285750" eaLnBrk="0" hangingPunct="0">
              <a:defRPr sz="4400">
                <a:solidFill>
                  <a:srgbClr val="FF0000"/>
                </a:solidFill>
                <a:latin typeface="Comic Sans MS" panose="030F0702030302020204" pitchFamily="66" charset="0"/>
              </a:defRPr>
            </a:lvl2pPr>
            <a:lvl3pPr marL="1143000" indent="-228600" eaLnBrk="0" hangingPunct="0">
              <a:defRPr sz="4400">
                <a:solidFill>
                  <a:srgbClr val="FF0000"/>
                </a:solidFill>
                <a:latin typeface="Comic Sans MS" panose="030F0702030302020204" pitchFamily="66" charset="0"/>
              </a:defRPr>
            </a:lvl3pPr>
            <a:lvl4pPr marL="1600200" indent="-228600" eaLnBrk="0" hangingPunct="0">
              <a:defRPr sz="4400">
                <a:solidFill>
                  <a:srgbClr val="FF0000"/>
                </a:solidFill>
                <a:latin typeface="Comic Sans MS" panose="030F0702030302020204" pitchFamily="66" charset="0"/>
              </a:defRPr>
            </a:lvl4pPr>
            <a:lvl5pPr marL="2057400" indent="-228600" eaLnBrk="0" hangingPunct="0">
              <a:defRPr sz="4400">
                <a:solidFill>
                  <a:srgbClr val="FF0000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FF0000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FF0000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FF0000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FF0000"/>
                </a:solidFill>
                <a:latin typeface="Comic Sans MS" panose="030F0702030302020204" pitchFamily="66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tr-TR" altLang="en-US" sz="3200" dirty="0"/>
              <a:t>______.</a:t>
            </a:r>
          </a:p>
        </p:txBody>
      </p:sp>
      <p:sp>
        <p:nvSpPr>
          <p:cNvPr id="20" name="Text Box 5">
            <a:extLst>
              <a:ext uri="{FF2B5EF4-FFF2-40B4-BE49-F238E27FC236}">
                <a16:creationId xmlns:a16="http://schemas.microsoft.com/office/drawing/2014/main" id="{20084B6D-85B7-4C99-B47B-C3592AC8B92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80027" y="4414979"/>
            <a:ext cx="2571987" cy="5847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 eaLnBrk="0" hangingPunct="0">
              <a:defRPr sz="4400">
                <a:solidFill>
                  <a:srgbClr val="FF0000"/>
                </a:solidFill>
                <a:latin typeface="Comic Sans MS" panose="030F0702030302020204" pitchFamily="66" charset="0"/>
              </a:defRPr>
            </a:lvl1pPr>
            <a:lvl2pPr marL="742950" indent="-285750" eaLnBrk="0" hangingPunct="0">
              <a:defRPr sz="4400">
                <a:solidFill>
                  <a:srgbClr val="FF0000"/>
                </a:solidFill>
                <a:latin typeface="Comic Sans MS" panose="030F0702030302020204" pitchFamily="66" charset="0"/>
              </a:defRPr>
            </a:lvl2pPr>
            <a:lvl3pPr marL="1143000" indent="-228600" eaLnBrk="0" hangingPunct="0">
              <a:defRPr sz="4400">
                <a:solidFill>
                  <a:srgbClr val="FF0000"/>
                </a:solidFill>
                <a:latin typeface="Comic Sans MS" panose="030F0702030302020204" pitchFamily="66" charset="0"/>
              </a:defRPr>
            </a:lvl3pPr>
            <a:lvl4pPr marL="1600200" indent="-228600" eaLnBrk="0" hangingPunct="0">
              <a:defRPr sz="4400">
                <a:solidFill>
                  <a:srgbClr val="FF0000"/>
                </a:solidFill>
                <a:latin typeface="Comic Sans MS" panose="030F0702030302020204" pitchFamily="66" charset="0"/>
              </a:defRPr>
            </a:lvl4pPr>
            <a:lvl5pPr marL="2057400" indent="-228600" eaLnBrk="0" hangingPunct="0">
              <a:defRPr sz="4400">
                <a:solidFill>
                  <a:srgbClr val="FF0000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FF0000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FF0000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FF0000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FF0000"/>
                </a:solidFill>
                <a:latin typeface="Comic Sans MS" panose="030F0702030302020204" pitchFamily="66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tr-TR" altLang="en-US" sz="3200" dirty="0"/>
              <a:t>______.</a:t>
            </a:r>
          </a:p>
        </p:txBody>
      </p:sp>
      <p:sp>
        <p:nvSpPr>
          <p:cNvPr id="21" name="Text Box 5">
            <a:extLst>
              <a:ext uri="{FF2B5EF4-FFF2-40B4-BE49-F238E27FC236}">
                <a16:creationId xmlns:a16="http://schemas.microsoft.com/office/drawing/2014/main" id="{C33B9FF0-96D9-4B0B-B67F-ED1D1356F0A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383403" y="4414978"/>
            <a:ext cx="2571987" cy="5847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 eaLnBrk="0" hangingPunct="0">
              <a:defRPr sz="4400">
                <a:solidFill>
                  <a:srgbClr val="FF0000"/>
                </a:solidFill>
                <a:latin typeface="Comic Sans MS" panose="030F0702030302020204" pitchFamily="66" charset="0"/>
              </a:defRPr>
            </a:lvl1pPr>
            <a:lvl2pPr marL="742950" indent="-285750" eaLnBrk="0" hangingPunct="0">
              <a:defRPr sz="4400">
                <a:solidFill>
                  <a:srgbClr val="FF0000"/>
                </a:solidFill>
                <a:latin typeface="Comic Sans MS" panose="030F0702030302020204" pitchFamily="66" charset="0"/>
              </a:defRPr>
            </a:lvl2pPr>
            <a:lvl3pPr marL="1143000" indent="-228600" eaLnBrk="0" hangingPunct="0">
              <a:defRPr sz="4400">
                <a:solidFill>
                  <a:srgbClr val="FF0000"/>
                </a:solidFill>
                <a:latin typeface="Comic Sans MS" panose="030F0702030302020204" pitchFamily="66" charset="0"/>
              </a:defRPr>
            </a:lvl3pPr>
            <a:lvl4pPr marL="1600200" indent="-228600" eaLnBrk="0" hangingPunct="0">
              <a:defRPr sz="4400">
                <a:solidFill>
                  <a:srgbClr val="FF0000"/>
                </a:solidFill>
                <a:latin typeface="Comic Sans MS" panose="030F0702030302020204" pitchFamily="66" charset="0"/>
              </a:defRPr>
            </a:lvl4pPr>
            <a:lvl5pPr marL="2057400" indent="-228600" eaLnBrk="0" hangingPunct="0">
              <a:defRPr sz="4400">
                <a:solidFill>
                  <a:srgbClr val="FF0000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FF0000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FF0000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FF0000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FF0000"/>
                </a:solidFill>
                <a:latin typeface="Comic Sans MS" panose="030F0702030302020204" pitchFamily="66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tr-TR" altLang="en-US" sz="3200" dirty="0"/>
              <a:t>______.</a:t>
            </a:r>
          </a:p>
        </p:txBody>
      </p:sp>
      <p:sp>
        <p:nvSpPr>
          <p:cNvPr id="22" name="Text Box 5">
            <a:extLst>
              <a:ext uri="{FF2B5EF4-FFF2-40B4-BE49-F238E27FC236}">
                <a16:creationId xmlns:a16="http://schemas.microsoft.com/office/drawing/2014/main" id="{D7DC4B83-29D4-402F-8120-DC465B5A98B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286778" y="4414978"/>
            <a:ext cx="2571987" cy="5847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 eaLnBrk="0" hangingPunct="0">
              <a:defRPr sz="4400">
                <a:solidFill>
                  <a:srgbClr val="FF0000"/>
                </a:solidFill>
                <a:latin typeface="Comic Sans MS" panose="030F0702030302020204" pitchFamily="66" charset="0"/>
              </a:defRPr>
            </a:lvl1pPr>
            <a:lvl2pPr marL="742950" indent="-285750" eaLnBrk="0" hangingPunct="0">
              <a:defRPr sz="4400">
                <a:solidFill>
                  <a:srgbClr val="FF0000"/>
                </a:solidFill>
                <a:latin typeface="Comic Sans MS" panose="030F0702030302020204" pitchFamily="66" charset="0"/>
              </a:defRPr>
            </a:lvl2pPr>
            <a:lvl3pPr marL="1143000" indent="-228600" eaLnBrk="0" hangingPunct="0">
              <a:defRPr sz="4400">
                <a:solidFill>
                  <a:srgbClr val="FF0000"/>
                </a:solidFill>
                <a:latin typeface="Comic Sans MS" panose="030F0702030302020204" pitchFamily="66" charset="0"/>
              </a:defRPr>
            </a:lvl3pPr>
            <a:lvl4pPr marL="1600200" indent="-228600" eaLnBrk="0" hangingPunct="0">
              <a:defRPr sz="4400">
                <a:solidFill>
                  <a:srgbClr val="FF0000"/>
                </a:solidFill>
                <a:latin typeface="Comic Sans MS" panose="030F0702030302020204" pitchFamily="66" charset="0"/>
              </a:defRPr>
            </a:lvl4pPr>
            <a:lvl5pPr marL="2057400" indent="-228600" eaLnBrk="0" hangingPunct="0">
              <a:defRPr sz="4400">
                <a:solidFill>
                  <a:srgbClr val="FF0000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FF0000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FF0000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FF0000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FF0000"/>
                </a:solidFill>
                <a:latin typeface="Comic Sans MS" panose="030F0702030302020204" pitchFamily="66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tr-TR" altLang="en-US" sz="3200" dirty="0"/>
              <a:t>______.</a:t>
            </a:r>
          </a:p>
        </p:txBody>
      </p:sp>
      <p:sp>
        <p:nvSpPr>
          <p:cNvPr id="23" name="Title 3">
            <a:extLst>
              <a:ext uri="{FF2B5EF4-FFF2-40B4-BE49-F238E27FC236}">
                <a16:creationId xmlns:a16="http://schemas.microsoft.com/office/drawing/2014/main" id="{4907B438-131D-4E9D-8BB4-CC63B4582C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8400" y="257855"/>
            <a:ext cx="4014976" cy="488471"/>
          </a:xfrm>
        </p:spPr>
        <p:txBody>
          <a:bodyPr>
            <a:normAutofit fontScale="90000"/>
          </a:bodyPr>
          <a:lstStyle/>
          <a:p>
            <a:r>
              <a:rPr lang="tr-TR" dirty="0">
                <a:highlight>
                  <a:srgbClr val="00FF00"/>
                </a:highlight>
              </a:rPr>
              <a:t>Alıştırma: </a:t>
            </a:r>
            <a:r>
              <a:rPr lang="tr-TR" sz="2700" dirty="0" err="1">
                <a:highlight>
                  <a:srgbClr val="00FF00"/>
                </a:highlight>
              </a:rPr>
              <a:t>Practice</a:t>
            </a:r>
            <a:endParaRPr lang="en-US" dirty="0">
              <a:highlight>
                <a:srgbClr val="00FF00"/>
              </a:highlight>
            </a:endParaRPr>
          </a:p>
        </p:txBody>
      </p:sp>
      <p:sp>
        <p:nvSpPr>
          <p:cNvPr id="24" name="Title 1">
            <a:extLst>
              <a:ext uri="{FF2B5EF4-FFF2-40B4-BE49-F238E27FC236}">
                <a16:creationId xmlns:a16="http://schemas.microsoft.com/office/drawing/2014/main" id="{970F17EB-2DE5-4830-8339-0843B0C90696}"/>
              </a:ext>
            </a:extLst>
          </p:cNvPr>
          <p:cNvSpPr txBox="1">
            <a:spLocks/>
          </p:cNvSpPr>
          <p:nvPr/>
        </p:nvSpPr>
        <p:spPr>
          <a:xfrm>
            <a:off x="3909717" y="158897"/>
            <a:ext cx="6663055" cy="536674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tr-TR" sz="2800" dirty="0">
                <a:solidFill>
                  <a:srgbClr val="FF0000"/>
                </a:solidFill>
              </a:rPr>
              <a:t>Sen</a:t>
            </a:r>
            <a:r>
              <a:rPr lang="tr-TR" sz="2800" dirty="0"/>
              <a:t> </a:t>
            </a:r>
            <a:r>
              <a:rPr lang="en-US" sz="2800" dirty="0"/>
              <a:t>ne </a:t>
            </a:r>
            <a:r>
              <a:rPr lang="en-US" sz="2800" dirty="0" err="1"/>
              <a:t>yapıyor</a:t>
            </a:r>
            <a:r>
              <a:rPr lang="tr-TR" sz="2800" dirty="0"/>
              <a:t>sun</a:t>
            </a:r>
            <a:r>
              <a:rPr lang="en-US" sz="2800" dirty="0"/>
              <a:t>?</a:t>
            </a:r>
            <a:r>
              <a:rPr lang="tr-TR" sz="2800" dirty="0"/>
              <a:t> (</a:t>
            </a:r>
            <a:r>
              <a:rPr lang="tr-TR" sz="2800" dirty="0" err="1"/>
              <a:t>What</a:t>
            </a:r>
            <a:r>
              <a:rPr lang="tr-TR" sz="2800" dirty="0"/>
              <a:t> </a:t>
            </a:r>
            <a:r>
              <a:rPr lang="tr-TR" sz="2800" dirty="0" err="1"/>
              <a:t>are</a:t>
            </a:r>
            <a:r>
              <a:rPr lang="tr-TR" sz="2800" dirty="0"/>
              <a:t> </a:t>
            </a:r>
            <a:r>
              <a:rPr lang="tr-TR" sz="2800" dirty="0" err="1">
                <a:solidFill>
                  <a:srgbClr val="FF0000"/>
                </a:solidFill>
              </a:rPr>
              <a:t>you</a:t>
            </a:r>
            <a:r>
              <a:rPr lang="tr-TR" sz="2800" dirty="0"/>
              <a:t> </a:t>
            </a:r>
            <a:r>
              <a:rPr lang="tr-TR" sz="2800" dirty="0" err="1"/>
              <a:t>doing</a:t>
            </a:r>
            <a:r>
              <a:rPr lang="tr-TR" sz="2800" dirty="0"/>
              <a:t>?</a:t>
            </a:r>
            <a:r>
              <a:rPr lang="en-US" sz="280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16507455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8EEE1F76-F2BF-44B8-B3EE-EDF4157E5A4B}"/>
              </a:ext>
            </a:extLst>
          </p:cNvPr>
          <p:cNvSpPr txBox="1">
            <a:spLocks/>
          </p:cNvSpPr>
          <p:nvPr/>
        </p:nvSpPr>
        <p:spPr>
          <a:xfrm>
            <a:off x="557213" y="4140200"/>
            <a:ext cx="1995645" cy="562292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tr-TR" sz="1800" dirty="0"/>
              <a:t>1 _____________</a:t>
            </a:r>
            <a:r>
              <a:rPr lang="tr-TR" dirty="0"/>
              <a:t> </a:t>
            </a:r>
            <a:endParaRPr lang="en-US" dirty="0"/>
          </a:p>
        </p:txBody>
      </p:sp>
      <p:pic>
        <p:nvPicPr>
          <p:cNvPr id="11266" name="Picture 2" descr="Great Responses to &quot;What are you doing?&quot; - HubPages">
            <a:extLst>
              <a:ext uri="{FF2B5EF4-FFF2-40B4-BE49-F238E27FC236}">
                <a16:creationId xmlns:a16="http://schemas.microsoft.com/office/drawing/2014/main" id="{8551F5C2-3818-45AE-A75E-C03D75EE09D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7213" y="1974128"/>
            <a:ext cx="2181225" cy="2095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68" name="Picture 4" descr="5 health benefits of eating cake">
            <a:extLst>
              <a:ext uri="{FF2B5EF4-FFF2-40B4-BE49-F238E27FC236}">
                <a16:creationId xmlns:a16="http://schemas.microsoft.com/office/drawing/2014/main" id="{8EAD5820-9FAA-4C8F-98D1-02B254744FC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30633" y="1997075"/>
            <a:ext cx="2143125" cy="2143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70" name="Picture 6" descr="How to make running a habit for longer than the lockdown">
            <a:extLst>
              <a:ext uri="{FF2B5EF4-FFF2-40B4-BE49-F238E27FC236}">
                <a16:creationId xmlns:a16="http://schemas.microsoft.com/office/drawing/2014/main" id="{8EA044A6-08ED-4E00-AE62-9ED9F7835B5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56255" y="2333625"/>
            <a:ext cx="2686050" cy="17049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72" name="Picture 8" descr="Sharpen your writing skills with this comprehensive creative writing bundle  | CNN Underscored">
            <a:extLst>
              <a:ext uri="{FF2B5EF4-FFF2-40B4-BE49-F238E27FC236}">
                <a16:creationId xmlns:a16="http://schemas.microsoft.com/office/drawing/2014/main" id="{4E7F786D-14BE-4D03-8E71-8C7F53FA6C8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62086" y="2268537"/>
            <a:ext cx="2857500" cy="1600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itle 1">
            <a:extLst>
              <a:ext uri="{FF2B5EF4-FFF2-40B4-BE49-F238E27FC236}">
                <a16:creationId xmlns:a16="http://schemas.microsoft.com/office/drawing/2014/main" id="{6CC7F393-8571-42B8-932F-21953636F8EA}"/>
              </a:ext>
            </a:extLst>
          </p:cNvPr>
          <p:cNvSpPr txBox="1">
            <a:spLocks/>
          </p:cNvSpPr>
          <p:nvPr/>
        </p:nvSpPr>
        <p:spPr>
          <a:xfrm>
            <a:off x="3566196" y="4140200"/>
            <a:ext cx="1995645" cy="562292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tr-TR" sz="1800" dirty="0"/>
              <a:t>2 _____________</a:t>
            </a:r>
            <a:r>
              <a:rPr lang="tr-TR" dirty="0"/>
              <a:t> </a:t>
            </a:r>
            <a:endParaRPr lang="en-US" dirty="0"/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EE855F4A-67B0-4F21-B4FC-B23BBF8FB2E1}"/>
              </a:ext>
            </a:extLst>
          </p:cNvPr>
          <p:cNvSpPr txBox="1">
            <a:spLocks/>
          </p:cNvSpPr>
          <p:nvPr/>
        </p:nvSpPr>
        <p:spPr>
          <a:xfrm>
            <a:off x="6330633" y="4165441"/>
            <a:ext cx="1995645" cy="562292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tr-TR" sz="1800" dirty="0"/>
              <a:t>3 _____________</a:t>
            </a:r>
            <a:r>
              <a:rPr lang="tr-TR" dirty="0"/>
              <a:t> </a:t>
            </a:r>
            <a:endParaRPr lang="en-US" dirty="0"/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5689179F-D1CA-4B15-ADEF-0D22B7DC5777}"/>
              </a:ext>
            </a:extLst>
          </p:cNvPr>
          <p:cNvSpPr txBox="1">
            <a:spLocks/>
          </p:cNvSpPr>
          <p:nvPr/>
        </p:nvSpPr>
        <p:spPr>
          <a:xfrm>
            <a:off x="9731693" y="4140200"/>
            <a:ext cx="1995645" cy="562292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tr-TR" sz="1800" dirty="0"/>
              <a:t>4 _____________</a:t>
            </a:r>
            <a:r>
              <a:rPr lang="tr-TR" dirty="0"/>
              <a:t> </a:t>
            </a:r>
            <a:endParaRPr lang="en-US" dirty="0"/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A44D285F-9888-4431-A162-BDCAB6CA2006}"/>
              </a:ext>
            </a:extLst>
          </p:cNvPr>
          <p:cNvSpPr txBox="1">
            <a:spLocks/>
          </p:cNvSpPr>
          <p:nvPr/>
        </p:nvSpPr>
        <p:spPr>
          <a:xfrm>
            <a:off x="2410777" y="469448"/>
            <a:ext cx="6663055" cy="536674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tr-TR" sz="2800" dirty="0"/>
              <a:t>N</a:t>
            </a:r>
            <a:r>
              <a:rPr lang="en-US" sz="2800" dirty="0"/>
              <a:t>e </a:t>
            </a:r>
            <a:r>
              <a:rPr lang="en-US" sz="2800" dirty="0" err="1"/>
              <a:t>yapıyor</a:t>
            </a:r>
            <a:r>
              <a:rPr lang="tr-TR" sz="2800" dirty="0"/>
              <a:t>sun</a:t>
            </a:r>
            <a:r>
              <a:rPr lang="en-US" sz="2800" dirty="0"/>
              <a:t>?</a:t>
            </a:r>
            <a:r>
              <a:rPr lang="tr-TR" sz="2800" dirty="0"/>
              <a:t> (</a:t>
            </a:r>
            <a:r>
              <a:rPr lang="tr-TR" sz="2800" dirty="0" err="1"/>
              <a:t>What</a:t>
            </a:r>
            <a:r>
              <a:rPr lang="tr-TR" sz="2800" dirty="0"/>
              <a:t> </a:t>
            </a:r>
            <a:r>
              <a:rPr lang="tr-TR" sz="2800" dirty="0" err="1"/>
              <a:t>are</a:t>
            </a:r>
            <a:r>
              <a:rPr lang="tr-TR" sz="2800" dirty="0"/>
              <a:t> </a:t>
            </a:r>
            <a:r>
              <a:rPr lang="tr-TR" sz="2800" dirty="0" err="1">
                <a:solidFill>
                  <a:srgbClr val="FF0000"/>
                </a:solidFill>
              </a:rPr>
              <a:t>you</a:t>
            </a:r>
            <a:r>
              <a:rPr lang="tr-TR" sz="2800" dirty="0"/>
              <a:t> </a:t>
            </a:r>
            <a:r>
              <a:rPr lang="tr-TR" sz="2800" dirty="0" err="1"/>
              <a:t>doing</a:t>
            </a:r>
            <a:r>
              <a:rPr lang="tr-TR" sz="2800" dirty="0"/>
              <a:t>?</a:t>
            </a:r>
            <a:r>
              <a:rPr lang="en-US" sz="280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65534600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CDA1A2E9-63FE-408D-A803-8E306ECAB4B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2058" y="450221"/>
            <a:ext cx="8994357" cy="4343400"/>
          </a:xfrm>
          <a:prstGeom prst="rect">
            <a:avLst/>
          </a:prstGeom>
          <a:solidFill>
            <a:srgbClr val="595959"/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B860E5FB-2E27-4F58-AB85-281F03092F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00669" y="1031353"/>
            <a:ext cx="7736255" cy="3181135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6600" kern="1200" dirty="0" err="1">
                <a:solidFill>
                  <a:srgbClr val="FFFFFF"/>
                </a:solidFill>
                <a:latin typeface="+mj-lt"/>
                <a:ea typeface="+mj-ea"/>
                <a:cs typeface="+mj-cs"/>
              </a:rPr>
              <a:t>Şimdiki</a:t>
            </a:r>
            <a:r>
              <a:rPr lang="en-US" sz="66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 Zaman </a:t>
            </a:r>
            <a:r>
              <a:rPr lang="en-US" sz="6600" kern="1200" dirty="0">
                <a:solidFill>
                  <a:srgbClr val="FFFFFF"/>
                </a:solidFill>
                <a:highlight>
                  <a:srgbClr val="00FF00"/>
                </a:highlight>
                <a:latin typeface="+mj-lt"/>
                <a:ea typeface="+mj-ea"/>
                <a:cs typeface="+mj-cs"/>
              </a:rPr>
              <a:t>3</a:t>
            </a:r>
            <a:r>
              <a:rPr lang="en-US" sz="66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54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(Simple Progressive Tense)</a:t>
            </a:r>
            <a:endParaRPr lang="en-US" sz="6600" kern="1200" dirty="0">
              <a:solidFill>
                <a:srgbClr val="FFFFFF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1A882A9F-F4E9-4E23-8F0B-20B5DF42EAA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619345" y="450221"/>
            <a:ext cx="2115455" cy="2102827"/>
          </a:xfrm>
          <a:prstGeom prst="rect">
            <a:avLst/>
          </a:prstGeom>
          <a:solidFill>
            <a:schemeClr val="accent1">
              <a:alpha val="95000"/>
            </a:schemeClr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FBE9F90C-C163-435B-9A68-D15C92D1CF2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57199" y="4932939"/>
            <a:ext cx="11277601" cy="1466141"/>
          </a:xfrm>
          <a:prstGeom prst="rect">
            <a:avLst/>
          </a:prstGeom>
          <a:solidFill>
            <a:srgbClr val="7F7F7F">
              <a:alpha val="20000"/>
            </a:srgbClr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42280AB2-77A5-4CB7-AF7D-1795CA8DC7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619345" y="2728167"/>
            <a:ext cx="2115455" cy="2065454"/>
          </a:xfrm>
          <a:prstGeom prst="rect">
            <a:avLst/>
          </a:prstGeom>
          <a:solidFill>
            <a:srgbClr val="A5A5A5"/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44593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iterate type="wd">
                                    <p:tmPct val="1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0" name="Rectangle 39">
            <a:extLst>
              <a:ext uri="{FF2B5EF4-FFF2-40B4-BE49-F238E27FC236}">
                <a16:creationId xmlns:a16="http://schemas.microsoft.com/office/drawing/2014/main" id="{AB902CB9-C7DC-4673-B7D5-F22DCF0EC54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1DC3D22B-8B31-43A2-8B4C-2C5B2946CB1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2447" y="1352459"/>
            <a:ext cx="1568268" cy="2240384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F713B47E-3A3A-44E9-A833-CB4AE170A17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48114" y="1433739"/>
            <a:ext cx="1932331" cy="2240384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5891B713-619C-449F-9D89-3C560FCAAE1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57416" y="1352459"/>
            <a:ext cx="2122763" cy="2240384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6AD8902D-AEED-4CCB-B722-A71F910E964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625062" y="1089054"/>
            <a:ext cx="2128364" cy="2240384"/>
          </a:xfrm>
          <a:prstGeom prst="rect">
            <a:avLst/>
          </a:prstGeom>
        </p:spPr>
      </p:pic>
      <p:sp>
        <p:nvSpPr>
          <p:cNvPr id="26" name="Text Box 5">
            <a:extLst>
              <a:ext uri="{FF2B5EF4-FFF2-40B4-BE49-F238E27FC236}">
                <a16:creationId xmlns:a16="http://schemas.microsoft.com/office/drawing/2014/main" id="{612F0B23-9DAC-4ABE-B09F-EB328AEEB6A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2448" y="3592843"/>
            <a:ext cx="1932332" cy="92333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 eaLnBrk="0" hangingPunct="0">
              <a:defRPr sz="4400">
                <a:solidFill>
                  <a:srgbClr val="FF0000"/>
                </a:solidFill>
                <a:latin typeface="Comic Sans MS" panose="030F0702030302020204" pitchFamily="66" charset="0"/>
              </a:defRPr>
            </a:lvl1pPr>
            <a:lvl2pPr marL="742950" indent="-285750" eaLnBrk="0" hangingPunct="0">
              <a:defRPr sz="4400">
                <a:solidFill>
                  <a:srgbClr val="FF0000"/>
                </a:solidFill>
                <a:latin typeface="Comic Sans MS" panose="030F0702030302020204" pitchFamily="66" charset="0"/>
              </a:defRPr>
            </a:lvl2pPr>
            <a:lvl3pPr marL="1143000" indent="-228600" eaLnBrk="0" hangingPunct="0">
              <a:defRPr sz="4400">
                <a:solidFill>
                  <a:srgbClr val="FF0000"/>
                </a:solidFill>
                <a:latin typeface="Comic Sans MS" panose="030F0702030302020204" pitchFamily="66" charset="0"/>
              </a:defRPr>
            </a:lvl3pPr>
            <a:lvl4pPr marL="1600200" indent="-228600" eaLnBrk="0" hangingPunct="0">
              <a:defRPr sz="4400">
                <a:solidFill>
                  <a:srgbClr val="FF0000"/>
                </a:solidFill>
                <a:latin typeface="Comic Sans MS" panose="030F0702030302020204" pitchFamily="66" charset="0"/>
              </a:defRPr>
            </a:lvl4pPr>
            <a:lvl5pPr marL="2057400" indent="-228600" eaLnBrk="0" hangingPunct="0">
              <a:defRPr sz="4400">
                <a:solidFill>
                  <a:srgbClr val="FF0000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FF0000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FF0000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FF0000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FF0000"/>
                </a:solidFill>
                <a:latin typeface="Comic Sans MS" panose="030F0702030302020204" pitchFamily="66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tr-TR" altLang="en-US" sz="2400" dirty="0"/>
              <a:t>Geliyorum.</a:t>
            </a:r>
          </a:p>
          <a:p>
            <a:pPr eaLnBrk="1" hangingPunct="1">
              <a:spcBef>
                <a:spcPct val="50000"/>
              </a:spcBef>
            </a:pPr>
            <a:r>
              <a:rPr lang="tr-TR" altLang="en-US" sz="1400" dirty="0">
                <a:solidFill>
                  <a:schemeClr val="tx1"/>
                </a:solidFill>
              </a:rPr>
              <a:t>(I am </a:t>
            </a:r>
            <a:r>
              <a:rPr lang="tr-TR" altLang="en-US" sz="1400" dirty="0" err="1">
                <a:solidFill>
                  <a:schemeClr val="tx1"/>
                </a:solidFill>
              </a:rPr>
              <a:t>coming</a:t>
            </a:r>
            <a:r>
              <a:rPr lang="tr-TR" altLang="en-US" sz="1400" dirty="0">
                <a:solidFill>
                  <a:schemeClr val="tx1"/>
                </a:solidFill>
              </a:rPr>
              <a:t>.)</a:t>
            </a:r>
            <a:r>
              <a:rPr lang="tr-TR" altLang="en-US" sz="2000" dirty="0"/>
              <a:t> </a:t>
            </a:r>
            <a:endParaRPr lang="en-US" altLang="en-US" sz="2000" dirty="0"/>
          </a:p>
        </p:txBody>
      </p:sp>
      <p:sp>
        <p:nvSpPr>
          <p:cNvPr id="28" name="Text Box 5">
            <a:extLst>
              <a:ext uri="{FF2B5EF4-FFF2-40B4-BE49-F238E27FC236}">
                <a16:creationId xmlns:a16="http://schemas.microsoft.com/office/drawing/2014/main" id="{C2F9C708-67F8-440E-9226-CB9517B29F0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61330" y="3592843"/>
            <a:ext cx="1932332" cy="92333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 eaLnBrk="0" hangingPunct="0">
              <a:defRPr sz="4400">
                <a:solidFill>
                  <a:srgbClr val="FF0000"/>
                </a:solidFill>
                <a:latin typeface="Comic Sans MS" panose="030F0702030302020204" pitchFamily="66" charset="0"/>
              </a:defRPr>
            </a:lvl1pPr>
            <a:lvl2pPr marL="742950" indent="-285750" eaLnBrk="0" hangingPunct="0">
              <a:defRPr sz="4400">
                <a:solidFill>
                  <a:srgbClr val="FF0000"/>
                </a:solidFill>
                <a:latin typeface="Comic Sans MS" panose="030F0702030302020204" pitchFamily="66" charset="0"/>
              </a:defRPr>
            </a:lvl2pPr>
            <a:lvl3pPr marL="1143000" indent="-228600" eaLnBrk="0" hangingPunct="0">
              <a:defRPr sz="4400">
                <a:solidFill>
                  <a:srgbClr val="FF0000"/>
                </a:solidFill>
                <a:latin typeface="Comic Sans MS" panose="030F0702030302020204" pitchFamily="66" charset="0"/>
              </a:defRPr>
            </a:lvl3pPr>
            <a:lvl4pPr marL="1600200" indent="-228600" eaLnBrk="0" hangingPunct="0">
              <a:defRPr sz="4400">
                <a:solidFill>
                  <a:srgbClr val="FF0000"/>
                </a:solidFill>
                <a:latin typeface="Comic Sans MS" panose="030F0702030302020204" pitchFamily="66" charset="0"/>
              </a:defRPr>
            </a:lvl4pPr>
            <a:lvl5pPr marL="2057400" indent="-228600" eaLnBrk="0" hangingPunct="0">
              <a:defRPr sz="4400">
                <a:solidFill>
                  <a:srgbClr val="FF0000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FF0000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FF0000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FF0000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FF0000"/>
                </a:solidFill>
                <a:latin typeface="Comic Sans MS" panose="030F0702030302020204" pitchFamily="66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tr-TR" altLang="en-US" sz="2400" dirty="0"/>
              <a:t>Gidiyorum.</a:t>
            </a:r>
          </a:p>
          <a:p>
            <a:pPr eaLnBrk="1" hangingPunct="1">
              <a:spcBef>
                <a:spcPct val="50000"/>
              </a:spcBef>
            </a:pPr>
            <a:r>
              <a:rPr lang="tr-TR" altLang="en-US" sz="1400" dirty="0">
                <a:solidFill>
                  <a:schemeClr val="tx1"/>
                </a:solidFill>
              </a:rPr>
              <a:t>(I am </a:t>
            </a:r>
            <a:r>
              <a:rPr lang="tr-TR" altLang="en-US" sz="1400" dirty="0" err="1">
                <a:solidFill>
                  <a:schemeClr val="tx1"/>
                </a:solidFill>
              </a:rPr>
              <a:t>coming</a:t>
            </a:r>
            <a:r>
              <a:rPr lang="tr-TR" altLang="en-US" sz="1400" dirty="0">
                <a:solidFill>
                  <a:schemeClr val="tx1"/>
                </a:solidFill>
              </a:rPr>
              <a:t>.)</a:t>
            </a:r>
            <a:r>
              <a:rPr lang="tr-TR" altLang="en-US" sz="2000" dirty="0"/>
              <a:t> </a:t>
            </a:r>
            <a:endParaRPr lang="en-US" altLang="en-US" sz="2000" dirty="0"/>
          </a:p>
        </p:txBody>
      </p:sp>
      <p:sp>
        <p:nvSpPr>
          <p:cNvPr id="30" name="Text Box 5">
            <a:extLst>
              <a:ext uri="{FF2B5EF4-FFF2-40B4-BE49-F238E27FC236}">
                <a16:creationId xmlns:a16="http://schemas.microsoft.com/office/drawing/2014/main" id="{7DAB6CCE-F088-4B7F-BA8E-121E58AFBD4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265112" y="3609373"/>
            <a:ext cx="2428882" cy="92333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 eaLnBrk="0" hangingPunct="0">
              <a:defRPr sz="4400">
                <a:solidFill>
                  <a:srgbClr val="FF0000"/>
                </a:solidFill>
                <a:latin typeface="Comic Sans MS" panose="030F0702030302020204" pitchFamily="66" charset="0"/>
              </a:defRPr>
            </a:lvl1pPr>
            <a:lvl2pPr marL="742950" indent="-285750" eaLnBrk="0" hangingPunct="0">
              <a:defRPr sz="4400">
                <a:solidFill>
                  <a:srgbClr val="FF0000"/>
                </a:solidFill>
                <a:latin typeface="Comic Sans MS" panose="030F0702030302020204" pitchFamily="66" charset="0"/>
              </a:defRPr>
            </a:lvl2pPr>
            <a:lvl3pPr marL="1143000" indent="-228600" eaLnBrk="0" hangingPunct="0">
              <a:defRPr sz="4400">
                <a:solidFill>
                  <a:srgbClr val="FF0000"/>
                </a:solidFill>
                <a:latin typeface="Comic Sans MS" panose="030F0702030302020204" pitchFamily="66" charset="0"/>
              </a:defRPr>
            </a:lvl3pPr>
            <a:lvl4pPr marL="1600200" indent="-228600" eaLnBrk="0" hangingPunct="0">
              <a:defRPr sz="4400">
                <a:solidFill>
                  <a:srgbClr val="FF0000"/>
                </a:solidFill>
                <a:latin typeface="Comic Sans MS" panose="030F0702030302020204" pitchFamily="66" charset="0"/>
              </a:defRPr>
            </a:lvl4pPr>
            <a:lvl5pPr marL="2057400" indent="-228600" eaLnBrk="0" hangingPunct="0">
              <a:defRPr sz="4400">
                <a:solidFill>
                  <a:srgbClr val="FF0000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FF0000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FF0000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FF0000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FF0000"/>
                </a:solidFill>
                <a:latin typeface="Comic Sans MS" panose="030F0702030302020204" pitchFamily="66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tr-TR" altLang="en-US" sz="2400" dirty="0"/>
              <a:t>Konuşuyorum.</a:t>
            </a:r>
          </a:p>
          <a:p>
            <a:pPr eaLnBrk="1" hangingPunct="1">
              <a:spcBef>
                <a:spcPct val="50000"/>
              </a:spcBef>
            </a:pPr>
            <a:r>
              <a:rPr lang="tr-TR" altLang="en-US" sz="1400" dirty="0">
                <a:solidFill>
                  <a:schemeClr val="tx1"/>
                </a:solidFill>
              </a:rPr>
              <a:t>(I am </a:t>
            </a:r>
            <a:r>
              <a:rPr lang="tr-TR" altLang="en-US" sz="1400" dirty="0" err="1">
                <a:solidFill>
                  <a:schemeClr val="tx1"/>
                </a:solidFill>
              </a:rPr>
              <a:t>talking</a:t>
            </a:r>
            <a:r>
              <a:rPr lang="tr-TR" altLang="en-US" sz="1400" dirty="0">
                <a:solidFill>
                  <a:schemeClr val="tx1"/>
                </a:solidFill>
              </a:rPr>
              <a:t>.)</a:t>
            </a:r>
            <a:r>
              <a:rPr lang="tr-TR" altLang="en-US" sz="2000" dirty="0"/>
              <a:t> </a:t>
            </a:r>
            <a:endParaRPr lang="en-US" altLang="en-US" sz="2000" dirty="0"/>
          </a:p>
        </p:txBody>
      </p:sp>
      <p:sp>
        <p:nvSpPr>
          <p:cNvPr id="34" name="Text Box 5">
            <a:extLst>
              <a:ext uri="{FF2B5EF4-FFF2-40B4-BE49-F238E27FC236}">
                <a16:creationId xmlns:a16="http://schemas.microsoft.com/office/drawing/2014/main" id="{6CFC8B1E-7448-487B-A3B0-686D7FA01A0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017837" y="3674123"/>
            <a:ext cx="2428882" cy="1292662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 eaLnBrk="0" hangingPunct="0">
              <a:defRPr sz="4400">
                <a:solidFill>
                  <a:srgbClr val="FF0000"/>
                </a:solidFill>
                <a:latin typeface="Comic Sans MS" panose="030F0702030302020204" pitchFamily="66" charset="0"/>
              </a:defRPr>
            </a:lvl1pPr>
            <a:lvl2pPr marL="742950" indent="-285750" eaLnBrk="0" hangingPunct="0">
              <a:defRPr sz="4400">
                <a:solidFill>
                  <a:srgbClr val="FF0000"/>
                </a:solidFill>
                <a:latin typeface="Comic Sans MS" panose="030F0702030302020204" pitchFamily="66" charset="0"/>
              </a:defRPr>
            </a:lvl2pPr>
            <a:lvl3pPr marL="1143000" indent="-228600" eaLnBrk="0" hangingPunct="0">
              <a:defRPr sz="4400">
                <a:solidFill>
                  <a:srgbClr val="FF0000"/>
                </a:solidFill>
                <a:latin typeface="Comic Sans MS" panose="030F0702030302020204" pitchFamily="66" charset="0"/>
              </a:defRPr>
            </a:lvl3pPr>
            <a:lvl4pPr marL="1600200" indent="-228600" eaLnBrk="0" hangingPunct="0">
              <a:defRPr sz="4400">
                <a:solidFill>
                  <a:srgbClr val="FF0000"/>
                </a:solidFill>
                <a:latin typeface="Comic Sans MS" panose="030F0702030302020204" pitchFamily="66" charset="0"/>
              </a:defRPr>
            </a:lvl4pPr>
            <a:lvl5pPr marL="2057400" indent="-228600" eaLnBrk="0" hangingPunct="0">
              <a:defRPr sz="4400">
                <a:solidFill>
                  <a:srgbClr val="FF0000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FF0000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FF0000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FF0000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FF0000"/>
                </a:solidFill>
                <a:latin typeface="Comic Sans MS" panose="030F0702030302020204" pitchFamily="66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tr-TR" altLang="en-US" sz="2400" dirty="0"/>
              <a:t>Televizyon seyrediyorum.</a:t>
            </a:r>
          </a:p>
          <a:p>
            <a:pPr eaLnBrk="1" hangingPunct="1">
              <a:spcBef>
                <a:spcPct val="50000"/>
              </a:spcBef>
            </a:pPr>
            <a:r>
              <a:rPr lang="tr-TR" altLang="en-US" sz="1400" dirty="0">
                <a:solidFill>
                  <a:schemeClr val="tx1"/>
                </a:solidFill>
              </a:rPr>
              <a:t>(I am </a:t>
            </a:r>
            <a:r>
              <a:rPr lang="tr-TR" altLang="en-US" sz="1400" dirty="0" err="1">
                <a:solidFill>
                  <a:schemeClr val="tx1"/>
                </a:solidFill>
              </a:rPr>
              <a:t>watching</a:t>
            </a:r>
            <a:r>
              <a:rPr lang="tr-TR" altLang="en-US" sz="1400" dirty="0">
                <a:solidFill>
                  <a:schemeClr val="tx1"/>
                </a:solidFill>
              </a:rPr>
              <a:t> </a:t>
            </a:r>
            <a:r>
              <a:rPr lang="tr-TR" altLang="en-US" sz="1400" dirty="0" err="1">
                <a:solidFill>
                  <a:schemeClr val="tx1"/>
                </a:solidFill>
              </a:rPr>
              <a:t>television</a:t>
            </a:r>
            <a:r>
              <a:rPr lang="tr-TR" altLang="en-US" sz="1400" dirty="0">
                <a:solidFill>
                  <a:schemeClr val="tx1"/>
                </a:solidFill>
              </a:rPr>
              <a:t>.)</a:t>
            </a:r>
            <a:r>
              <a:rPr lang="tr-TR" altLang="en-US" sz="2000" dirty="0"/>
              <a:t> </a:t>
            </a:r>
            <a:endParaRPr lang="en-US" altLang="en-US" sz="2000" dirty="0"/>
          </a:p>
        </p:txBody>
      </p:sp>
      <p:sp>
        <p:nvSpPr>
          <p:cNvPr id="36" name="Text Box 5">
            <a:extLst>
              <a:ext uri="{FF2B5EF4-FFF2-40B4-BE49-F238E27FC236}">
                <a16:creationId xmlns:a16="http://schemas.microsoft.com/office/drawing/2014/main" id="{A6E3349C-BB58-40B9-B207-52F9315C1CE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763118" y="285085"/>
            <a:ext cx="2428882" cy="1292662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 eaLnBrk="0" hangingPunct="0">
              <a:defRPr sz="4400">
                <a:solidFill>
                  <a:srgbClr val="FF0000"/>
                </a:solidFill>
                <a:latin typeface="Comic Sans MS" panose="030F0702030302020204" pitchFamily="66" charset="0"/>
              </a:defRPr>
            </a:lvl1pPr>
            <a:lvl2pPr marL="742950" indent="-285750" eaLnBrk="0" hangingPunct="0">
              <a:defRPr sz="4400">
                <a:solidFill>
                  <a:srgbClr val="FF0000"/>
                </a:solidFill>
                <a:latin typeface="Comic Sans MS" panose="030F0702030302020204" pitchFamily="66" charset="0"/>
              </a:defRPr>
            </a:lvl2pPr>
            <a:lvl3pPr marL="1143000" indent="-228600" eaLnBrk="0" hangingPunct="0">
              <a:defRPr sz="4400">
                <a:solidFill>
                  <a:srgbClr val="FF0000"/>
                </a:solidFill>
                <a:latin typeface="Comic Sans MS" panose="030F0702030302020204" pitchFamily="66" charset="0"/>
              </a:defRPr>
            </a:lvl3pPr>
            <a:lvl4pPr marL="1600200" indent="-228600" eaLnBrk="0" hangingPunct="0">
              <a:defRPr sz="4400">
                <a:solidFill>
                  <a:srgbClr val="FF0000"/>
                </a:solidFill>
                <a:latin typeface="Comic Sans MS" panose="030F0702030302020204" pitchFamily="66" charset="0"/>
              </a:defRPr>
            </a:lvl4pPr>
            <a:lvl5pPr marL="2057400" indent="-228600" eaLnBrk="0" hangingPunct="0">
              <a:defRPr sz="4400">
                <a:solidFill>
                  <a:srgbClr val="FF0000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FF0000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FF0000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FF0000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FF0000"/>
                </a:solidFill>
                <a:latin typeface="Comic Sans MS" panose="030F0702030302020204" pitchFamily="66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tr-TR" altLang="en-US" sz="2400" dirty="0"/>
              <a:t>Oyun oynuyorum.</a:t>
            </a:r>
          </a:p>
          <a:p>
            <a:pPr eaLnBrk="1" hangingPunct="1">
              <a:spcBef>
                <a:spcPct val="50000"/>
              </a:spcBef>
            </a:pPr>
            <a:r>
              <a:rPr lang="tr-TR" altLang="en-US" sz="1400" dirty="0">
                <a:solidFill>
                  <a:schemeClr val="tx1"/>
                </a:solidFill>
              </a:rPr>
              <a:t>(I am </a:t>
            </a:r>
            <a:r>
              <a:rPr lang="tr-TR" altLang="en-US" sz="1400" dirty="0" err="1">
                <a:solidFill>
                  <a:schemeClr val="tx1"/>
                </a:solidFill>
              </a:rPr>
              <a:t>watching</a:t>
            </a:r>
            <a:r>
              <a:rPr lang="tr-TR" altLang="en-US" sz="1400" dirty="0">
                <a:solidFill>
                  <a:schemeClr val="tx1"/>
                </a:solidFill>
              </a:rPr>
              <a:t> </a:t>
            </a:r>
            <a:r>
              <a:rPr lang="tr-TR" altLang="en-US" sz="1400" dirty="0" err="1">
                <a:solidFill>
                  <a:schemeClr val="tx1"/>
                </a:solidFill>
              </a:rPr>
              <a:t>television</a:t>
            </a:r>
            <a:r>
              <a:rPr lang="tr-TR" altLang="en-US" sz="1400" dirty="0">
                <a:solidFill>
                  <a:schemeClr val="tx1"/>
                </a:solidFill>
              </a:rPr>
              <a:t>.)</a:t>
            </a:r>
            <a:r>
              <a:rPr lang="tr-TR" altLang="en-US" sz="2000" dirty="0"/>
              <a:t> </a:t>
            </a:r>
            <a:endParaRPr lang="en-US" altLang="en-US" sz="2000" dirty="0"/>
          </a:p>
        </p:txBody>
      </p:sp>
      <p:pic>
        <p:nvPicPr>
          <p:cNvPr id="1026" name="Picture 2" descr="Why Don't Old Games Work on New Computers? - YouTube">
            <a:extLst>
              <a:ext uri="{FF2B5EF4-FFF2-40B4-BE49-F238E27FC236}">
                <a16:creationId xmlns:a16="http://schemas.microsoft.com/office/drawing/2014/main" id="{D5208E9D-FFD3-4ECE-83A8-15C1BE5F40F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06626" y="1777102"/>
            <a:ext cx="2308325" cy="12926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Title 1">
            <a:extLst>
              <a:ext uri="{FF2B5EF4-FFF2-40B4-BE49-F238E27FC236}">
                <a16:creationId xmlns:a16="http://schemas.microsoft.com/office/drawing/2014/main" id="{172743B4-384B-4DC6-8F27-FAA0BD00C65A}"/>
              </a:ext>
            </a:extLst>
          </p:cNvPr>
          <p:cNvSpPr txBox="1">
            <a:spLocks/>
          </p:cNvSpPr>
          <p:nvPr/>
        </p:nvSpPr>
        <p:spPr>
          <a:xfrm>
            <a:off x="2195893" y="43948"/>
            <a:ext cx="6663055" cy="536674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tr-TR" sz="2800" dirty="0">
                <a:solidFill>
                  <a:srgbClr val="FF0000"/>
                </a:solidFill>
              </a:rPr>
              <a:t>Sen</a:t>
            </a:r>
            <a:r>
              <a:rPr lang="tr-TR" sz="2800" dirty="0"/>
              <a:t> </a:t>
            </a:r>
            <a:r>
              <a:rPr lang="en-US" sz="2800" dirty="0"/>
              <a:t>ne </a:t>
            </a:r>
            <a:r>
              <a:rPr lang="en-US" sz="2800" dirty="0" err="1"/>
              <a:t>yapıyor</a:t>
            </a:r>
            <a:r>
              <a:rPr lang="tr-TR" sz="2800" dirty="0"/>
              <a:t>sun</a:t>
            </a:r>
            <a:r>
              <a:rPr lang="en-US" sz="2800" dirty="0"/>
              <a:t>?</a:t>
            </a:r>
            <a:r>
              <a:rPr lang="tr-TR" sz="2800" dirty="0"/>
              <a:t> (</a:t>
            </a:r>
            <a:r>
              <a:rPr lang="tr-TR" sz="2800" dirty="0" err="1"/>
              <a:t>What</a:t>
            </a:r>
            <a:r>
              <a:rPr lang="tr-TR" sz="2800" dirty="0"/>
              <a:t> </a:t>
            </a:r>
            <a:r>
              <a:rPr lang="tr-TR" sz="2800" dirty="0" err="1"/>
              <a:t>are</a:t>
            </a:r>
            <a:r>
              <a:rPr lang="tr-TR" sz="2800" dirty="0"/>
              <a:t> </a:t>
            </a:r>
            <a:r>
              <a:rPr lang="tr-TR" sz="2800" dirty="0" err="1">
                <a:solidFill>
                  <a:srgbClr val="FF0000"/>
                </a:solidFill>
              </a:rPr>
              <a:t>you</a:t>
            </a:r>
            <a:r>
              <a:rPr lang="tr-TR" sz="2800" dirty="0"/>
              <a:t> </a:t>
            </a:r>
            <a:r>
              <a:rPr lang="tr-TR" sz="2800" dirty="0" err="1"/>
              <a:t>doing</a:t>
            </a:r>
            <a:r>
              <a:rPr lang="tr-TR" sz="2800" dirty="0"/>
              <a:t>?</a:t>
            </a:r>
            <a:r>
              <a:rPr lang="en-US" sz="280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23739245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1DC3D22B-8B31-43A2-8B4C-2C5B2946CB1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2156" y="2724054"/>
            <a:ext cx="1568268" cy="2240384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F713B47E-3A3A-44E9-A833-CB4AE170A17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57823" y="2805334"/>
            <a:ext cx="1932331" cy="2240384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5891B713-619C-449F-9D89-3C560FCAAE1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67125" y="2724054"/>
            <a:ext cx="2122763" cy="2240384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6AD8902D-AEED-4CCB-B722-A71F910E964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434771" y="2724053"/>
            <a:ext cx="2128364" cy="1976979"/>
          </a:xfrm>
          <a:prstGeom prst="rect">
            <a:avLst/>
          </a:prstGeom>
        </p:spPr>
      </p:pic>
      <p:sp>
        <p:nvSpPr>
          <p:cNvPr id="26" name="Text Box 5">
            <a:extLst>
              <a:ext uri="{FF2B5EF4-FFF2-40B4-BE49-F238E27FC236}">
                <a16:creationId xmlns:a16="http://schemas.microsoft.com/office/drawing/2014/main" id="{612F0B23-9DAC-4ABE-B09F-EB328AEEB6A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42157" y="4964438"/>
            <a:ext cx="1932332" cy="92333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 eaLnBrk="0" hangingPunct="0">
              <a:defRPr sz="4400">
                <a:solidFill>
                  <a:srgbClr val="FF0000"/>
                </a:solidFill>
                <a:latin typeface="Comic Sans MS" panose="030F0702030302020204" pitchFamily="66" charset="0"/>
              </a:defRPr>
            </a:lvl1pPr>
            <a:lvl2pPr marL="742950" indent="-285750" eaLnBrk="0" hangingPunct="0">
              <a:defRPr sz="4400">
                <a:solidFill>
                  <a:srgbClr val="FF0000"/>
                </a:solidFill>
                <a:latin typeface="Comic Sans MS" panose="030F0702030302020204" pitchFamily="66" charset="0"/>
              </a:defRPr>
            </a:lvl2pPr>
            <a:lvl3pPr marL="1143000" indent="-228600" eaLnBrk="0" hangingPunct="0">
              <a:defRPr sz="4400">
                <a:solidFill>
                  <a:srgbClr val="FF0000"/>
                </a:solidFill>
                <a:latin typeface="Comic Sans MS" panose="030F0702030302020204" pitchFamily="66" charset="0"/>
              </a:defRPr>
            </a:lvl3pPr>
            <a:lvl4pPr marL="1600200" indent="-228600" eaLnBrk="0" hangingPunct="0">
              <a:defRPr sz="4400">
                <a:solidFill>
                  <a:srgbClr val="FF0000"/>
                </a:solidFill>
                <a:latin typeface="Comic Sans MS" panose="030F0702030302020204" pitchFamily="66" charset="0"/>
              </a:defRPr>
            </a:lvl4pPr>
            <a:lvl5pPr marL="2057400" indent="-228600" eaLnBrk="0" hangingPunct="0">
              <a:defRPr sz="4400">
                <a:solidFill>
                  <a:srgbClr val="FF0000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FF0000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FF0000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FF0000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FF0000"/>
                </a:solidFill>
                <a:latin typeface="Comic Sans MS" panose="030F0702030302020204" pitchFamily="66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tr-TR" altLang="en-US" sz="2400" dirty="0"/>
              <a:t>Geli _ _ _ _.</a:t>
            </a:r>
          </a:p>
          <a:p>
            <a:pPr eaLnBrk="1" hangingPunct="1">
              <a:spcBef>
                <a:spcPct val="50000"/>
              </a:spcBef>
            </a:pPr>
            <a:r>
              <a:rPr lang="tr-TR" altLang="en-US" sz="1400" dirty="0">
                <a:solidFill>
                  <a:schemeClr val="tx1"/>
                </a:solidFill>
              </a:rPr>
              <a:t>(I am </a:t>
            </a:r>
            <a:r>
              <a:rPr lang="tr-TR" altLang="en-US" sz="1400" dirty="0" err="1">
                <a:solidFill>
                  <a:schemeClr val="tx1"/>
                </a:solidFill>
              </a:rPr>
              <a:t>coming</a:t>
            </a:r>
            <a:r>
              <a:rPr lang="tr-TR" altLang="en-US" sz="1400" dirty="0">
                <a:solidFill>
                  <a:schemeClr val="tx1"/>
                </a:solidFill>
              </a:rPr>
              <a:t>.)</a:t>
            </a:r>
            <a:r>
              <a:rPr lang="tr-TR" altLang="en-US" sz="2000" dirty="0"/>
              <a:t> </a:t>
            </a:r>
            <a:endParaRPr lang="en-US" altLang="en-US" sz="2000" dirty="0"/>
          </a:p>
        </p:txBody>
      </p:sp>
      <p:sp>
        <p:nvSpPr>
          <p:cNvPr id="28" name="Text Box 5">
            <a:extLst>
              <a:ext uri="{FF2B5EF4-FFF2-40B4-BE49-F238E27FC236}">
                <a16:creationId xmlns:a16="http://schemas.microsoft.com/office/drawing/2014/main" id="{C2F9C708-67F8-440E-9226-CB9517B29F0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22555" y="4964438"/>
            <a:ext cx="2754608" cy="92333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 eaLnBrk="0" hangingPunct="0">
              <a:defRPr sz="4400">
                <a:solidFill>
                  <a:srgbClr val="FF0000"/>
                </a:solidFill>
                <a:latin typeface="Comic Sans MS" panose="030F0702030302020204" pitchFamily="66" charset="0"/>
              </a:defRPr>
            </a:lvl1pPr>
            <a:lvl2pPr marL="742950" indent="-285750" eaLnBrk="0" hangingPunct="0">
              <a:defRPr sz="4400">
                <a:solidFill>
                  <a:srgbClr val="FF0000"/>
                </a:solidFill>
                <a:latin typeface="Comic Sans MS" panose="030F0702030302020204" pitchFamily="66" charset="0"/>
              </a:defRPr>
            </a:lvl2pPr>
            <a:lvl3pPr marL="1143000" indent="-228600" eaLnBrk="0" hangingPunct="0">
              <a:defRPr sz="4400">
                <a:solidFill>
                  <a:srgbClr val="FF0000"/>
                </a:solidFill>
                <a:latin typeface="Comic Sans MS" panose="030F0702030302020204" pitchFamily="66" charset="0"/>
              </a:defRPr>
            </a:lvl3pPr>
            <a:lvl4pPr marL="1600200" indent="-228600" eaLnBrk="0" hangingPunct="0">
              <a:defRPr sz="4400">
                <a:solidFill>
                  <a:srgbClr val="FF0000"/>
                </a:solidFill>
                <a:latin typeface="Comic Sans MS" panose="030F0702030302020204" pitchFamily="66" charset="0"/>
              </a:defRPr>
            </a:lvl4pPr>
            <a:lvl5pPr marL="2057400" indent="-228600" eaLnBrk="0" hangingPunct="0">
              <a:defRPr sz="4400">
                <a:solidFill>
                  <a:srgbClr val="FF0000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FF0000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FF0000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FF0000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FF0000"/>
                </a:solidFill>
                <a:latin typeface="Comic Sans MS" panose="030F0702030302020204" pitchFamily="66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tr-TR" altLang="en-US" sz="2400" dirty="0" err="1"/>
              <a:t>Gid</a:t>
            </a:r>
            <a:r>
              <a:rPr lang="tr-TR" altLang="en-US" sz="2400" dirty="0"/>
              <a:t> _ _ _ _ _ _.</a:t>
            </a:r>
          </a:p>
          <a:p>
            <a:pPr eaLnBrk="1" hangingPunct="1">
              <a:spcBef>
                <a:spcPct val="50000"/>
              </a:spcBef>
            </a:pPr>
            <a:r>
              <a:rPr lang="tr-TR" altLang="en-US" sz="1400" dirty="0">
                <a:solidFill>
                  <a:schemeClr val="tx1"/>
                </a:solidFill>
              </a:rPr>
              <a:t>(I am </a:t>
            </a:r>
            <a:r>
              <a:rPr lang="tr-TR" altLang="en-US" sz="1400" dirty="0" err="1">
                <a:solidFill>
                  <a:schemeClr val="tx1"/>
                </a:solidFill>
              </a:rPr>
              <a:t>coming</a:t>
            </a:r>
            <a:r>
              <a:rPr lang="tr-TR" altLang="en-US" sz="1400" dirty="0">
                <a:solidFill>
                  <a:schemeClr val="tx1"/>
                </a:solidFill>
              </a:rPr>
              <a:t>.)</a:t>
            </a:r>
            <a:r>
              <a:rPr lang="tr-TR" altLang="en-US" sz="2000" dirty="0"/>
              <a:t> </a:t>
            </a:r>
            <a:endParaRPr lang="en-US" altLang="en-US" sz="2000" dirty="0"/>
          </a:p>
        </p:txBody>
      </p:sp>
      <p:sp>
        <p:nvSpPr>
          <p:cNvPr id="30" name="Text Box 5">
            <a:extLst>
              <a:ext uri="{FF2B5EF4-FFF2-40B4-BE49-F238E27FC236}">
                <a16:creationId xmlns:a16="http://schemas.microsoft.com/office/drawing/2014/main" id="{7DAB6CCE-F088-4B7F-BA8E-121E58AFBD4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455709" y="4964438"/>
            <a:ext cx="2754608" cy="92333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 eaLnBrk="0" hangingPunct="0">
              <a:defRPr sz="4400">
                <a:solidFill>
                  <a:srgbClr val="FF0000"/>
                </a:solidFill>
                <a:latin typeface="Comic Sans MS" panose="030F0702030302020204" pitchFamily="66" charset="0"/>
              </a:defRPr>
            </a:lvl1pPr>
            <a:lvl2pPr marL="742950" indent="-285750" eaLnBrk="0" hangingPunct="0">
              <a:defRPr sz="4400">
                <a:solidFill>
                  <a:srgbClr val="FF0000"/>
                </a:solidFill>
                <a:latin typeface="Comic Sans MS" panose="030F0702030302020204" pitchFamily="66" charset="0"/>
              </a:defRPr>
            </a:lvl2pPr>
            <a:lvl3pPr marL="1143000" indent="-228600" eaLnBrk="0" hangingPunct="0">
              <a:defRPr sz="4400">
                <a:solidFill>
                  <a:srgbClr val="FF0000"/>
                </a:solidFill>
                <a:latin typeface="Comic Sans MS" panose="030F0702030302020204" pitchFamily="66" charset="0"/>
              </a:defRPr>
            </a:lvl3pPr>
            <a:lvl4pPr marL="1600200" indent="-228600" eaLnBrk="0" hangingPunct="0">
              <a:defRPr sz="4400">
                <a:solidFill>
                  <a:srgbClr val="FF0000"/>
                </a:solidFill>
                <a:latin typeface="Comic Sans MS" panose="030F0702030302020204" pitchFamily="66" charset="0"/>
              </a:defRPr>
            </a:lvl4pPr>
            <a:lvl5pPr marL="2057400" indent="-228600" eaLnBrk="0" hangingPunct="0">
              <a:defRPr sz="4400">
                <a:solidFill>
                  <a:srgbClr val="FF0000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FF0000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FF0000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FF0000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FF0000"/>
                </a:solidFill>
                <a:latin typeface="Comic Sans MS" panose="030F0702030302020204" pitchFamily="66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tr-TR" altLang="en-US" sz="2400" dirty="0"/>
              <a:t>Konuş_ _ _ _ _ _.</a:t>
            </a:r>
          </a:p>
          <a:p>
            <a:pPr eaLnBrk="1" hangingPunct="1">
              <a:spcBef>
                <a:spcPct val="50000"/>
              </a:spcBef>
            </a:pPr>
            <a:r>
              <a:rPr lang="tr-TR" altLang="en-US" sz="1400" dirty="0">
                <a:solidFill>
                  <a:schemeClr val="tx1"/>
                </a:solidFill>
              </a:rPr>
              <a:t>(I am </a:t>
            </a:r>
            <a:r>
              <a:rPr lang="tr-TR" altLang="en-US" sz="1400" dirty="0" err="1">
                <a:solidFill>
                  <a:schemeClr val="tx1"/>
                </a:solidFill>
              </a:rPr>
              <a:t>talking</a:t>
            </a:r>
            <a:r>
              <a:rPr lang="tr-TR" altLang="en-US" sz="1400" dirty="0">
                <a:solidFill>
                  <a:schemeClr val="tx1"/>
                </a:solidFill>
              </a:rPr>
              <a:t>.)</a:t>
            </a:r>
            <a:r>
              <a:rPr lang="tr-TR" altLang="en-US" sz="2000" dirty="0"/>
              <a:t> </a:t>
            </a:r>
            <a:endParaRPr lang="en-US" altLang="en-US" sz="2000" dirty="0"/>
          </a:p>
        </p:txBody>
      </p:sp>
      <p:sp>
        <p:nvSpPr>
          <p:cNvPr id="34" name="Text Box 5">
            <a:extLst>
              <a:ext uri="{FF2B5EF4-FFF2-40B4-BE49-F238E27FC236}">
                <a16:creationId xmlns:a16="http://schemas.microsoft.com/office/drawing/2014/main" id="{6CFC8B1E-7448-487B-A3B0-686D7FA01A0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436930" y="4700297"/>
            <a:ext cx="3755070" cy="1477328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 eaLnBrk="0" hangingPunct="0">
              <a:defRPr sz="4400">
                <a:solidFill>
                  <a:srgbClr val="FF0000"/>
                </a:solidFill>
                <a:latin typeface="Comic Sans MS" panose="030F0702030302020204" pitchFamily="66" charset="0"/>
              </a:defRPr>
            </a:lvl1pPr>
            <a:lvl2pPr marL="742950" indent="-285750" eaLnBrk="0" hangingPunct="0">
              <a:defRPr sz="4400">
                <a:solidFill>
                  <a:srgbClr val="FF0000"/>
                </a:solidFill>
                <a:latin typeface="Comic Sans MS" panose="030F0702030302020204" pitchFamily="66" charset="0"/>
              </a:defRPr>
            </a:lvl2pPr>
            <a:lvl3pPr marL="1143000" indent="-228600" eaLnBrk="0" hangingPunct="0">
              <a:defRPr sz="4400">
                <a:solidFill>
                  <a:srgbClr val="FF0000"/>
                </a:solidFill>
                <a:latin typeface="Comic Sans MS" panose="030F0702030302020204" pitchFamily="66" charset="0"/>
              </a:defRPr>
            </a:lvl3pPr>
            <a:lvl4pPr marL="1600200" indent="-228600" eaLnBrk="0" hangingPunct="0">
              <a:defRPr sz="4400">
                <a:solidFill>
                  <a:srgbClr val="FF0000"/>
                </a:solidFill>
                <a:latin typeface="Comic Sans MS" panose="030F0702030302020204" pitchFamily="66" charset="0"/>
              </a:defRPr>
            </a:lvl4pPr>
            <a:lvl5pPr marL="2057400" indent="-228600" eaLnBrk="0" hangingPunct="0">
              <a:defRPr sz="4400">
                <a:solidFill>
                  <a:srgbClr val="FF0000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FF0000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FF0000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FF0000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FF0000"/>
                </a:solidFill>
                <a:latin typeface="Comic Sans MS" panose="030F0702030302020204" pitchFamily="66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tr-TR" altLang="en-US" sz="2400" dirty="0"/>
              <a:t>Televizyon </a:t>
            </a:r>
          </a:p>
          <a:p>
            <a:pPr eaLnBrk="1" hangingPunct="1">
              <a:spcBef>
                <a:spcPct val="50000"/>
              </a:spcBef>
            </a:pPr>
            <a:r>
              <a:rPr lang="tr-TR" altLang="en-US" sz="2400" dirty="0" err="1"/>
              <a:t>seyred</a:t>
            </a:r>
            <a:r>
              <a:rPr lang="tr-TR" altLang="en-US" sz="2400" dirty="0"/>
              <a:t>_ _ _ _ _ _.</a:t>
            </a:r>
          </a:p>
          <a:p>
            <a:pPr eaLnBrk="1" hangingPunct="1">
              <a:spcBef>
                <a:spcPct val="50000"/>
              </a:spcBef>
            </a:pPr>
            <a:r>
              <a:rPr lang="tr-TR" altLang="en-US" sz="1400" dirty="0">
                <a:solidFill>
                  <a:schemeClr val="tx1"/>
                </a:solidFill>
              </a:rPr>
              <a:t>(I am </a:t>
            </a:r>
            <a:r>
              <a:rPr lang="tr-TR" altLang="en-US" sz="1400" dirty="0" err="1">
                <a:solidFill>
                  <a:schemeClr val="tx1"/>
                </a:solidFill>
              </a:rPr>
              <a:t>watching</a:t>
            </a:r>
            <a:r>
              <a:rPr lang="tr-TR" altLang="en-US" sz="1400" dirty="0">
                <a:solidFill>
                  <a:schemeClr val="tx1"/>
                </a:solidFill>
              </a:rPr>
              <a:t> </a:t>
            </a:r>
            <a:r>
              <a:rPr lang="tr-TR" altLang="en-US" sz="1400" dirty="0" err="1">
                <a:solidFill>
                  <a:schemeClr val="tx1"/>
                </a:solidFill>
              </a:rPr>
              <a:t>television</a:t>
            </a:r>
            <a:r>
              <a:rPr lang="tr-TR" altLang="en-US" sz="1400" dirty="0">
                <a:solidFill>
                  <a:schemeClr val="tx1"/>
                </a:solidFill>
              </a:rPr>
              <a:t>.)</a:t>
            </a:r>
            <a:r>
              <a:rPr lang="tr-TR" altLang="en-US" sz="2000" dirty="0"/>
              <a:t> </a:t>
            </a:r>
            <a:endParaRPr lang="en-US" altLang="en-US" sz="2000" dirty="0"/>
          </a:p>
        </p:txBody>
      </p:sp>
      <p:sp>
        <p:nvSpPr>
          <p:cNvPr id="36" name="Text Box 5">
            <a:extLst>
              <a:ext uri="{FF2B5EF4-FFF2-40B4-BE49-F238E27FC236}">
                <a16:creationId xmlns:a16="http://schemas.microsoft.com/office/drawing/2014/main" id="{A6E3349C-BB58-40B9-B207-52F9315C1CE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572827" y="1656680"/>
            <a:ext cx="2428882" cy="92333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 eaLnBrk="0" hangingPunct="0">
              <a:defRPr sz="4400">
                <a:solidFill>
                  <a:srgbClr val="FF0000"/>
                </a:solidFill>
                <a:latin typeface="Comic Sans MS" panose="030F0702030302020204" pitchFamily="66" charset="0"/>
              </a:defRPr>
            </a:lvl1pPr>
            <a:lvl2pPr marL="742950" indent="-285750" eaLnBrk="0" hangingPunct="0">
              <a:defRPr sz="4400">
                <a:solidFill>
                  <a:srgbClr val="FF0000"/>
                </a:solidFill>
                <a:latin typeface="Comic Sans MS" panose="030F0702030302020204" pitchFamily="66" charset="0"/>
              </a:defRPr>
            </a:lvl2pPr>
            <a:lvl3pPr marL="1143000" indent="-228600" eaLnBrk="0" hangingPunct="0">
              <a:defRPr sz="4400">
                <a:solidFill>
                  <a:srgbClr val="FF0000"/>
                </a:solidFill>
                <a:latin typeface="Comic Sans MS" panose="030F0702030302020204" pitchFamily="66" charset="0"/>
              </a:defRPr>
            </a:lvl3pPr>
            <a:lvl4pPr marL="1600200" indent="-228600" eaLnBrk="0" hangingPunct="0">
              <a:defRPr sz="4400">
                <a:solidFill>
                  <a:srgbClr val="FF0000"/>
                </a:solidFill>
                <a:latin typeface="Comic Sans MS" panose="030F0702030302020204" pitchFamily="66" charset="0"/>
              </a:defRPr>
            </a:lvl4pPr>
            <a:lvl5pPr marL="2057400" indent="-228600" eaLnBrk="0" hangingPunct="0">
              <a:defRPr sz="4400">
                <a:solidFill>
                  <a:srgbClr val="FF0000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FF0000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FF0000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FF0000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FF0000"/>
                </a:solidFill>
                <a:latin typeface="Comic Sans MS" panose="030F0702030302020204" pitchFamily="66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tr-TR" altLang="en-US" sz="2400" dirty="0"/>
              <a:t>Oyun _ _ _ _ _.</a:t>
            </a:r>
          </a:p>
          <a:p>
            <a:pPr eaLnBrk="1" hangingPunct="1">
              <a:spcBef>
                <a:spcPct val="50000"/>
              </a:spcBef>
            </a:pPr>
            <a:r>
              <a:rPr lang="tr-TR" altLang="en-US" sz="1400" dirty="0">
                <a:solidFill>
                  <a:schemeClr val="tx1"/>
                </a:solidFill>
              </a:rPr>
              <a:t>(I am </a:t>
            </a:r>
            <a:r>
              <a:rPr lang="tr-TR" altLang="en-US" sz="1400" dirty="0" err="1">
                <a:solidFill>
                  <a:schemeClr val="tx1"/>
                </a:solidFill>
              </a:rPr>
              <a:t>playing</a:t>
            </a:r>
            <a:r>
              <a:rPr lang="tr-TR" altLang="en-US" sz="1400" dirty="0">
                <a:solidFill>
                  <a:schemeClr val="tx1"/>
                </a:solidFill>
              </a:rPr>
              <a:t> </a:t>
            </a:r>
            <a:r>
              <a:rPr lang="tr-TR" altLang="en-US" sz="1400" dirty="0" err="1">
                <a:solidFill>
                  <a:schemeClr val="tx1"/>
                </a:solidFill>
              </a:rPr>
              <a:t>game</a:t>
            </a:r>
            <a:r>
              <a:rPr lang="tr-TR" altLang="en-US" sz="1400" dirty="0">
                <a:solidFill>
                  <a:schemeClr val="tx1"/>
                </a:solidFill>
              </a:rPr>
              <a:t>.)</a:t>
            </a:r>
            <a:r>
              <a:rPr lang="tr-TR" altLang="en-US" sz="2000" dirty="0"/>
              <a:t> </a:t>
            </a:r>
            <a:endParaRPr lang="en-US" altLang="en-US" sz="2000" dirty="0"/>
          </a:p>
        </p:txBody>
      </p:sp>
      <p:pic>
        <p:nvPicPr>
          <p:cNvPr id="1026" name="Picture 2" descr="Why Don't Old Games Work on New Computers? - YouTube">
            <a:extLst>
              <a:ext uri="{FF2B5EF4-FFF2-40B4-BE49-F238E27FC236}">
                <a16:creationId xmlns:a16="http://schemas.microsoft.com/office/drawing/2014/main" id="{D5208E9D-FFD3-4ECE-83A8-15C1BE5F40F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16335" y="3148697"/>
            <a:ext cx="2308325" cy="12926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Title 3">
            <a:extLst>
              <a:ext uri="{FF2B5EF4-FFF2-40B4-BE49-F238E27FC236}">
                <a16:creationId xmlns:a16="http://schemas.microsoft.com/office/drawing/2014/main" id="{3345DA48-16EC-4648-85AA-2624EDEEFE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8400" y="257855"/>
            <a:ext cx="4014976" cy="488471"/>
          </a:xfrm>
        </p:spPr>
        <p:txBody>
          <a:bodyPr>
            <a:normAutofit fontScale="90000"/>
          </a:bodyPr>
          <a:lstStyle/>
          <a:p>
            <a:r>
              <a:rPr lang="tr-TR" dirty="0">
                <a:highlight>
                  <a:srgbClr val="00FF00"/>
                </a:highlight>
              </a:rPr>
              <a:t>Alıştırma: </a:t>
            </a:r>
            <a:r>
              <a:rPr lang="tr-TR" sz="2700" dirty="0" err="1">
                <a:highlight>
                  <a:srgbClr val="00FF00"/>
                </a:highlight>
              </a:rPr>
              <a:t>Practice</a:t>
            </a:r>
            <a:endParaRPr lang="en-US" dirty="0">
              <a:highlight>
                <a:srgbClr val="00FF00"/>
              </a:highlight>
            </a:endParaRPr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67D995FC-7B1D-49A3-A266-75A8875E49AF}"/>
              </a:ext>
            </a:extLst>
          </p:cNvPr>
          <p:cNvSpPr txBox="1">
            <a:spLocks/>
          </p:cNvSpPr>
          <p:nvPr/>
        </p:nvSpPr>
        <p:spPr>
          <a:xfrm>
            <a:off x="3593373" y="176961"/>
            <a:ext cx="6663055" cy="536674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tr-TR" sz="2800" dirty="0">
                <a:solidFill>
                  <a:srgbClr val="FF0000"/>
                </a:solidFill>
              </a:rPr>
              <a:t>Sen</a:t>
            </a:r>
            <a:r>
              <a:rPr lang="tr-TR" sz="2800" dirty="0"/>
              <a:t> </a:t>
            </a:r>
            <a:r>
              <a:rPr lang="en-US" sz="2800" dirty="0"/>
              <a:t>ne </a:t>
            </a:r>
            <a:r>
              <a:rPr lang="en-US" sz="2800" dirty="0" err="1"/>
              <a:t>yapıyor</a:t>
            </a:r>
            <a:r>
              <a:rPr lang="tr-TR" sz="2800" dirty="0"/>
              <a:t>sun</a:t>
            </a:r>
            <a:r>
              <a:rPr lang="en-US" sz="2800" dirty="0"/>
              <a:t>?</a:t>
            </a:r>
            <a:r>
              <a:rPr lang="tr-TR" sz="2800" dirty="0"/>
              <a:t> (</a:t>
            </a:r>
            <a:r>
              <a:rPr lang="tr-TR" sz="2800" dirty="0" err="1"/>
              <a:t>What</a:t>
            </a:r>
            <a:r>
              <a:rPr lang="tr-TR" sz="2800" dirty="0"/>
              <a:t> </a:t>
            </a:r>
            <a:r>
              <a:rPr lang="tr-TR" sz="2800" dirty="0" err="1"/>
              <a:t>are</a:t>
            </a:r>
            <a:r>
              <a:rPr lang="tr-TR" sz="2800" dirty="0"/>
              <a:t> </a:t>
            </a:r>
            <a:r>
              <a:rPr lang="tr-TR" sz="2800" dirty="0" err="1">
                <a:solidFill>
                  <a:srgbClr val="FF0000"/>
                </a:solidFill>
              </a:rPr>
              <a:t>you</a:t>
            </a:r>
            <a:r>
              <a:rPr lang="tr-TR" sz="2800" dirty="0"/>
              <a:t> </a:t>
            </a:r>
            <a:r>
              <a:rPr lang="tr-TR" sz="2800" dirty="0" err="1"/>
              <a:t>doing</a:t>
            </a:r>
            <a:r>
              <a:rPr lang="tr-TR" sz="2800" dirty="0"/>
              <a:t>?</a:t>
            </a:r>
            <a:r>
              <a:rPr lang="en-US" sz="280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92549452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1DC3D22B-8B31-43A2-8B4C-2C5B2946CB1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2156" y="2724054"/>
            <a:ext cx="1568268" cy="2240384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F713B47E-3A3A-44E9-A833-CB4AE170A17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57823" y="2805334"/>
            <a:ext cx="1932331" cy="2240384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5891B713-619C-449F-9D89-3C560FCAAE1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67125" y="2724054"/>
            <a:ext cx="2122763" cy="2240384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6AD8902D-AEED-4CCB-B722-A71F910E964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434771" y="2460649"/>
            <a:ext cx="2128364" cy="2240384"/>
          </a:xfrm>
          <a:prstGeom prst="rect">
            <a:avLst/>
          </a:prstGeom>
        </p:spPr>
      </p:pic>
      <p:sp>
        <p:nvSpPr>
          <p:cNvPr id="26" name="Text Box 5">
            <a:extLst>
              <a:ext uri="{FF2B5EF4-FFF2-40B4-BE49-F238E27FC236}">
                <a16:creationId xmlns:a16="http://schemas.microsoft.com/office/drawing/2014/main" id="{612F0B23-9DAC-4ABE-B09F-EB328AEEB6A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42157" y="4964438"/>
            <a:ext cx="1932332" cy="46166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 eaLnBrk="0" hangingPunct="0">
              <a:defRPr sz="4400">
                <a:solidFill>
                  <a:srgbClr val="FF0000"/>
                </a:solidFill>
                <a:latin typeface="Comic Sans MS" panose="030F0702030302020204" pitchFamily="66" charset="0"/>
              </a:defRPr>
            </a:lvl1pPr>
            <a:lvl2pPr marL="742950" indent="-285750" eaLnBrk="0" hangingPunct="0">
              <a:defRPr sz="4400">
                <a:solidFill>
                  <a:srgbClr val="FF0000"/>
                </a:solidFill>
                <a:latin typeface="Comic Sans MS" panose="030F0702030302020204" pitchFamily="66" charset="0"/>
              </a:defRPr>
            </a:lvl2pPr>
            <a:lvl3pPr marL="1143000" indent="-228600" eaLnBrk="0" hangingPunct="0">
              <a:defRPr sz="4400">
                <a:solidFill>
                  <a:srgbClr val="FF0000"/>
                </a:solidFill>
                <a:latin typeface="Comic Sans MS" panose="030F0702030302020204" pitchFamily="66" charset="0"/>
              </a:defRPr>
            </a:lvl3pPr>
            <a:lvl4pPr marL="1600200" indent="-228600" eaLnBrk="0" hangingPunct="0">
              <a:defRPr sz="4400">
                <a:solidFill>
                  <a:srgbClr val="FF0000"/>
                </a:solidFill>
                <a:latin typeface="Comic Sans MS" panose="030F0702030302020204" pitchFamily="66" charset="0"/>
              </a:defRPr>
            </a:lvl4pPr>
            <a:lvl5pPr marL="2057400" indent="-228600" eaLnBrk="0" hangingPunct="0">
              <a:defRPr sz="4400">
                <a:solidFill>
                  <a:srgbClr val="FF0000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FF0000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FF0000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FF0000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FF0000"/>
                </a:solidFill>
                <a:latin typeface="Comic Sans MS" panose="030F0702030302020204" pitchFamily="66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tr-TR" altLang="en-US" sz="2400" dirty="0"/>
              <a:t>_______.</a:t>
            </a:r>
          </a:p>
        </p:txBody>
      </p:sp>
      <p:pic>
        <p:nvPicPr>
          <p:cNvPr id="1026" name="Picture 2" descr="Why Don't Old Games Work on New Computers? - YouTube">
            <a:extLst>
              <a:ext uri="{FF2B5EF4-FFF2-40B4-BE49-F238E27FC236}">
                <a16:creationId xmlns:a16="http://schemas.microsoft.com/office/drawing/2014/main" id="{D5208E9D-FFD3-4ECE-83A8-15C1BE5F40F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16335" y="3148697"/>
            <a:ext cx="2308325" cy="12926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Text Box 5">
            <a:extLst>
              <a:ext uri="{FF2B5EF4-FFF2-40B4-BE49-F238E27FC236}">
                <a16:creationId xmlns:a16="http://schemas.microsoft.com/office/drawing/2014/main" id="{7906A22F-1536-4956-AE52-02BB8D389FF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78929" y="4964438"/>
            <a:ext cx="1932332" cy="46166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 eaLnBrk="0" hangingPunct="0">
              <a:defRPr sz="4400">
                <a:solidFill>
                  <a:srgbClr val="FF0000"/>
                </a:solidFill>
                <a:latin typeface="Comic Sans MS" panose="030F0702030302020204" pitchFamily="66" charset="0"/>
              </a:defRPr>
            </a:lvl1pPr>
            <a:lvl2pPr marL="742950" indent="-285750" eaLnBrk="0" hangingPunct="0">
              <a:defRPr sz="4400">
                <a:solidFill>
                  <a:srgbClr val="FF0000"/>
                </a:solidFill>
                <a:latin typeface="Comic Sans MS" panose="030F0702030302020204" pitchFamily="66" charset="0"/>
              </a:defRPr>
            </a:lvl2pPr>
            <a:lvl3pPr marL="1143000" indent="-228600" eaLnBrk="0" hangingPunct="0">
              <a:defRPr sz="4400">
                <a:solidFill>
                  <a:srgbClr val="FF0000"/>
                </a:solidFill>
                <a:latin typeface="Comic Sans MS" panose="030F0702030302020204" pitchFamily="66" charset="0"/>
              </a:defRPr>
            </a:lvl3pPr>
            <a:lvl4pPr marL="1600200" indent="-228600" eaLnBrk="0" hangingPunct="0">
              <a:defRPr sz="4400">
                <a:solidFill>
                  <a:srgbClr val="FF0000"/>
                </a:solidFill>
                <a:latin typeface="Comic Sans MS" panose="030F0702030302020204" pitchFamily="66" charset="0"/>
              </a:defRPr>
            </a:lvl4pPr>
            <a:lvl5pPr marL="2057400" indent="-228600" eaLnBrk="0" hangingPunct="0">
              <a:defRPr sz="4400">
                <a:solidFill>
                  <a:srgbClr val="FF0000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FF0000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FF0000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FF0000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FF0000"/>
                </a:solidFill>
                <a:latin typeface="Comic Sans MS" panose="030F0702030302020204" pitchFamily="66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tr-TR" altLang="en-US" sz="2400" dirty="0"/>
              <a:t>_______.</a:t>
            </a:r>
          </a:p>
        </p:txBody>
      </p:sp>
      <p:sp>
        <p:nvSpPr>
          <p:cNvPr id="15" name="Text Box 5">
            <a:extLst>
              <a:ext uri="{FF2B5EF4-FFF2-40B4-BE49-F238E27FC236}">
                <a16:creationId xmlns:a16="http://schemas.microsoft.com/office/drawing/2014/main" id="{1DE0E7D6-CF45-49DF-A4BD-F98381CFD12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36450" y="4964437"/>
            <a:ext cx="1932332" cy="46166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 eaLnBrk="0" hangingPunct="0">
              <a:defRPr sz="4400">
                <a:solidFill>
                  <a:srgbClr val="FF0000"/>
                </a:solidFill>
                <a:latin typeface="Comic Sans MS" panose="030F0702030302020204" pitchFamily="66" charset="0"/>
              </a:defRPr>
            </a:lvl1pPr>
            <a:lvl2pPr marL="742950" indent="-285750" eaLnBrk="0" hangingPunct="0">
              <a:defRPr sz="4400">
                <a:solidFill>
                  <a:srgbClr val="FF0000"/>
                </a:solidFill>
                <a:latin typeface="Comic Sans MS" panose="030F0702030302020204" pitchFamily="66" charset="0"/>
              </a:defRPr>
            </a:lvl2pPr>
            <a:lvl3pPr marL="1143000" indent="-228600" eaLnBrk="0" hangingPunct="0">
              <a:defRPr sz="4400">
                <a:solidFill>
                  <a:srgbClr val="FF0000"/>
                </a:solidFill>
                <a:latin typeface="Comic Sans MS" panose="030F0702030302020204" pitchFamily="66" charset="0"/>
              </a:defRPr>
            </a:lvl3pPr>
            <a:lvl4pPr marL="1600200" indent="-228600" eaLnBrk="0" hangingPunct="0">
              <a:defRPr sz="4400">
                <a:solidFill>
                  <a:srgbClr val="FF0000"/>
                </a:solidFill>
                <a:latin typeface="Comic Sans MS" panose="030F0702030302020204" pitchFamily="66" charset="0"/>
              </a:defRPr>
            </a:lvl4pPr>
            <a:lvl5pPr marL="2057400" indent="-228600" eaLnBrk="0" hangingPunct="0">
              <a:defRPr sz="4400">
                <a:solidFill>
                  <a:srgbClr val="FF0000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FF0000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FF0000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FF0000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FF0000"/>
                </a:solidFill>
                <a:latin typeface="Comic Sans MS" panose="030F0702030302020204" pitchFamily="66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tr-TR" altLang="en-US" sz="2400" dirty="0"/>
              <a:t>_______.</a:t>
            </a:r>
          </a:p>
        </p:txBody>
      </p:sp>
      <p:sp>
        <p:nvSpPr>
          <p:cNvPr id="16" name="Text Box 5">
            <a:extLst>
              <a:ext uri="{FF2B5EF4-FFF2-40B4-BE49-F238E27FC236}">
                <a16:creationId xmlns:a16="http://schemas.microsoft.com/office/drawing/2014/main" id="{B3522E56-EE35-4548-9734-610E5F25EF9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105864" y="4964437"/>
            <a:ext cx="1932332" cy="46166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 eaLnBrk="0" hangingPunct="0">
              <a:defRPr sz="4400">
                <a:solidFill>
                  <a:srgbClr val="FF0000"/>
                </a:solidFill>
                <a:latin typeface="Comic Sans MS" panose="030F0702030302020204" pitchFamily="66" charset="0"/>
              </a:defRPr>
            </a:lvl1pPr>
            <a:lvl2pPr marL="742950" indent="-285750" eaLnBrk="0" hangingPunct="0">
              <a:defRPr sz="4400">
                <a:solidFill>
                  <a:srgbClr val="FF0000"/>
                </a:solidFill>
                <a:latin typeface="Comic Sans MS" panose="030F0702030302020204" pitchFamily="66" charset="0"/>
              </a:defRPr>
            </a:lvl2pPr>
            <a:lvl3pPr marL="1143000" indent="-228600" eaLnBrk="0" hangingPunct="0">
              <a:defRPr sz="4400">
                <a:solidFill>
                  <a:srgbClr val="FF0000"/>
                </a:solidFill>
                <a:latin typeface="Comic Sans MS" panose="030F0702030302020204" pitchFamily="66" charset="0"/>
              </a:defRPr>
            </a:lvl3pPr>
            <a:lvl4pPr marL="1600200" indent="-228600" eaLnBrk="0" hangingPunct="0">
              <a:defRPr sz="4400">
                <a:solidFill>
                  <a:srgbClr val="FF0000"/>
                </a:solidFill>
                <a:latin typeface="Comic Sans MS" panose="030F0702030302020204" pitchFamily="66" charset="0"/>
              </a:defRPr>
            </a:lvl4pPr>
            <a:lvl5pPr marL="2057400" indent="-228600" eaLnBrk="0" hangingPunct="0">
              <a:defRPr sz="4400">
                <a:solidFill>
                  <a:srgbClr val="FF0000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FF0000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FF0000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FF0000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FF0000"/>
                </a:solidFill>
                <a:latin typeface="Comic Sans MS" panose="030F0702030302020204" pitchFamily="66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tr-TR" altLang="en-US" sz="2400" dirty="0"/>
              <a:t>_______.</a:t>
            </a:r>
          </a:p>
        </p:txBody>
      </p:sp>
      <p:sp>
        <p:nvSpPr>
          <p:cNvPr id="17" name="Text Box 5">
            <a:extLst>
              <a:ext uri="{FF2B5EF4-FFF2-40B4-BE49-F238E27FC236}">
                <a16:creationId xmlns:a16="http://schemas.microsoft.com/office/drawing/2014/main" id="{F586E00B-3D6F-4954-9C9D-AB77E3178F8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847397" y="4964437"/>
            <a:ext cx="1932332" cy="46166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 eaLnBrk="0" hangingPunct="0">
              <a:defRPr sz="4400">
                <a:solidFill>
                  <a:srgbClr val="FF0000"/>
                </a:solidFill>
                <a:latin typeface="Comic Sans MS" panose="030F0702030302020204" pitchFamily="66" charset="0"/>
              </a:defRPr>
            </a:lvl1pPr>
            <a:lvl2pPr marL="742950" indent="-285750" eaLnBrk="0" hangingPunct="0">
              <a:defRPr sz="4400">
                <a:solidFill>
                  <a:srgbClr val="FF0000"/>
                </a:solidFill>
                <a:latin typeface="Comic Sans MS" panose="030F0702030302020204" pitchFamily="66" charset="0"/>
              </a:defRPr>
            </a:lvl2pPr>
            <a:lvl3pPr marL="1143000" indent="-228600" eaLnBrk="0" hangingPunct="0">
              <a:defRPr sz="4400">
                <a:solidFill>
                  <a:srgbClr val="FF0000"/>
                </a:solidFill>
                <a:latin typeface="Comic Sans MS" panose="030F0702030302020204" pitchFamily="66" charset="0"/>
              </a:defRPr>
            </a:lvl3pPr>
            <a:lvl4pPr marL="1600200" indent="-228600" eaLnBrk="0" hangingPunct="0">
              <a:defRPr sz="4400">
                <a:solidFill>
                  <a:srgbClr val="FF0000"/>
                </a:solidFill>
                <a:latin typeface="Comic Sans MS" panose="030F0702030302020204" pitchFamily="66" charset="0"/>
              </a:defRPr>
            </a:lvl4pPr>
            <a:lvl5pPr marL="2057400" indent="-228600" eaLnBrk="0" hangingPunct="0">
              <a:defRPr sz="4400">
                <a:solidFill>
                  <a:srgbClr val="FF0000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FF0000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FF0000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FF0000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FF0000"/>
                </a:solidFill>
                <a:latin typeface="Comic Sans MS" panose="030F0702030302020204" pitchFamily="66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tr-TR" altLang="en-US" sz="2400" dirty="0"/>
              <a:t>_______.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499A0CEE-FE64-4369-9C54-FD66C4CB5EE0}"/>
              </a:ext>
            </a:extLst>
          </p:cNvPr>
          <p:cNvSpPr txBox="1"/>
          <p:nvPr/>
        </p:nvSpPr>
        <p:spPr>
          <a:xfrm>
            <a:off x="3047281" y="3244334"/>
            <a:ext cx="609456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tr-TR" altLang="en-US" sz="1800" dirty="0"/>
              <a:t>_ _ _ _ _ _.</a:t>
            </a:r>
          </a:p>
        </p:txBody>
      </p:sp>
      <p:sp>
        <p:nvSpPr>
          <p:cNvPr id="19" name="Title 1">
            <a:extLst>
              <a:ext uri="{FF2B5EF4-FFF2-40B4-BE49-F238E27FC236}">
                <a16:creationId xmlns:a16="http://schemas.microsoft.com/office/drawing/2014/main" id="{2766F681-CDD8-478B-B3F8-079A1E057A87}"/>
              </a:ext>
            </a:extLst>
          </p:cNvPr>
          <p:cNvSpPr txBox="1">
            <a:spLocks/>
          </p:cNvSpPr>
          <p:nvPr/>
        </p:nvSpPr>
        <p:spPr>
          <a:xfrm>
            <a:off x="3593373" y="176961"/>
            <a:ext cx="6663055" cy="536674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tr-TR" sz="2800" dirty="0">
                <a:solidFill>
                  <a:srgbClr val="FF0000"/>
                </a:solidFill>
              </a:rPr>
              <a:t>Sen</a:t>
            </a:r>
            <a:r>
              <a:rPr lang="tr-TR" sz="2800" dirty="0"/>
              <a:t> </a:t>
            </a:r>
            <a:r>
              <a:rPr lang="en-US" sz="2800" dirty="0"/>
              <a:t>ne </a:t>
            </a:r>
            <a:r>
              <a:rPr lang="en-US" sz="2800" dirty="0" err="1"/>
              <a:t>yapıyor</a:t>
            </a:r>
            <a:r>
              <a:rPr lang="tr-TR" sz="2800" dirty="0"/>
              <a:t>sun</a:t>
            </a:r>
            <a:r>
              <a:rPr lang="en-US" sz="2800" dirty="0"/>
              <a:t>?</a:t>
            </a:r>
            <a:r>
              <a:rPr lang="tr-TR" sz="2800" dirty="0"/>
              <a:t> (</a:t>
            </a:r>
            <a:r>
              <a:rPr lang="tr-TR" sz="2800" dirty="0" err="1"/>
              <a:t>What</a:t>
            </a:r>
            <a:r>
              <a:rPr lang="tr-TR" sz="2800" dirty="0"/>
              <a:t> </a:t>
            </a:r>
            <a:r>
              <a:rPr lang="tr-TR" sz="2800" dirty="0" err="1"/>
              <a:t>are</a:t>
            </a:r>
            <a:r>
              <a:rPr lang="tr-TR" sz="2800" dirty="0"/>
              <a:t> </a:t>
            </a:r>
            <a:r>
              <a:rPr lang="tr-TR" sz="2800" dirty="0" err="1">
                <a:solidFill>
                  <a:srgbClr val="FF0000"/>
                </a:solidFill>
              </a:rPr>
              <a:t>you</a:t>
            </a:r>
            <a:r>
              <a:rPr lang="tr-TR" sz="2800" dirty="0"/>
              <a:t> </a:t>
            </a:r>
            <a:r>
              <a:rPr lang="tr-TR" sz="2800" dirty="0" err="1"/>
              <a:t>doing</a:t>
            </a:r>
            <a:r>
              <a:rPr lang="tr-TR" sz="2800" dirty="0"/>
              <a:t>?</a:t>
            </a:r>
            <a:r>
              <a:rPr lang="en-US" sz="280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39733479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CDA1A2E9-63FE-408D-A803-8E306ECAB4B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2058" y="450221"/>
            <a:ext cx="8994357" cy="4343400"/>
          </a:xfrm>
          <a:prstGeom prst="rect">
            <a:avLst/>
          </a:prstGeom>
          <a:solidFill>
            <a:srgbClr val="595959"/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71CEE687-B700-4220-9DC4-B54875D2D1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00669" y="1031353"/>
            <a:ext cx="7736255" cy="3181135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6600" kern="1200" dirty="0" err="1">
                <a:solidFill>
                  <a:srgbClr val="FFFFFF"/>
                </a:solidFill>
                <a:latin typeface="+mj-lt"/>
                <a:ea typeface="+mj-ea"/>
                <a:cs typeface="+mj-cs"/>
              </a:rPr>
              <a:t>Şimdiki</a:t>
            </a:r>
            <a:r>
              <a:rPr lang="en-US" sz="66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 Zaman</a:t>
            </a:r>
            <a:r>
              <a:rPr lang="en-US" sz="6600" kern="1200" dirty="0">
                <a:solidFill>
                  <a:srgbClr val="FFFFFF"/>
                </a:solidFill>
                <a:highlight>
                  <a:srgbClr val="00FF00"/>
                </a:highlight>
                <a:latin typeface="+mj-lt"/>
                <a:ea typeface="+mj-ea"/>
                <a:cs typeface="+mj-cs"/>
              </a:rPr>
              <a:t> 4 </a:t>
            </a:r>
            <a:r>
              <a:rPr lang="en-US" sz="54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(Simple Progressive Tense)</a:t>
            </a:r>
            <a:endParaRPr lang="en-US" sz="6600" kern="1200" dirty="0">
              <a:solidFill>
                <a:srgbClr val="FFFFFF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1A882A9F-F4E9-4E23-8F0B-20B5DF42EAA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619345" y="450221"/>
            <a:ext cx="2115455" cy="2102827"/>
          </a:xfrm>
          <a:prstGeom prst="rect">
            <a:avLst/>
          </a:prstGeom>
          <a:solidFill>
            <a:schemeClr val="accent1">
              <a:alpha val="95000"/>
            </a:schemeClr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FBE9F90C-C163-435B-9A68-D15C92D1CF2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57199" y="4932939"/>
            <a:ext cx="11277601" cy="1466141"/>
          </a:xfrm>
          <a:prstGeom prst="rect">
            <a:avLst/>
          </a:prstGeom>
          <a:solidFill>
            <a:srgbClr val="7F7F7F">
              <a:alpha val="20000"/>
            </a:srgbClr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42280AB2-77A5-4CB7-AF7D-1795CA8DC7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619345" y="2728167"/>
            <a:ext cx="2115455" cy="2065454"/>
          </a:xfrm>
          <a:prstGeom prst="rect">
            <a:avLst/>
          </a:prstGeom>
          <a:solidFill>
            <a:srgbClr val="A5A5A5"/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3519358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082CBFE1-3DF8-40E0-9041-E9332144ED2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5196" y="2092225"/>
            <a:ext cx="1745182" cy="1762810"/>
          </a:xfrm>
          <a:prstGeom prst="rect">
            <a:avLst/>
          </a:prstGeom>
        </p:spPr>
      </p:pic>
      <p:pic>
        <p:nvPicPr>
          <p:cNvPr id="8" name="Picture 7" descr="A cartoon of a person running&#10;&#10;Description automatically generated with low confidence">
            <a:extLst>
              <a:ext uri="{FF2B5EF4-FFF2-40B4-BE49-F238E27FC236}">
                <a16:creationId xmlns:a16="http://schemas.microsoft.com/office/drawing/2014/main" id="{F45B5387-1915-4D0D-A2A7-94F8CF7849A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48320" y="1914070"/>
            <a:ext cx="1871442" cy="1890345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93B813A3-ECB2-4AA1-966C-EAAEFEAFD03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07190" y="1854829"/>
            <a:ext cx="1345571" cy="2078103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745667AA-AC50-4E1F-A3A4-F5A5977CD57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329670" y="2014106"/>
            <a:ext cx="1887134" cy="1846659"/>
          </a:xfrm>
          <a:prstGeom prst="rect">
            <a:avLst/>
          </a:prstGeom>
        </p:spPr>
      </p:pic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8733B210-462D-42A4-BA20-36743BB5E68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524000" y="5778706"/>
            <a:ext cx="9144000" cy="0"/>
          </a:xfrm>
          <a:prstGeom prst="line">
            <a:avLst/>
          </a:prstGeom>
          <a:ln w="19050">
            <a:solidFill>
              <a:srgbClr val="F7380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 Box 5">
            <a:extLst>
              <a:ext uri="{FF2B5EF4-FFF2-40B4-BE49-F238E27FC236}">
                <a16:creationId xmlns:a16="http://schemas.microsoft.com/office/drawing/2014/main" id="{2BBAFF9D-4A72-4E8F-99F2-1A719FBE010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7834" y="4469138"/>
            <a:ext cx="2291244" cy="1292662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 eaLnBrk="0" hangingPunct="0">
              <a:defRPr sz="4400">
                <a:solidFill>
                  <a:srgbClr val="FF0000"/>
                </a:solidFill>
                <a:latin typeface="Comic Sans MS" panose="030F0702030302020204" pitchFamily="66" charset="0"/>
              </a:defRPr>
            </a:lvl1pPr>
            <a:lvl2pPr marL="742950" indent="-285750" eaLnBrk="0" hangingPunct="0">
              <a:defRPr sz="4400">
                <a:solidFill>
                  <a:srgbClr val="FF0000"/>
                </a:solidFill>
                <a:latin typeface="Comic Sans MS" panose="030F0702030302020204" pitchFamily="66" charset="0"/>
              </a:defRPr>
            </a:lvl2pPr>
            <a:lvl3pPr marL="1143000" indent="-228600" eaLnBrk="0" hangingPunct="0">
              <a:defRPr sz="4400">
                <a:solidFill>
                  <a:srgbClr val="FF0000"/>
                </a:solidFill>
                <a:latin typeface="Comic Sans MS" panose="030F0702030302020204" pitchFamily="66" charset="0"/>
              </a:defRPr>
            </a:lvl3pPr>
            <a:lvl4pPr marL="1600200" indent="-228600" eaLnBrk="0" hangingPunct="0">
              <a:defRPr sz="4400">
                <a:solidFill>
                  <a:srgbClr val="FF0000"/>
                </a:solidFill>
                <a:latin typeface="Comic Sans MS" panose="030F0702030302020204" pitchFamily="66" charset="0"/>
              </a:defRPr>
            </a:lvl4pPr>
            <a:lvl5pPr marL="2057400" indent="-228600" eaLnBrk="0" hangingPunct="0">
              <a:defRPr sz="4400">
                <a:solidFill>
                  <a:srgbClr val="FF0000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FF0000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FF0000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FF0000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FF0000"/>
                </a:solidFill>
                <a:latin typeface="Comic Sans MS" panose="030F0702030302020204" pitchFamily="66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tr-TR" altLang="en-US" sz="2400" dirty="0"/>
              <a:t>Bisiklet </a:t>
            </a:r>
            <a:r>
              <a:rPr lang="tr-TR" altLang="en-US" sz="2400" dirty="0">
                <a:highlight>
                  <a:srgbClr val="FFFF00"/>
                </a:highlight>
              </a:rPr>
              <a:t>sü</a:t>
            </a:r>
            <a:r>
              <a:rPr lang="tr-TR" altLang="en-US" sz="2400" dirty="0"/>
              <a:t>r</a:t>
            </a:r>
            <a:r>
              <a:rPr lang="tr-TR" altLang="en-US" sz="2400" dirty="0">
                <a:highlight>
                  <a:srgbClr val="FFFF00"/>
                </a:highlight>
              </a:rPr>
              <a:t>ü</a:t>
            </a:r>
            <a:r>
              <a:rPr lang="tr-TR" altLang="en-US" sz="2400" dirty="0"/>
              <a:t>yorum.</a:t>
            </a:r>
          </a:p>
          <a:p>
            <a:pPr eaLnBrk="1" hangingPunct="1">
              <a:spcBef>
                <a:spcPct val="50000"/>
              </a:spcBef>
            </a:pPr>
            <a:r>
              <a:rPr lang="tr-TR" altLang="en-US" sz="1400" dirty="0">
                <a:solidFill>
                  <a:schemeClr val="tx1"/>
                </a:solidFill>
              </a:rPr>
              <a:t>(I am </a:t>
            </a:r>
            <a:r>
              <a:rPr lang="tr-TR" altLang="en-US" sz="1400" dirty="0" err="1">
                <a:solidFill>
                  <a:schemeClr val="tx1"/>
                </a:solidFill>
              </a:rPr>
              <a:t>riding</a:t>
            </a:r>
            <a:r>
              <a:rPr lang="tr-TR" altLang="en-US" sz="1400" dirty="0">
                <a:solidFill>
                  <a:schemeClr val="tx1"/>
                </a:solidFill>
              </a:rPr>
              <a:t> a </a:t>
            </a:r>
            <a:r>
              <a:rPr lang="tr-TR" altLang="en-US" sz="1400" dirty="0" err="1">
                <a:solidFill>
                  <a:schemeClr val="tx1"/>
                </a:solidFill>
              </a:rPr>
              <a:t>bike</a:t>
            </a:r>
            <a:r>
              <a:rPr lang="tr-TR" altLang="en-US" sz="1400" dirty="0">
                <a:solidFill>
                  <a:schemeClr val="tx1"/>
                </a:solidFill>
              </a:rPr>
              <a:t>.)</a:t>
            </a:r>
            <a:r>
              <a:rPr lang="tr-TR" altLang="en-US" sz="2000" dirty="0"/>
              <a:t> </a:t>
            </a:r>
            <a:endParaRPr lang="en-US" altLang="en-US" sz="2000" dirty="0"/>
          </a:p>
        </p:txBody>
      </p:sp>
      <p:sp>
        <p:nvSpPr>
          <p:cNvPr id="16" name="Text Box 5">
            <a:extLst>
              <a:ext uri="{FF2B5EF4-FFF2-40B4-BE49-F238E27FC236}">
                <a16:creationId xmlns:a16="http://schemas.microsoft.com/office/drawing/2014/main" id="{989FA6AE-9FA6-4E73-A4FD-569A4CC904C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37781" y="4469138"/>
            <a:ext cx="2291243" cy="1292662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 eaLnBrk="0" hangingPunct="0">
              <a:defRPr sz="4400">
                <a:solidFill>
                  <a:srgbClr val="FF0000"/>
                </a:solidFill>
                <a:latin typeface="Comic Sans MS" panose="030F0702030302020204" pitchFamily="66" charset="0"/>
              </a:defRPr>
            </a:lvl1pPr>
            <a:lvl2pPr marL="742950" indent="-285750" eaLnBrk="0" hangingPunct="0">
              <a:defRPr sz="4400">
                <a:solidFill>
                  <a:srgbClr val="FF0000"/>
                </a:solidFill>
                <a:latin typeface="Comic Sans MS" panose="030F0702030302020204" pitchFamily="66" charset="0"/>
              </a:defRPr>
            </a:lvl2pPr>
            <a:lvl3pPr marL="1143000" indent="-228600" eaLnBrk="0" hangingPunct="0">
              <a:defRPr sz="4400">
                <a:solidFill>
                  <a:srgbClr val="FF0000"/>
                </a:solidFill>
                <a:latin typeface="Comic Sans MS" panose="030F0702030302020204" pitchFamily="66" charset="0"/>
              </a:defRPr>
            </a:lvl3pPr>
            <a:lvl4pPr marL="1600200" indent="-228600" eaLnBrk="0" hangingPunct="0">
              <a:defRPr sz="4400">
                <a:solidFill>
                  <a:srgbClr val="FF0000"/>
                </a:solidFill>
                <a:latin typeface="Comic Sans MS" panose="030F0702030302020204" pitchFamily="66" charset="0"/>
              </a:defRPr>
            </a:lvl4pPr>
            <a:lvl5pPr marL="2057400" indent="-228600" eaLnBrk="0" hangingPunct="0">
              <a:defRPr sz="4400">
                <a:solidFill>
                  <a:srgbClr val="FF0000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FF0000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FF0000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FF0000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FF0000"/>
                </a:solidFill>
                <a:latin typeface="Comic Sans MS" panose="030F0702030302020204" pitchFamily="66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tr-TR" altLang="en-US" sz="2400" dirty="0"/>
              <a:t>Dans ediy</a:t>
            </a:r>
            <a:r>
              <a:rPr lang="tr-TR" altLang="en-US" sz="2400" dirty="0">
                <a:highlight>
                  <a:srgbClr val="FFFF00"/>
                </a:highlight>
              </a:rPr>
              <a:t>o</a:t>
            </a:r>
            <a:r>
              <a:rPr lang="tr-TR" altLang="en-US" sz="2400" dirty="0"/>
              <a:t>r</a:t>
            </a:r>
            <a:r>
              <a:rPr lang="tr-TR" altLang="en-US" sz="2400" dirty="0">
                <a:highlight>
                  <a:srgbClr val="FFFF00"/>
                </a:highlight>
              </a:rPr>
              <a:t>u</a:t>
            </a:r>
            <a:r>
              <a:rPr lang="tr-TR" altLang="en-US" sz="2400" dirty="0"/>
              <a:t>m.</a:t>
            </a:r>
          </a:p>
          <a:p>
            <a:pPr eaLnBrk="1" hangingPunct="1">
              <a:spcBef>
                <a:spcPct val="50000"/>
              </a:spcBef>
            </a:pPr>
            <a:r>
              <a:rPr lang="tr-TR" altLang="en-US" sz="1400" dirty="0">
                <a:solidFill>
                  <a:schemeClr val="tx1"/>
                </a:solidFill>
              </a:rPr>
              <a:t>(I am </a:t>
            </a:r>
            <a:r>
              <a:rPr lang="tr-TR" altLang="en-US" sz="1400" dirty="0" err="1">
                <a:solidFill>
                  <a:schemeClr val="tx1"/>
                </a:solidFill>
              </a:rPr>
              <a:t>dancing</a:t>
            </a:r>
            <a:r>
              <a:rPr lang="tr-TR" altLang="en-US" sz="1400" dirty="0">
                <a:solidFill>
                  <a:schemeClr val="tx1"/>
                </a:solidFill>
              </a:rPr>
              <a:t>.)</a:t>
            </a:r>
            <a:r>
              <a:rPr lang="tr-TR" altLang="en-US" sz="2000" dirty="0"/>
              <a:t> </a:t>
            </a:r>
            <a:endParaRPr lang="en-US" altLang="en-US" sz="2000" dirty="0"/>
          </a:p>
        </p:txBody>
      </p:sp>
      <p:sp>
        <p:nvSpPr>
          <p:cNvPr id="17" name="Text Box 5">
            <a:extLst>
              <a:ext uri="{FF2B5EF4-FFF2-40B4-BE49-F238E27FC236}">
                <a16:creationId xmlns:a16="http://schemas.microsoft.com/office/drawing/2014/main" id="{72D1C5CC-4FCF-4270-B80C-734FDA84782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80500" y="4469138"/>
            <a:ext cx="2455963" cy="1292662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 eaLnBrk="0" hangingPunct="0">
              <a:defRPr sz="4400">
                <a:solidFill>
                  <a:srgbClr val="FF0000"/>
                </a:solidFill>
                <a:latin typeface="Comic Sans MS" panose="030F0702030302020204" pitchFamily="66" charset="0"/>
              </a:defRPr>
            </a:lvl1pPr>
            <a:lvl2pPr marL="742950" indent="-285750" eaLnBrk="0" hangingPunct="0">
              <a:defRPr sz="4400">
                <a:solidFill>
                  <a:srgbClr val="FF0000"/>
                </a:solidFill>
                <a:latin typeface="Comic Sans MS" panose="030F0702030302020204" pitchFamily="66" charset="0"/>
              </a:defRPr>
            </a:lvl2pPr>
            <a:lvl3pPr marL="1143000" indent="-228600" eaLnBrk="0" hangingPunct="0">
              <a:defRPr sz="4400">
                <a:solidFill>
                  <a:srgbClr val="FF0000"/>
                </a:solidFill>
                <a:latin typeface="Comic Sans MS" panose="030F0702030302020204" pitchFamily="66" charset="0"/>
              </a:defRPr>
            </a:lvl3pPr>
            <a:lvl4pPr marL="1600200" indent="-228600" eaLnBrk="0" hangingPunct="0">
              <a:defRPr sz="4400">
                <a:solidFill>
                  <a:srgbClr val="FF0000"/>
                </a:solidFill>
                <a:latin typeface="Comic Sans MS" panose="030F0702030302020204" pitchFamily="66" charset="0"/>
              </a:defRPr>
            </a:lvl4pPr>
            <a:lvl5pPr marL="2057400" indent="-228600" eaLnBrk="0" hangingPunct="0">
              <a:defRPr sz="4400">
                <a:solidFill>
                  <a:srgbClr val="FF0000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FF0000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FF0000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FF0000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FF0000"/>
                </a:solidFill>
                <a:latin typeface="Comic Sans MS" panose="030F0702030302020204" pitchFamily="66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tr-TR" altLang="en-US" sz="2400" dirty="0"/>
              <a:t>Şarkı s</a:t>
            </a:r>
            <a:r>
              <a:rPr lang="tr-TR" altLang="en-US" sz="2400" dirty="0">
                <a:highlight>
                  <a:srgbClr val="FFFF00"/>
                </a:highlight>
              </a:rPr>
              <a:t>ö</a:t>
            </a:r>
            <a:r>
              <a:rPr lang="tr-TR" altLang="en-US" sz="2400" dirty="0"/>
              <a:t>yl</a:t>
            </a:r>
            <a:r>
              <a:rPr lang="tr-TR" altLang="en-US" sz="2400" dirty="0">
                <a:highlight>
                  <a:srgbClr val="FFFF00"/>
                </a:highlight>
              </a:rPr>
              <a:t>ü</a:t>
            </a:r>
            <a:r>
              <a:rPr lang="tr-TR" altLang="en-US" sz="2400" dirty="0"/>
              <a:t>yorum.</a:t>
            </a:r>
          </a:p>
          <a:p>
            <a:pPr eaLnBrk="1" hangingPunct="1">
              <a:spcBef>
                <a:spcPct val="50000"/>
              </a:spcBef>
            </a:pPr>
            <a:r>
              <a:rPr lang="tr-TR" altLang="en-US" sz="1400" dirty="0">
                <a:solidFill>
                  <a:schemeClr val="tx1"/>
                </a:solidFill>
              </a:rPr>
              <a:t>(I am </a:t>
            </a:r>
            <a:r>
              <a:rPr lang="tr-TR" altLang="en-US" sz="1400" dirty="0" err="1">
                <a:solidFill>
                  <a:schemeClr val="tx1"/>
                </a:solidFill>
              </a:rPr>
              <a:t>singing</a:t>
            </a:r>
            <a:r>
              <a:rPr lang="tr-TR" altLang="en-US" sz="1400" dirty="0">
                <a:solidFill>
                  <a:schemeClr val="tx1"/>
                </a:solidFill>
              </a:rPr>
              <a:t>.)</a:t>
            </a:r>
            <a:r>
              <a:rPr lang="tr-TR" altLang="en-US" sz="2000" dirty="0"/>
              <a:t> </a:t>
            </a:r>
            <a:endParaRPr lang="en-US" altLang="en-US" sz="2000" dirty="0"/>
          </a:p>
        </p:txBody>
      </p:sp>
      <p:sp>
        <p:nvSpPr>
          <p:cNvPr id="18" name="Text Box 5">
            <a:extLst>
              <a:ext uri="{FF2B5EF4-FFF2-40B4-BE49-F238E27FC236}">
                <a16:creationId xmlns:a16="http://schemas.microsoft.com/office/drawing/2014/main" id="{5C39FA5C-E164-49A2-80F5-DEA22DCE8EC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021662" y="4251488"/>
            <a:ext cx="2761373" cy="1846659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 eaLnBrk="0" hangingPunct="0">
              <a:defRPr sz="4400">
                <a:solidFill>
                  <a:srgbClr val="FF0000"/>
                </a:solidFill>
                <a:latin typeface="Comic Sans MS" panose="030F0702030302020204" pitchFamily="66" charset="0"/>
              </a:defRPr>
            </a:lvl1pPr>
            <a:lvl2pPr marL="742950" indent="-285750" eaLnBrk="0" hangingPunct="0">
              <a:defRPr sz="4400">
                <a:solidFill>
                  <a:srgbClr val="FF0000"/>
                </a:solidFill>
                <a:latin typeface="Comic Sans MS" panose="030F0702030302020204" pitchFamily="66" charset="0"/>
              </a:defRPr>
            </a:lvl2pPr>
            <a:lvl3pPr marL="1143000" indent="-228600" eaLnBrk="0" hangingPunct="0">
              <a:defRPr sz="4400">
                <a:solidFill>
                  <a:srgbClr val="FF0000"/>
                </a:solidFill>
                <a:latin typeface="Comic Sans MS" panose="030F0702030302020204" pitchFamily="66" charset="0"/>
              </a:defRPr>
            </a:lvl3pPr>
            <a:lvl4pPr marL="1600200" indent="-228600" eaLnBrk="0" hangingPunct="0">
              <a:defRPr sz="4400">
                <a:solidFill>
                  <a:srgbClr val="FF0000"/>
                </a:solidFill>
                <a:latin typeface="Comic Sans MS" panose="030F0702030302020204" pitchFamily="66" charset="0"/>
              </a:defRPr>
            </a:lvl4pPr>
            <a:lvl5pPr marL="2057400" indent="-228600" eaLnBrk="0" hangingPunct="0">
              <a:defRPr sz="4400">
                <a:solidFill>
                  <a:srgbClr val="FF0000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FF0000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FF0000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FF0000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FF0000"/>
                </a:solidFill>
                <a:latin typeface="Comic Sans MS" panose="030F0702030302020204" pitchFamily="66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tr-TR" altLang="en-US" sz="2400" dirty="0"/>
              <a:t>Temizliyorum./</a:t>
            </a:r>
          </a:p>
          <a:p>
            <a:pPr eaLnBrk="1" hangingPunct="1">
              <a:spcBef>
                <a:spcPct val="50000"/>
              </a:spcBef>
            </a:pPr>
            <a:r>
              <a:rPr lang="tr-TR" altLang="en-US" sz="2400" dirty="0"/>
              <a:t>Temizlik yapıyorum.</a:t>
            </a:r>
          </a:p>
          <a:p>
            <a:pPr eaLnBrk="1" hangingPunct="1">
              <a:spcBef>
                <a:spcPct val="50000"/>
              </a:spcBef>
            </a:pPr>
            <a:r>
              <a:rPr lang="tr-TR" altLang="en-US" sz="1400" dirty="0">
                <a:solidFill>
                  <a:schemeClr val="tx1"/>
                </a:solidFill>
              </a:rPr>
              <a:t>(I am </a:t>
            </a:r>
            <a:r>
              <a:rPr lang="tr-TR" altLang="en-US" sz="1400" dirty="0" err="1">
                <a:solidFill>
                  <a:schemeClr val="tx1"/>
                </a:solidFill>
              </a:rPr>
              <a:t>cleaning</a:t>
            </a:r>
            <a:r>
              <a:rPr lang="tr-TR" altLang="en-US" sz="1400" dirty="0">
                <a:solidFill>
                  <a:schemeClr val="tx1"/>
                </a:solidFill>
              </a:rPr>
              <a:t>.)</a:t>
            </a:r>
            <a:r>
              <a:rPr lang="tr-TR" altLang="en-US" sz="2000" dirty="0"/>
              <a:t> </a:t>
            </a:r>
            <a:endParaRPr lang="en-US" altLang="en-US" sz="2000" dirty="0"/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51481C7D-E0B1-4DD5-AFA5-F203E7866DB2}"/>
              </a:ext>
            </a:extLst>
          </p:cNvPr>
          <p:cNvSpPr txBox="1">
            <a:spLocks/>
          </p:cNvSpPr>
          <p:nvPr/>
        </p:nvSpPr>
        <p:spPr>
          <a:xfrm>
            <a:off x="2358607" y="28333"/>
            <a:ext cx="6663055" cy="536674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tr-TR" sz="2800" dirty="0">
                <a:solidFill>
                  <a:srgbClr val="FF0000"/>
                </a:solidFill>
              </a:rPr>
              <a:t>Sen</a:t>
            </a:r>
            <a:r>
              <a:rPr lang="tr-TR" sz="2800" dirty="0"/>
              <a:t> </a:t>
            </a:r>
            <a:r>
              <a:rPr lang="en-US" sz="2800" dirty="0"/>
              <a:t>ne </a:t>
            </a:r>
            <a:r>
              <a:rPr lang="en-US" sz="2800" dirty="0" err="1"/>
              <a:t>yapıyor</a:t>
            </a:r>
            <a:r>
              <a:rPr lang="tr-TR" sz="2800" dirty="0"/>
              <a:t>sun</a:t>
            </a:r>
            <a:r>
              <a:rPr lang="en-US" sz="2800" dirty="0"/>
              <a:t>?</a:t>
            </a:r>
            <a:r>
              <a:rPr lang="tr-TR" sz="2800" dirty="0"/>
              <a:t> (</a:t>
            </a:r>
            <a:r>
              <a:rPr lang="tr-TR" sz="2800" dirty="0" err="1"/>
              <a:t>What</a:t>
            </a:r>
            <a:r>
              <a:rPr lang="tr-TR" sz="2800" dirty="0"/>
              <a:t> </a:t>
            </a:r>
            <a:r>
              <a:rPr lang="tr-TR" sz="2800" dirty="0" err="1"/>
              <a:t>are</a:t>
            </a:r>
            <a:r>
              <a:rPr lang="tr-TR" sz="2800" dirty="0"/>
              <a:t> </a:t>
            </a:r>
            <a:r>
              <a:rPr lang="tr-TR" sz="2800" dirty="0" err="1">
                <a:solidFill>
                  <a:srgbClr val="FF0000"/>
                </a:solidFill>
              </a:rPr>
              <a:t>you</a:t>
            </a:r>
            <a:r>
              <a:rPr lang="tr-TR" sz="2800" dirty="0"/>
              <a:t> </a:t>
            </a:r>
            <a:r>
              <a:rPr lang="tr-TR" sz="2800" dirty="0" err="1"/>
              <a:t>doing</a:t>
            </a:r>
            <a:r>
              <a:rPr lang="tr-TR" sz="2800" dirty="0"/>
              <a:t>?</a:t>
            </a:r>
            <a:r>
              <a:rPr lang="en-US" sz="280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912913878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082CBFE1-3DF8-40E0-9041-E9332144ED2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7833" y="1859399"/>
            <a:ext cx="1602247" cy="1618431"/>
          </a:xfrm>
          <a:prstGeom prst="rect">
            <a:avLst/>
          </a:prstGeom>
        </p:spPr>
      </p:pic>
      <p:pic>
        <p:nvPicPr>
          <p:cNvPr id="8" name="Picture 7" descr="A cartoon of a person running&#10;&#10;Description automatically generated with low confidence">
            <a:extLst>
              <a:ext uri="{FF2B5EF4-FFF2-40B4-BE49-F238E27FC236}">
                <a16:creationId xmlns:a16="http://schemas.microsoft.com/office/drawing/2014/main" id="{F45B5387-1915-4D0D-A2A7-94F8CF7849A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55537" y="1933809"/>
            <a:ext cx="1574677" cy="1477328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93B813A3-ECB2-4AA1-966C-EAAEFEAFD03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28912" y="1933809"/>
            <a:ext cx="855960" cy="1321946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745667AA-AC50-4E1F-A3A4-F5A5977CD57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861488" y="1933809"/>
            <a:ext cx="1350920" cy="1321946"/>
          </a:xfrm>
          <a:prstGeom prst="rect">
            <a:avLst/>
          </a:prstGeom>
        </p:spPr>
      </p:pic>
      <p:sp>
        <p:nvSpPr>
          <p:cNvPr id="14" name="Text Box 5">
            <a:extLst>
              <a:ext uri="{FF2B5EF4-FFF2-40B4-BE49-F238E27FC236}">
                <a16:creationId xmlns:a16="http://schemas.microsoft.com/office/drawing/2014/main" id="{2BBAFF9D-4A72-4E8F-99F2-1A719FBE010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0574" y="3730474"/>
            <a:ext cx="2685705" cy="1477328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 eaLnBrk="0" hangingPunct="0">
              <a:defRPr sz="4400">
                <a:solidFill>
                  <a:srgbClr val="FF0000"/>
                </a:solidFill>
                <a:latin typeface="Comic Sans MS" panose="030F0702030302020204" pitchFamily="66" charset="0"/>
              </a:defRPr>
            </a:lvl1pPr>
            <a:lvl2pPr marL="742950" indent="-285750" eaLnBrk="0" hangingPunct="0">
              <a:defRPr sz="4400">
                <a:solidFill>
                  <a:srgbClr val="FF0000"/>
                </a:solidFill>
                <a:latin typeface="Comic Sans MS" panose="030F0702030302020204" pitchFamily="66" charset="0"/>
              </a:defRPr>
            </a:lvl2pPr>
            <a:lvl3pPr marL="1143000" indent="-228600" eaLnBrk="0" hangingPunct="0">
              <a:defRPr sz="4400">
                <a:solidFill>
                  <a:srgbClr val="FF0000"/>
                </a:solidFill>
                <a:latin typeface="Comic Sans MS" panose="030F0702030302020204" pitchFamily="66" charset="0"/>
              </a:defRPr>
            </a:lvl3pPr>
            <a:lvl4pPr marL="1600200" indent="-228600" eaLnBrk="0" hangingPunct="0">
              <a:defRPr sz="4400">
                <a:solidFill>
                  <a:srgbClr val="FF0000"/>
                </a:solidFill>
                <a:latin typeface="Comic Sans MS" panose="030F0702030302020204" pitchFamily="66" charset="0"/>
              </a:defRPr>
            </a:lvl4pPr>
            <a:lvl5pPr marL="2057400" indent="-228600" eaLnBrk="0" hangingPunct="0">
              <a:defRPr sz="4400">
                <a:solidFill>
                  <a:srgbClr val="FF0000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FF0000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FF0000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FF0000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FF0000"/>
                </a:solidFill>
                <a:latin typeface="Comic Sans MS" panose="030F0702030302020204" pitchFamily="66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tr-TR" altLang="en-US" sz="2400" dirty="0"/>
              <a:t>Bisiklet </a:t>
            </a:r>
          </a:p>
          <a:p>
            <a:pPr eaLnBrk="1" hangingPunct="1">
              <a:spcBef>
                <a:spcPct val="50000"/>
              </a:spcBef>
            </a:pPr>
            <a:r>
              <a:rPr lang="tr-TR" altLang="en-US" sz="2400" dirty="0"/>
              <a:t>sür_ _ _ _ u _.</a:t>
            </a:r>
          </a:p>
          <a:p>
            <a:pPr eaLnBrk="1" hangingPunct="1">
              <a:spcBef>
                <a:spcPct val="50000"/>
              </a:spcBef>
            </a:pPr>
            <a:r>
              <a:rPr lang="tr-TR" altLang="en-US" sz="1400" dirty="0">
                <a:solidFill>
                  <a:schemeClr val="tx1"/>
                </a:solidFill>
              </a:rPr>
              <a:t>(I am </a:t>
            </a:r>
            <a:r>
              <a:rPr lang="tr-TR" altLang="en-US" sz="1400" dirty="0" err="1">
                <a:solidFill>
                  <a:schemeClr val="tx1"/>
                </a:solidFill>
              </a:rPr>
              <a:t>riding</a:t>
            </a:r>
            <a:r>
              <a:rPr lang="tr-TR" altLang="en-US" sz="1400" dirty="0">
                <a:solidFill>
                  <a:schemeClr val="tx1"/>
                </a:solidFill>
              </a:rPr>
              <a:t> a </a:t>
            </a:r>
            <a:r>
              <a:rPr lang="tr-TR" altLang="en-US" sz="1400" dirty="0" err="1">
                <a:solidFill>
                  <a:schemeClr val="tx1"/>
                </a:solidFill>
              </a:rPr>
              <a:t>bike</a:t>
            </a:r>
            <a:r>
              <a:rPr lang="tr-TR" altLang="en-US" sz="1400" dirty="0">
                <a:solidFill>
                  <a:schemeClr val="tx1"/>
                </a:solidFill>
              </a:rPr>
              <a:t>.)</a:t>
            </a:r>
            <a:r>
              <a:rPr lang="tr-TR" altLang="en-US" sz="2000" dirty="0"/>
              <a:t> </a:t>
            </a:r>
            <a:endParaRPr lang="en-US" altLang="en-US" sz="2000" dirty="0"/>
          </a:p>
        </p:txBody>
      </p:sp>
      <p:sp>
        <p:nvSpPr>
          <p:cNvPr id="16" name="Text Box 5">
            <a:extLst>
              <a:ext uri="{FF2B5EF4-FFF2-40B4-BE49-F238E27FC236}">
                <a16:creationId xmlns:a16="http://schemas.microsoft.com/office/drawing/2014/main" id="{989FA6AE-9FA6-4E73-A4FD-569A4CC904C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08266" y="3730474"/>
            <a:ext cx="2376441" cy="1477328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 eaLnBrk="0" hangingPunct="0">
              <a:defRPr sz="4400">
                <a:solidFill>
                  <a:srgbClr val="FF0000"/>
                </a:solidFill>
                <a:latin typeface="Comic Sans MS" panose="030F0702030302020204" pitchFamily="66" charset="0"/>
              </a:defRPr>
            </a:lvl1pPr>
            <a:lvl2pPr marL="742950" indent="-285750" eaLnBrk="0" hangingPunct="0">
              <a:defRPr sz="4400">
                <a:solidFill>
                  <a:srgbClr val="FF0000"/>
                </a:solidFill>
                <a:latin typeface="Comic Sans MS" panose="030F0702030302020204" pitchFamily="66" charset="0"/>
              </a:defRPr>
            </a:lvl2pPr>
            <a:lvl3pPr marL="1143000" indent="-228600" eaLnBrk="0" hangingPunct="0">
              <a:defRPr sz="4400">
                <a:solidFill>
                  <a:srgbClr val="FF0000"/>
                </a:solidFill>
                <a:latin typeface="Comic Sans MS" panose="030F0702030302020204" pitchFamily="66" charset="0"/>
              </a:defRPr>
            </a:lvl3pPr>
            <a:lvl4pPr marL="1600200" indent="-228600" eaLnBrk="0" hangingPunct="0">
              <a:defRPr sz="4400">
                <a:solidFill>
                  <a:srgbClr val="FF0000"/>
                </a:solidFill>
                <a:latin typeface="Comic Sans MS" panose="030F0702030302020204" pitchFamily="66" charset="0"/>
              </a:defRPr>
            </a:lvl4pPr>
            <a:lvl5pPr marL="2057400" indent="-228600" eaLnBrk="0" hangingPunct="0">
              <a:defRPr sz="4400">
                <a:solidFill>
                  <a:srgbClr val="FF0000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FF0000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FF0000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FF0000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FF0000"/>
                </a:solidFill>
                <a:latin typeface="Comic Sans MS" panose="030F0702030302020204" pitchFamily="66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tr-TR" altLang="en-US" sz="2400" dirty="0"/>
              <a:t>Dans </a:t>
            </a:r>
          </a:p>
          <a:p>
            <a:pPr eaLnBrk="1" hangingPunct="1">
              <a:spcBef>
                <a:spcPct val="50000"/>
              </a:spcBef>
            </a:pPr>
            <a:r>
              <a:rPr lang="tr-TR" altLang="en-US" sz="2400" dirty="0" err="1"/>
              <a:t>ed</a:t>
            </a:r>
            <a:r>
              <a:rPr lang="tr-TR" altLang="en-US" sz="2400" dirty="0"/>
              <a:t>_ _ _ _ u _.</a:t>
            </a:r>
          </a:p>
          <a:p>
            <a:pPr eaLnBrk="1" hangingPunct="1">
              <a:spcBef>
                <a:spcPct val="50000"/>
              </a:spcBef>
            </a:pPr>
            <a:r>
              <a:rPr lang="tr-TR" altLang="en-US" sz="1400" dirty="0">
                <a:solidFill>
                  <a:schemeClr val="tx1"/>
                </a:solidFill>
              </a:rPr>
              <a:t>(I am </a:t>
            </a:r>
            <a:r>
              <a:rPr lang="tr-TR" altLang="en-US" sz="1400" dirty="0" err="1">
                <a:solidFill>
                  <a:schemeClr val="tx1"/>
                </a:solidFill>
              </a:rPr>
              <a:t>dancing</a:t>
            </a:r>
            <a:r>
              <a:rPr lang="tr-TR" altLang="en-US" sz="1400" dirty="0">
                <a:solidFill>
                  <a:schemeClr val="tx1"/>
                </a:solidFill>
              </a:rPr>
              <a:t>.)</a:t>
            </a:r>
            <a:r>
              <a:rPr lang="tr-TR" altLang="en-US" sz="2000" dirty="0"/>
              <a:t> </a:t>
            </a:r>
            <a:endParaRPr lang="en-US" altLang="en-US" sz="2000" dirty="0"/>
          </a:p>
        </p:txBody>
      </p:sp>
      <p:sp>
        <p:nvSpPr>
          <p:cNvPr id="17" name="Text Box 5">
            <a:extLst>
              <a:ext uri="{FF2B5EF4-FFF2-40B4-BE49-F238E27FC236}">
                <a16:creationId xmlns:a16="http://schemas.microsoft.com/office/drawing/2014/main" id="{72D1C5CC-4FCF-4270-B80C-734FDA84782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676694" y="3730474"/>
            <a:ext cx="2821248" cy="1477328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 eaLnBrk="0" hangingPunct="0">
              <a:defRPr sz="4400">
                <a:solidFill>
                  <a:srgbClr val="FF0000"/>
                </a:solidFill>
                <a:latin typeface="Comic Sans MS" panose="030F0702030302020204" pitchFamily="66" charset="0"/>
              </a:defRPr>
            </a:lvl1pPr>
            <a:lvl2pPr marL="742950" indent="-285750" eaLnBrk="0" hangingPunct="0">
              <a:defRPr sz="4400">
                <a:solidFill>
                  <a:srgbClr val="FF0000"/>
                </a:solidFill>
                <a:latin typeface="Comic Sans MS" panose="030F0702030302020204" pitchFamily="66" charset="0"/>
              </a:defRPr>
            </a:lvl2pPr>
            <a:lvl3pPr marL="1143000" indent="-228600" eaLnBrk="0" hangingPunct="0">
              <a:defRPr sz="4400">
                <a:solidFill>
                  <a:srgbClr val="FF0000"/>
                </a:solidFill>
                <a:latin typeface="Comic Sans MS" panose="030F0702030302020204" pitchFamily="66" charset="0"/>
              </a:defRPr>
            </a:lvl3pPr>
            <a:lvl4pPr marL="1600200" indent="-228600" eaLnBrk="0" hangingPunct="0">
              <a:defRPr sz="4400">
                <a:solidFill>
                  <a:srgbClr val="FF0000"/>
                </a:solidFill>
                <a:latin typeface="Comic Sans MS" panose="030F0702030302020204" pitchFamily="66" charset="0"/>
              </a:defRPr>
            </a:lvl4pPr>
            <a:lvl5pPr marL="2057400" indent="-228600" eaLnBrk="0" hangingPunct="0">
              <a:defRPr sz="4400">
                <a:solidFill>
                  <a:srgbClr val="FF0000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FF0000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FF0000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FF0000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FF0000"/>
                </a:solidFill>
                <a:latin typeface="Comic Sans MS" panose="030F0702030302020204" pitchFamily="66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tr-TR" altLang="en-US" sz="2400" dirty="0"/>
              <a:t>Şarkı </a:t>
            </a:r>
          </a:p>
          <a:p>
            <a:pPr eaLnBrk="1" hangingPunct="1">
              <a:spcBef>
                <a:spcPct val="50000"/>
              </a:spcBef>
            </a:pPr>
            <a:r>
              <a:rPr lang="tr-TR" altLang="en-US" sz="2400" dirty="0" err="1"/>
              <a:t>söy</a:t>
            </a:r>
            <a:r>
              <a:rPr lang="tr-TR" altLang="en-US" sz="2400" dirty="0"/>
              <a:t>_ _ _ _ _ _u_.</a:t>
            </a:r>
          </a:p>
          <a:p>
            <a:pPr eaLnBrk="1" hangingPunct="1">
              <a:spcBef>
                <a:spcPct val="50000"/>
              </a:spcBef>
            </a:pPr>
            <a:r>
              <a:rPr lang="tr-TR" altLang="en-US" sz="1400" dirty="0">
                <a:solidFill>
                  <a:schemeClr val="tx1"/>
                </a:solidFill>
              </a:rPr>
              <a:t>(I am </a:t>
            </a:r>
            <a:r>
              <a:rPr lang="tr-TR" altLang="en-US" sz="1400" dirty="0" err="1">
                <a:solidFill>
                  <a:schemeClr val="tx1"/>
                </a:solidFill>
              </a:rPr>
              <a:t>singing</a:t>
            </a:r>
            <a:r>
              <a:rPr lang="tr-TR" altLang="en-US" sz="1400" dirty="0">
                <a:solidFill>
                  <a:schemeClr val="tx1"/>
                </a:solidFill>
              </a:rPr>
              <a:t>.)</a:t>
            </a:r>
            <a:r>
              <a:rPr lang="tr-TR" altLang="en-US" sz="2000" dirty="0"/>
              <a:t> </a:t>
            </a:r>
            <a:endParaRPr lang="en-US" altLang="en-US" sz="2000" dirty="0"/>
          </a:p>
        </p:txBody>
      </p:sp>
      <p:sp>
        <p:nvSpPr>
          <p:cNvPr id="18" name="Text Box 5">
            <a:extLst>
              <a:ext uri="{FF2B5EF4-FFF2-40B4-BE49-F238E27FC236}">
                <a16:creationId xmlns:a16="http://schemas.microsoft.com/office/drawing/2014/main" id="{5C39FA5C-E164-49A2-80F5-DEA22DCE8EC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694403" y="3730474"/>
            <a:ext cx="3017938" cy="92333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 eaLnBrk="0" hangingPunct="0">
              <a:defRPr sz="4400">
                <a:solidFill>
                  <a:srgbClr val="FF0000"/>
                </a:solidFill>
                <a:latin typeface="Comic Sans MS" panose="030F0702030302020204" pitchFamily="66" charset="0"/>
              </a:defRPr>
            </a:lvl1pPr>
            <a:lvl2pPr marL="742950" indent="-285750" eaLnBrk="0" hangingPunct="0">
              <a:defRPr sz="4400">
                <a:solidFill>
                  <a:srgbClr val="FF0000"/>
                </a:solidFill>
                <a:latin typeface="Comic Sans MS" panose="030F0702030302020204" pitchFamily="66" charset="0"/>
              </a:defRPr>
            </a:lvl2pPr>
            <a:lvl3pPr marL="1143000" indent="-228600" eaLnBrk="0" hangingPunct="0">
              <a:defRPr sz="4400">
                <a:solidFill>
                  <a:srgbClr val="FF0000"/>
                </a:solidFill>
                <a:latin typeface="Comic Sans MS" panose="030F0702030302020204" pitchFamily="66" charset="0"/>
              </a:defRPr>
            </a:lvl3pPr>
            <a:lvl4pPr marL="1600200" indent="-228600" eaLnBrk="0" hangingPunct="0">
              <a:defRPr sz="4400">
                <a:solidFill>
                  <a:srgbClr val="FF0000"/>
                </a:solidFill>
                <a:latin typeface="Comic Sans MS" panose="030F0702030302020204" pitchFamily="66" charset="0"/>
              </a:defRPr>
            </a:lvl4pPr>
            <a:lvl5pPr marL="2057400" indent="-228600" eaLnBrk="0" hangingPunct="0">
              <a:defRPr sz="4400">
                <a:solidFill>
                  <a:srgbClr val="FF0000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FF0000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FF0000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FF0000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FF0000"/>
                </a:solidFill>
                <a:latin typeface="Comic Sans MS" panose="030F0702030302020204" pitchFamily="66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tr-TR" altLang="en-US" sz="2400" dirty="0"/>
              <a:t>Temiz_ _ _ _ _ _ _.</a:t>
            </a:r>
          </a:p>
          <a:p>
            <a:pPr eaLnBrk="1" hangingPunct="1">
              <a:spcBef>
                <a:spcPct val="50000"/>
              </a:spcBef>
            </a:pPr>
            <a:r>
              <a:rPr lang="tr-TR" altLang="en-US" sz="1400" dirty="0">
                <a:solidFill>
                  <a:schemeClr val="tx1"/>
                </a:solidFill>
              </a:rPr>
              <a:t>(I am </a:t>
            </a:r>
            <a:r>
              <a:rPr lang="tr-TR" altLang="en-US" sz="1400" dirty="0" err="1">
                <a:solidFill>
                  <a:schemeClr val="tx1"/>
                </a:solidFill>
              </a:rPr>
              <a:t>cleaning</a:t>
            </a:r>
            <a:r>
              <a:rPr lang="tr-TR" altLang="en-US" sz="1400" dirty="0">
                <a:solidFill>
                  <a:schemeClr val="tx1"/>
                </a:solidFill>
              </a:rPr>
              <a:t>.)</a:t>
            </a:r>
            <a:r>
              <a:rPr lang="tr-TR" altLang="en-US" sz="2000" dirty="0"/>
              <a:t> </a:t>
            </a:r>
            <a:endParaRPr lang="en-US" altLang="en-US" sz="2000" dirty="0"/>
          </a:p>
        </p:txBody>
      </p:sp>
      <p:sp>
        <p:nvSpPr>
          <p:cNvPr id="13" name="Title 3">
            <a:extLst>
              <a:ext uri="{FF2B5EF4-FFF2-40B4-BE49-F238E27FC236}">
                <a16:creationId xmlns:a16="http://schemas.microsoft.com/office/drawing/2014/main" id="{EB003AC7-D589-443D-9834-45D9840663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76555"/>
            <a:ext cx="4014976" cy="488471"/>
          </a:xfrm>
        </p:spPr>
        <p:txBody>
          <a:bodyPr>
            <a:normAutofit fontScale="90000"/>
          </a:bodyPr>
          <a:lstStyle/>
          <a:p>
            <a:r>
              <a:rPr lang="tr-TR" dirty="0">
                <a:highlight>
                  <a:srgbClr val="00FF00"/>
                </a:highlight>
              </a:rPr>
              <a:t>Alıştırma: </a:t>
            </a:r>
            <a:r>
              <a:rPr lang="tr-TR" sz="2700" dirty="0" err="1">
                <a:highlight>
                  <a:srgbClr val="00FF00"/>
                </a:highlight>
              </a:rPr>
              <a:t>Practice</a:t>
            </a:r>
            <a:endParaRPr lang="en-US" dirty="0">
              <a:highlight>
                <a:srgbClr val="00FF00"/>
              </a:highlight>
            </a:endParaRPr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59792109-78A7-4190-9D2C-A2C5F6D218A8}"/>
              </a:ext>
            </a:extLst>
          </p:cNvPr>
          <p:cNvSpPr txBox="1">
            <a:spLocks/>
          </p:cNvSpPr>
          <p:nvPr/>
        </p:nvSpPr>
        <p:spPr>
          <a:xfrm>
            <a:off x="3867576" y="176555"/>
            <a:ext cx="6663055" cy="536674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tr-TR" sz="2800" dirty="0">
                <a:solidFill>
                  <a:srgbClr val="FF0000"/>
                </a:solidFill>
              </a:rPr>
              <a:t>Sen</a:t>
            </a:r>
            <a:r>
              <a:rPr lang="tr-TR" sz="2800" dirty="0"/>
              <a:t> </a:t>
            </a:r>
            <a:r>
              <a:rPr lang="en-US" sz="2800" dirty="0"/>
              <a:t>ne </a:t>
            </a:r>
            <a:r>
              <a:rPr lang="en-US" sz="2800" dirty="0" err="1"/>
              <a:t>yapıyor</a:t>
            </a:r>
            <a:r>
              <a:rPr lang="tr-TR" sz="2800" dirty="0"/>
              <a:t>sun</a:t>
            </a:r>
            <a:r>
              <a:rPr lang="en-US" sz="2800" dirty="0"/>
              <a:t>?</a:t>
            </a:r>
            <a:r>
              <a:rPr lang="tr-TR" sz="2800" dirty="0"/>
              <a:t> (</a:t>
            </a:r>
            <a:r>
              <a:rPr lang="tr-TR" sz="2800" dirty="0" err="1"/>
              <a:t>What</a:t>
            </a:r>
            <a:r>
              <a:rPr lang="tr-TR" sz="2800" dirty="0"/>
              <a:t> </a:t>
            </a:r>
            <a:r>
              <a:rPr lang="tr-TR" sz="2800" dirty="0" err="1"/>
              <a:t>are</a:t>
            </a:r>
            <a:r>
              <a:rPr lang="tr-TR" sz="2800" dirty="0"/>
              <a:t> </a:t>
            </a:r>
            <a:r>
              <a:rPr lang="tr-TR" sz="2800" dirty="0" err="1">
                <a:solidFill>
                  <a:srgbClr val="FF0000"/>
                </a:solidFill>
              </a:rPr>
              <a:t>you</a:t>
            </a:r>
            <a:r>
              <a:rPr lang="tr-TR" sz="2800" dirty="0"/>
              <a:t> </a:t>
            </a:r>
            <a:r>
              <a:rPr lang="tr-TR" sz="2800" dirty="0" err="1"/>
              <a:t>doing</a:t>
            </a:r>
            <a:r>
              <a:rPr lang="tr-TR" sz="2800" dirty="0"/>
              <a:t>?</a:t>
            </a:r>
            <a:r>
              <a:rPr lang="en-US" sz="280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838269932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C1DD1A8A-57D5-4A81-AD04-532B043C56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Video 4">
            <a:extLst>
              <a:ext uri="{FF2B5EF4-FFF2-40B4-BE49-F238E27FC236}">
                <a16:creationId xmlns:a16="http://schemas.microsoft.com/office/drawing/2014/main" id="{EF26F9C3-49A8-49F6-96CE-2C5AB56578E0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 rotWithShape="1">
          <a:blip r:embed="rId4"/>
          <a:srcRect t="284" r="1" b="1"/>
          <a:stretch/>
        </p:blipFill>
        <p:spPr>
          <a:xfrm>
            <a:off x="-3047" y="10"/>
            <a:ext cx="12191999" cy="6857990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007891EC-4501-44ED-A8C8-B11B6DB767A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207602"/>
            <a:ext cx="12191999" cy="3162146"/>
          </a:xfrm>
          <a:prstGeom prst="rect">
            <a:avLst/>
          </a:prstGeom>
          <a:gradFill flip="none" rotWithShape="1">
            <a:gsLst>
              <a:gs pos="0">
                <a:srgbClr val="000000">
                  <a:alpha val="0"/>
                </a:srgbClr>
              </a:gs>
              <a:gs pos="25000">
                <a:srgbClr val="000000">
                  <a:alpha val="15000"/>
                </a:srgbClr>
              </a:gs>
              <a:gs pos="75000">
                <a:srgbClr val="000000">
                  <a:alpha val="15000"/>
                </a:srgbClr>
              </a:gs>
              <a:gs pos="50000">
                <a:srgbClr val="000000">
                  <a:alpha val="30000"/>
                </a:srgbClr>
              </a:gs>
              <a:gs pos="100000">
                <a:srgbClr val="000000">
                  <a:alpha val="0"/>
                </a:srgb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71CEE687-B700-4220-9DC4-B54875D2D1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7280" y="325550"/>
            <a:ext cx="10058400" cy="3574778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5200" dirty="0" err="1">
                <a:solidFill>
                  <a:srgbClr val="FFFFFF"/>
                </a:solidFill>
              </a:rPr>
              <a:t>Şimdiki</a:t>
            </a:r>
            <a:r>
              <a:rPr lang="en-US" sz="5200" dirty="0">
                <a:solidFill>
                  <a:srgbClr val="FFFFFF"/>
                </a:solidFill>
              </a:rPr>
              <a:t> Zaman</a:t>
            </a:r>
            <a:r>
              <a:rPr lang="en-US" sz="5200" dirty="0">
                <a:solidFill>
                  <a:srgbClr val="FFFFFF"/>
                </a:solidFill>
                <a:highlight>
                  <a:srgbClr val="00FF00"/>
                </a:highlight>
              </a:rPr>
              <a:t> </a:t>
            </a:r>
            <a:r>
              <a:rPr lang="tr-TR" sz="5200" dirty="0">
                <a:solidFill>
                  <a:srgbClr val="FFFFFF"/>
                </a:solidFill>
                <a:highlight>
                  <a:srgbClr val="00FF00"/>
                </a:highlight>
              </a:rPr>
              <a:t>5</a:t>
            </a:r>
            <a:r>
              <a:rPr lang="en-US" sz="5200" dirty="0">
                <a:solidFill>
                  <a:srgbClr val="FFFFFF"/>
                </a:solidFill>
                <a:highlight>
                  <a:srgbClr val="00FF00"/>
                </a:highlight>
              </a:rPr>
              <a:t> </a:t>
            </a:r>
            <a:br>
              <a:rPr lang="tr-TR" sz="5200" dirty="0">
                <a:solidFill>
                  <a:srgbClr val="FFFFFF"/>
                </a:solidFill>
                <a:highlight>
                  <a:srgbClr val="00FF00"/>
                </a:highlight>
              </a:rPr>
            </a:br>
            <a:r>
              <a:rPr lang="en-US" sz="5200" dirty="0">
                <a:solidFill>
                  <a:srgbClr val="FFFFFF"/>
                </a:solidFill>
              </a:rPr>
              <a:t>(Simple Progressive Tense)</a:t>
            </a:r>
          </a:p>
        </p:txBody>
      </p:sp>
    </p:spTree>
    <p:extLst>
      <p:ext uri="{BB962C8B-B14F-4D97-AF65-F5344CB8AC3E}">
        <p14:creationId xmlns:p14="http://schemas.microsoft.com/office/powerpoint/2010/main" val="21927376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908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video>
              <p:cMediaNode mute="1">
                <p:cTn id="12" repeatCount="indefinite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ADA216DF-C268-4A25-A2DC-51E15F55003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5EEC965-073F-40C9-94D6-F78C33401D1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1752" y="980157"/>
            <a:ext cx="3758184" cy="3542088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DF33F8BE-63F4-46F1-AA28-26482FF770C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24528" y="1388859"/>
            <a:ext cx="3758184" cy="2724683"/>
          </a:xfrm>
          <a:prstGeom prst="rect">
            <a:avLst/>
          </a:prstGeom>
        </p:spPr>
      </p:pic>
      <p:pic>
        <p:nvPicPr>
          <p:cNvPr id="3" name="Picture 4">
            <a:extLst>
              <a:ext uri="{FF2B5EF4-FFF2-40B4-BE49-F238E27FC236}">
                <a16:creationId xmlns:a16="http://schemas.microsoft.com/office/drawing/2014/main" id="{3A0BCA91-E81D-44C2-80AE-99D32B3EC83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696" t="9349" r="13356" b="6383"/>
          <a:stretch/>
        </p:blipFill>
        <p:spPr bwMode="auto">
          <a:xfrm>
            <a:off x="8147304" y="1186767"/>
            <a:ext cx="3758184" cy="31288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sketch line">
            <a:extLst>
              <a:ext uri="{FF2B5EF4-FFF2-40B4-BE49-F238E27FC236}">
                <a16:creationId xmlns:a16="http://schemas.microsoft.com/office/drawing/2014/main" id="{DE127D07-37F2-4FE3-9F47-F0CD6740D5D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389376" y="5634765"/>
            <a:ext cx="5410200" cy="18288"/>
          </a:xfrm>
          <a:custGeom>
            <a:avLst/>
            <a:gdLst>
              <a:gd name="connsiteX0" fmla="*/ 0 w 5410200"/>
              <a:gd name="connsiteY0" fmla="*/ 0 h 18288"/>
              <a:gd name="connsiteX1" fmla="*/ 568071 w 5410200"/>
              <a:gd name="connsiteY1" fmla="*/ 0 h 18288"/>
              <a:gd name="connsiteX2" fmla="*/ 1298448 w 5410200"/>
              <a:gd name="connsiteY2" fmla="*/ 0 h 18288"/>
              <a:gd name="connsiteX3" fmla="*/ 1920621 w 5410200"/>
              <a:gd name="connsiteY3" fmla="*/ 0 h 18288"/>
              <a:gd name="connsiteX4" fmla="*/ 2488692 w 5410200"/>
              <a:gd name="connsiteY4" fmla="*/ 0 h 18288"/>
              <a:gd name="connsiteX5" fmla="*/ 3219069 w 5410200"/>
              <a:gd name="connsiteY5" fmla="*/ 0 h 18288"/>
              <a:gd name="connsiteX6" fmla="*/ 3895344 w 5410200"/>
              <a:gd name="connsiteY6" fmla="*/ 0 h 18288"/>
              <a:gd name="connsiteX7" fmla="*/ 4571619 w 5410200"/>
              <a:gd name="connsiteY7" fmla="*/ 0 h 18288"/>
              <a:gd name="connsiteX8" fmla="*/ 5410200 w 5410200"/>
              <a:gd name="connsiteY8" fmla="*/ 0 h 18288"/>
              <a:gd name="connsiteX9" fmla="*/ 5410200 w 5410200"/>
              <a:gd name="connsiteY9" fmla="*/ 18288 h 18288"/>
              <a:gd name="connsiteX10" fmla="*/ 4842129 w 5410200"/>
              <a:gd name="connsiteY10" fmla="*/ 18288 h 18288"/>
              <a:gd name="connsiteX11" fmla="*/ 4328160 w 5410200"/>
              <a:gd name="connsiteY11" fmla="*/ 18288 h 18288"/>
              <a:gd name="connsiteX12" fmla="*/ 3597783 w 5410200"/>
              <a:gd name="connsiteY12" fmla="*/ 18288 h 18288"/>
              <a:gd name="connsiteX13" fmla="*/ 3029712 w 5410200"/>
              <a:gd name="connsiteY13" fmla="*/ 18288 h 18288"/>
              <a:gd name="connsiteX14" fmla="*/ 2299335 w 5410200"/>
              <a:gd name="connsiteY14" fmla="*/ 18288 h 18288"/>
              <a:gd name="connsiteX15" fmla="*/ 1514856 w 5410200"/>
              <a:gd name="connsiteY15" fmla="*/ 18288 h 18288"/>
              <a:gd name="connsiteX16" fmla="*/ 892683 w 5410200"/>
              <a:gd name="connsiteY16" fmla="*/ 18288 h 18288"/>
              <a:gd name="connsiteX17" fmla="*/ 0 w 5410200"/>
              <a:gd name="connsiteY17" fmla="*/ 18288 h 18288"/>
              <a:gd name="connsiteX18" fmla="*/ 0 w 5410200"/>
              <a:gd name="connsiteY18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5410200" h="18288" fill="none" extrusionOk="0">
                <a:moveTo>
                  <a:pt x="0" y="0"/>
                </a:moveTo>
                <a:cubicBezTo>
                  <a:pt x="163050" y="-18707"/>
                  <a:pt x="319321" y="-16364"/>
                  <a:pt x="568071" y="0"/>
                </a:cubicBezTo>
                <a:cubicBezTo>
                  <a:pt x="816821" y="16364"/>
                  <a:pt x="1013224" y="-7268"/>
                  <a:pt x="1298448" y="0"/>
                </a:cubicBezTo>
                <a:cubicBezTo>
                  <a:pt x="1583672" y="7268"/>
                  <a:pt x="1631711" y="-3367"/>
                  <a:pt x="1920621" y="0"/>
                </a:cubicBezTo>
                <a:cubicBezTo>
                  <a:pt x="2209531" y="3367"/>
                  <a:pt x="2364420" y="-19184"/>
                  <a:pt x="2488692" y="0"/>
                </a:cubicBezTo>
                <a:cubicBezTo>
                  <a:pt x="2612964" y="19184"/>
                  <a:pt x="3023298" y="-34627"/>
                  <a:pt x="3219069" y="0"/>
                </a:cubicBezTo>
                <a:cubicBezTo>
                  <a:pt x="3414840" y="34627"/>
                  <a:pt x="3656810" y="24043"/>
                  <a:pt x="3895344" y="0"/>
                </a:cubicBezTo>
                <a:cubicBezTo>
                  <a:pt x="4133879" y="-24043"/>
                  <a:pt x="4393984" y="-19577"/>
                  <a:pt x="4571619" y="0"/>
                </a:cubicBezTo>
                <a:cubicBezTo>
                  <a:pt x="4749255" y="19577"/>
                  <a:pt x="5179928" y="-6281"/>
                  <a:pt x="5410200" y="0"/>
                </a:cubicBezTo>
                <a:cubicBezTo>
                  <a:pt x="5410730" y="6954"/>
                  <a:pt x="5410934" y="12839"/>
                  <a:pt x="5410200" y="18288"/>
                </a:cubicBezTo>
                <a:cubicBezTo>
                  <a:pt x="5139060" y="6751"/>
                  <a:pt x="5121593" y="31035"/>
                  <a:pt x="4842129" y="18288"/>
                </a:cubicBezTo>
                <a:cubicBezTo>
                  <a:pt x="4562665" y="5541"/>
                  <a:pt x="4448273" y="9487"/>
                  <a:pt x="4328160" y="18288"/>
                </a:cubicBezTo>
                <a:cubicBezTo>
                  <a:pt x="4208047" y="27089"/>
                  <a:pt x="3760936" y="22567"/>
                  <a:pt x="3597783" y="18288"/>
                </a:cubicBezTo>
                <a:cubicBezTo>
                  <a:pt x="3434630" y="14009"/>
                  <a:pt x="3299718" y="33213"/>
                  <a:pt x="3029712" y="18288"/>
                </a:cubicBezTo>
                <a:cubicBezTo>
                  <a:pt x="2759706" y="3363"/>
                  <a:pt x="2640159" y="27394"/>
                  <a:pt x="2299335" y="18288"/>
                </a:cubicBezTo>
                <a:cubicBezTo>
                  <a:pt x="1958511" y="9182"/>
                  <a:pt x="1801186" y="28985"/>
                  <a:pt x="1514856" y="18288"/>
                </a:cubicBezTo>
                <a:cubicBezTo>
                  <a:pt x="1228526" y="7591"/>
                  <a:pt x="1063509" y="-5305"/>
                  <a:pt x="892683" y="18288"/>
                </a:cubicBezTo>
                <a:cubicBezTo>
                  <a:pt x="721857" y="41881"/>
                  <a:pt x="186945" y="-20897"/>
                  <a:pt x="0" y="18288"/>
                </a:cubicBezTo>
                <a:cubicBezTo>
                  <a:pt x="-570" y="9279"/>
                  <a:pt x="132" y="5100"/>
                  <a:pt x="0" y="0"/>
                </a:cubicBezTo>
                <a:close/>
              </a:path>
              <a:path w="5410200" h="18288" stroke="0" extrusionOk="0">
                <a:moveTo>
                  <a:pt x="0" y="0"/>
                </a:moveTo>
                <a:cubicBezTo>
                  <a:pt x="285096" y="-4925"/>
                  <a:pt x="376456" y="22268"/>
                  <a:pt x="622173" y="0"/>
                </a:cubicBezTo>
                <a:cubicBezTo>
                  <a:pt x="867890" y="-22268"/>
                  <a:pt x="1031392" y="7228"/>
                  <a:pt x="1136142" y="0"/>
                </a:cubicBezTo>
                <a:cubicBezTo>
                  <a:pt x="1240892" y="-7228"/>
                  <a:pt x="1561853" y="9877"/>
                  <a:pt x="1920621" y="0"/>
                </a:cubicBezTo>
                <a:cubicBezTo>
                  <a:pt x="2279389" y="-9877"/>
                  <a:pt x="2367255" y="19546"/>
                  <a:pt x="2542794" y="0"/>
                </a:cubicBezTo>
                <a:cubicBezTo>
                  <a:pt x="2718333" y="-19546"/>
                  <a:pt x="2866732" y="-22226"/>
                  <a:pt x="3164967" y="0"/>
                </a:cubicBezTo>
                <a:cubicBezTo>
                  <a:pt x="3463202" y="22226"/>
                  <a:pt x="3568055" y="-2765"/>
                  <a:pt x="3949446" y="0"/>
                </a:cubicBezTo>
                <a:cubicBezTo>
                  <a:pt x="4330837" y="2765"/>
                  <a:pt x="4287895" y="10557"/>
                  <a:pt x="4517517" y="0"/>
                </a:cubicBezTo>
                <a:cubicBezTo>
                  <a:pt x="4747139" y="-10557"/>
                  <a:pt x="5149588" y="8716"/>
                  <a:pt x="5410200" y="0"/>
                </a:cubicBezTo>
                <a:cubicBezTo>
                  <a:pt x="5409517" y="5414"/>
                  <a:pt x="5409480" y="12510"/>
                  <a:pt x="5410200" y="18288"/>
                </a:cubicBezTo>
                <a:cubicBezTo>
                  <a:pt x="5163327" y="41494"/>
                  <a:pt x="5008749" y="10693"/>
                  <a:pt x="4842129" y="18288"/>
                </a:cubicBezTo>
                <a:cubicBezTo>
                  <a:pt x="4675509" y="25883"/>
                  <a:pt x="4433401" y="-615"/>
                  <a:pt x="4165854" y="18288"/>
                </a:cubicBezTo>
                <a:cubicBezTo>
                  <a:pt x="3898308" y="37191"/>
                  <a:pt x="3809032" y="-8710"/>
                  <a:pt x="3543681" y="18288"/>
                </a:cubicBezTo>
                <a:cubicBezTo>
                  <a:pt x="3278330" y="45286"/>
                  <a:pt x="3073876" y="-15917"/>
                  <a:pt x="2759202" y="18288"/>
                </a:cubicBezTo>
                <a:cubicBezTo>
                  <a:pt x="2444528" y="52493"/>
                  <a:pt x="2204144" y="3372"/>
                  <a:pt x="1974723" y="18288"/>
                </a:cubicBezTo>
                <a:cubicBezTo>
                  <a:pt x="1745302" y="33204"/>
                  <a:pt x="1602335" y="31490"/>
                  <a:pt x="1406652" y="18288"/>
                </a:cubicBezTo>
                <a:cubicBezTo>
                  <a:pt x="1210969" y="5086"/>
                  <a:pt x="923948" y="3161"/>
                  <a:pt x="730377" y="18288"/>
                </a:cubicBezTo>
                <a:cubicBezTo>
                  <a:pt x="536806" y="33415"/>
                  <a:pt x="336496" y="-141"/>
                  <a:pt x="0" y="18288"/>
                </a:cubicBezTo>
                <a:cubicBezTo>
                  <a:pt x="-306" y="11061"/>
                  <a:pt x="-655" y="7751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1275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 Box 5">
            <a:extLst>
              <a:ext uri="{FF2B5EF4-FFF2-40B4-BE49-F238E27FC236}">
                <a16:creationId xmlns:a16="http://schemas.microsoft.com/office/drawing/2014/main" id="{9237568C-0BA0-4923-87F8-604B59E4BB1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81181" y="4601731"/>
            <a:ext cx="3827190" cy="92333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 eaLnBrk="0" hangingPunct="0">
              <a:defRPr sz="4400">
                <a:solidFill>
                  <a:srgbClr val="FF0000"/>
                </a:solidFill>
                <a:latin typeface="Comic Sans MS" panose="030F0702030302020204" pitchFamily="66" charset="0"/>
              </a:defRPr>
            </a:lvl1pPr>
            <a:lvl2pPr marL="742950" indent="-285750" eaLnBrk="0" hangingPunct="0">
              <a:defRPr sz="4400">
                <a:solidFill>
                  <a:srgbClr val="FF0000"/>
                </a:solidFill>
                <a:latin typeface="Comic Sans MS" panose="030F0702030302020204" pitchFamily="66" charset="0"/>
              </a:defRPr>
            </a:lvl2pPr>
            <a:lvl3pPr marL="1143000" indent="-228600" eaLnBrk="0" hangingPunct="0">
              <a:defRPr sz="4400">
                <a:solidFill>
                  <a:srgbClr val="FF0000"/>
                </a:solidFill>
                <a:latin typeface="Comic Sans MS" panose="030F0702030302020204" pitchFamily="66" charset="0"/>
              </a:defRPr>
            </a:lvl3pPr>
            <a:lvl4pPr marL="1600200" indent="-228600" eaLnBrk="0" hangingPunct="0">
              <a:defRPr sz="4400">
                <a:solidFill>
                  <a:srgbClr val="FF0000"/>
                </a:solidFill>
                <a:latin typeface="Comic Sans MS" panose="030F0702030302020204" pitchFamily="66" charset="0"/>
              </a:defRPr>
            </a:lvl4pPr>
            <a:lvl5pPr marL="2057400" indent="-228600" eaLnBrk="0" hangingPunct="0">
              <a:defRPr sz="4400">
                <a:solidFill>
                  <a:srgbClr val="FF0000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FF0000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FF0000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FF0000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FF0000"/>
                </a:solidFill>
                <a:latin typeface="Comic Sans MS" panose="030F0702030302020204" pitchFamily="66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tr-TR" altLang="en-US" sz="2400" dirty="0"/>
              <a:t>Ders </a:t>
            </a:r>
            <a:r>
              <a:rPr lang="tr-TR" altLang="en-US" sz="2400" dirty="0">
                <a:highlight>
                  <a:srgbClr val="FFFF00"/>
                </a:highlight>
              </a:rPr>
              <a:t>ç</a:t>
            </a:r>
            <a:r>
              <a:rPr lang="tr-TR" altLang="en-US" sz="2400" dirty="0"/>
              <a:t>alışıyorum.</a:t>
            </a:r>
          </a:p>
          <a:p>
            <a:pPr eaLnBrk="1" hangingPunct="1">
              <a:spcBef>
                <a:spcPct val="50000"/>
              </a:spcBef>
            </a:pPr>
            <a:r>
              <a:rPr lang="tr-TR" altLang="en-US" sz="1400" dirty="0">
                <a:solidFill>
                  <a:schemeClr val="tx1"/>
                </a:solidFill>
              </a:rPr>
              <a:t>(I am </a:t>
            </a:r>
            <a:r>
              <a:rPr lang="tr-TR" altLang="en-US" sz="1400" dirty="0" err="1">
                <a:solidFill>
                  <a:schemeClr val="tx1"/>
                </a:solidFill>
              </a:rPr>
              <a:t>studying</a:t>
            </a:r>
            <a:r>
              <a:rPr lang="tr-TR" altLang="en-US" sz="1400" dirty="0">
                <a:solidFill>
                  <a:schemeClr val="tx1"/>
                </a:solidFill>
              </a:rPr>
              <a:t>.)</a:t>
            </a:r>
            <a:r>
              <a:rPr lang="tr-TR" altLang="en-US" sz="2000" dirty="0"/>
              <a:t> </a:t>
            </a:r>
            <a:endParaRPr lang="en-US" altLang="en-US" sz="2000" dirty="0"/>
          </a:p>
        </p:txBody>
      </p:sp>
      <p:sp>
        <p:nvSpPr>
          <p:cNvPr id="11" name="Text Box 5">
            <a:extLst>
              <a:ext uri="{FF2B5EF4-FFF2-40B4-BE49-F238E27FC236}">
                <a16:creationId xmlns:a16="http://schemas.microsoft.com/office/drawing/2014/main" id="{1C8E2581-68C2-440F-806F-7BBB2D90865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48589" y="4601731"/>
            <a:ext cx="3256396" cy="92333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 eaLnBrk="0" hangingPunct="0">
              <a:defRPr sz="4400">
                <a:solidFill>
                  <a:srgbClr val="FF0000"/>
                </a:solidFill>
                <a:latin typeface="Comic Sans MS" panose="030F0702030302020204" pitchFamily="66" charset="0"/>
              </a:defRPr>
            </a:lvl1pPr>
            <a:lvl2pPr marL="742950" indent="-285750" eaLnBrk="0" hangingPunct="0">
              <a:defRPr sz="4400">
                <a:solidFill>
                  <a:srgbClr val="FF0000"/>
                </a:solidFill>
                <a:latin typeface="Comic Sans MS" panose="030F0702030302020204" pitchFamily="66" charset="0"/>
              </a:defRPr>
            </a:lvl2pPr>
            <a:lvl3pPr marL="1143000" indent="-228600" eaLnBrk="0" hangingPunct="0">
              <a:defRPr sz="4400">
                <a:solidFill>
                  <a:srgbClr val="FF0000"/>
                </a:solidFill>
                <a:latin typeface="Comic Sans MS" panose="030F0702030302020204" pitchFamily="66" charset="0"/>
              </a:defRPr>
            </a:lvl3pPr>
            <a:lvl4pPr marL="1600200" indent="-228600" eaLnBrk="0" hangingPunct="0">
              <a:defRPr sz="4400">
                <a:solidFill>
                  <a:srgbClr val="FF0000"/>
                </a:solidFill>
                <a:latin typeface="Comic Sans MS" panose="030F0702030302020204" pitchFamily="66" charset="0"/>
              </a:defRPr>
            </a:lvl4pPr>
            <a:lvl5pPr marL="2057400" indent="-228600" eaLnBrk="0" hangingPunct="0">
              <a:defRPr sz="4400">
                <a:solidFill>
                  <a:srgbClr val="FF0000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FF0000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FF0000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FF0000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FF0000"/>
                </a:solidFill>
                <a:latin typeface="Comic Sans MS" panose="030F0702030302020204" pitchFamily="66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tr-TR" altLang="en-US" sz="2400" dirty="0"/>
              <a:t>Kavga ediyorum.</a:t>
            </a:r>
          </a:p>
          <a:p>
            <a:pPr eaLnBrk="1" hangingPunct="1">
              <a:spcBef>
                <a:spcPct val="50000"/>
              </a:spcBef>
            </a:pPr>
            <a:r>
              <a:rPr lang="tr-TR" altLang="en-US" sz="1400" dirty="0">
                <a:solidFill>
                  <a:schemeClr val="tx1"/>
                </a:solidFill>
              </a:rPr>
              <a:t>(I am </a:t>
            </a:r>
            <a:r>
              <a:rPr lang="tr-TR" altLang="en-US" sz="1400" dirty="0" err="1">
                <a:solidFill>
                  <a:schemeClr val="tx1"/>
                </a:solidFill>
              </a:rPr>
              <a:t>fighting</a:t>
            </a:r>
            <a:r>
              <a:rPr lang="tr-TR" altLang="en-US" sz="1400" dirty="0">
                <a:solidFill>
                  <a:schemeClr val="tx1"/>
                </a:solidFill>
              </a:rPr>
              <a:t>.)</a:t>
            </a:r>
            <a:r>
              <a:rPr lang="tr-TR" altLang="en-US" sz="2000" dirty="0"/>
              <a:t> </a:t>
            </a:r>
            <a:endParaRPr lang="en-US" altLang="en-US" sz="2000" dirty="0"/>
          </a:p>
        </p:txBody>
      </p:sp>
      <p:sp>
        <p:nvSpPr>
          <p:cNvPr id="13" name="Text Box 5">
            <a:extLst>
              <a:ext uri="{FF2B5EF4-FFF2-40B4-BE49-F238E27FC236}">
                <a16:creationId xmlns:a16="http://schemas.microsoft.com/office/drawing/2014/main" id="{E18A8248-41E9-4656-A10A-194877D7047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189720" y="4604306"/>
            <a:ext cx="1932332" cy="92333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 eaLnBrk="0" hangingPunct="0">
              <a:defRPr sz="4400">
                <a:solidFill>
                  <a:srgbClr val="FF0000"/>
                </a:solidFill>
                <a:latin typeface="Comic Sans MS" panose="030F0702030302020204" pitchFamily="66" charset="0"/>
              </a:defRPr>
            </a:lvl1pPr>
            <a:lvl2pPr marL="742950" indent="-285750" eaLnBrk="0" hangingPunct="0">
              <a:defRPr sz="4400">
                <a:solidFill>
                  <a:srgbClr val="FF0000"/>
                </a:solidFill>
                <a:latin typeface="Comic Sans MS" panose="030F0702030302020204" pitchFamily="66" charset="0"/>
              </a:defRPr>
            </a:lvl2pPr>
            <a:lvl3pPr marL="1143000" indent="-228600" eaLnBrk="0" hangingPunct="0">
              <a:defRPr sz="4400">
                <a:solidFill>
                  <a:srgbClr val="FF0000"/>
                </a:solidFill>
                <a:latin typeface="Comic Sans MS" panose="030F0702030302020204" pitchFamily="66" charset="0"/>
              </a:defRPr>
            </a:lvl3pPr>
            <a:lvl4pPr marL="1600200" indent="-228600" eaLnBrk="0" hangingPunct="0">
              <a:defRPr sz="4400">
                <a:solidFill>
                  <a:srgbClr val="FF0000"/>
                </a:solidFill>
                <a:latin typeface="Comic Sans MS" panose="030F0702030302020204" pitchFamily="66" charset="0"/>
              </a:defRPr>
            </a:lvl4pPr>
            <a:lvl5pPr marL="2057400" indent="-228600" eaLnBrk="0" hangingPunct="0">
              <a:defRPr sz="4400">
                <a:solidFill>
                  <a:srgbClr val="FF0000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FF0000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FF0000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FF0000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FF0000"/>
                </a:solidFill>
                <a:latin typeface="Comic Sans MS" panose="030F0702030302020204" pitchFamily="66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tr-TR" altLang="en-US" sz="2400" dirty="0"/>
              <a:t>A</a:t>
            </a:r>
            <a:r>
              <a:rPr lang="tr-TR" altLang="en-US" sz="2400" dirty="0">
                <a:highlight>
                  <a:srgbClr val="FFFF00"/>
                </a:highlight>
              </a:rPr>
              <a:t>ğ</a:t>
            </a:r>
            <a:r>
              <a:rPr lang="tr-TR" altLang="en-US" sz="2400" dirty="0"/>
              <a:t>lıyorum.</a:t>
            </a:r>
          </a:p>
          <a:p>
            <a:pPr eaLnBrk="1" hangingPunct="1">
              <a:spcBef>
                <a:spcPct val="50000"/>
              </a:spcBef>
            </a:pPr>
            <a:r>
              <a:rPr lang="tr-TR" altLang="en-US" sz="1400" dirty="0">
                <a:solidFill>
                  <a:schemeClr val="tx1"/>
                </a:solidFill>
              </a:rPr>
              <a:t>(I am </a:t>
            </a:r>
            <a:r>
              <a:rPr lang="tr-TR" altLang="en-US" sz="1400" dirty="0" err="1">
                <a:solidFill>
                  <a:schemeClr val="tx1"/>
                </a:solidFill>
              </a:rPr>
              <a:t>crying</a:t>
            </a:r>
            <a:r>
              <a:rPr lang="tr-TR" altLang="en-US" sz="1400" dirty="0">
                <a:solidFill>
                  <a:schemeClr val="tx1"/>
                </a:solidFill>
              </a:rPr>
              <a:t>.)</a:t>
            </a:r>
            <a:r>
              <a:rPr lang="tr-TR" altLang="en-US" sz="2000" dirty="0"/>
              <a:t> </a:t>
            </a:r>
            <a:endParaRPr lang="en-US" altLang="en-US" sz="2000" dirty="0"/>
          </a:p>
        </p:txBody>
      </p:sp>
      <p:sp>
        <p:nvSpPr>
          <p:cNvPr id="17" name="Title 1">
            <a:extLst>
              <a:ext uri="{FF2B5EF4-FFF2-40B4-BE49-F238E27FC236}">
                <a16:creationId xmlns:a16="http://schemas.microsoft.com/office/drawing/2014/main" id="{730B3864-9D82-4B02-ACA5-B2E9F0272AB3}"/>
              </a:ext>
            </a:extLst>
          </p:cNvPr>
          <p:cNvSpPr txBox="1">
            <a:spLocks/>
          </p:cNvSpPr>
          <p:nvPr/>
        </p:nvSpPr>
        <p:spPr>
          <a:xfrm>
            <a:off x="3031958" y="108220"/>
            <a:ext cx="5924550" cy="590358"/>
          </a:xfrm>
          <a:prstGeom prst="rect">
            <a:avLst/>
          </a:prstGeom>
          <a:solidFill>
            <a:schemeClr val="bg2"/>
          </a:solidFill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tr-TR" sz="2800" dirty="0"/>
              <a:t>(Sen) ne yapıyorsun? </a:t>
            </a:r>
            <a:r>
              <a:rPr lang="tr-TR" sz="1600" dirty="0"/>
              <a:t>(</a:t>
            </a:r>
            <a:r>
              <a:rPr lang="tr-TR" sz="1600" dirty="0" err="1"/>
              <a:t>What</a:t>
            </a:r>
            <a:r>
              <a:rPr lang="tr-TR" sz="1600" dirty="0"/>
              <a:t> </a:t>
            </a:r>
            <a:r>
              <a:rPr lang="tr-TR" sz="1600" dirty="0" err="1"/>
              <a:t>are</a:t>
            </a:r>
            <a:r>
              <a:rPr lang="tr-TR" sz="1600" dirty="0"/>
              <a:t> </a:t>
            </a:r>
            <a:r>
              <a:rPr lang="tr-TR" sz="1600" dirty="0" err="1"/>
              <a:t>you</a:t>
            </a:r>
            <a:r>
              <a:rPr lang="tr-TR" sz="1600" dirty="0"/>
              <a:t> </a:t>
            </a:r>
            <a:r>
              <a:rPr lang="tr-TR" sz="1600" dirty="0" err="1"/>
              <a:t>doing</a:t>
            </a:r>
            <a:r>
              <a:rPr lang="tr-TR" sz="1600" dirty="0"/>
              <a:t>?)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257053073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D5EEC965-073F-40C9-94D6-F78C33401D1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6796" y="1295354"/>
            <a:ext cx="3758184" cy="3542088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DF33F8BE-63F4-46F1-AA28-26482FF770C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16908" y="1455534"/>
            <a:ext cx="3758184" cy="2724683"/>
          </a:xfrm>
          <a:prstGeom prst="rect">
            <a:avLst/>
          </a:prstGeom>
        </p:spPr>
      </p:pic>
      <p:pic>
        <p:nvPicPr>
          <p:cNvPr id="3" name="Picture 4">
            <a:extLst>
              <a:ext uri="{FF2B5EF4-FFF2-40B4-BE49-F238E27FC236}">
                <a16:creationId xmlns:a16="http://schemas.microsoft.com/office/drawing/2014/main" id="{3A0BCA91-E81D-44C2-80AE-99D32B3EC83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696" t="9349" r="13356" b="6383"/>
          <a:stretch/>
        </p:blipFill>
        <p:spPr bwMode="auto">
          <a:xfrm>
            <a:off x="8177020" y="1295354"/>
            <a:ext cx="3758184" cy="31288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Text Box 5">
            <a:extLst>
              <a:ext uri="{FF2B5EF4-FFF2-40B4-BE49-F238E27FC236}">
                <a16:creationId xmlns:a16="http://schemas.microsoft.com/office/drawing/2014/main" id="{9237568C-0BA0-4923-87F8-604B59E4BB1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6796" y="4924805"/>
            <a:ext cx="3371422" cy="92333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 eaLnBrk="0" hangingPunct="0">
              <a:defRPr sz="4400">
                <a:solidFill>
                  <a:srgbClr val="FF0000"/>
                </a:solidFill>
                <a:latin typeface="Comic Sans MS" panose="030F0702030302020204" pitchFamily="66" charset="0"/>
              </a:defRPr>
            </a:lvl1pPr>
            <a:lvl2pPr marL="742950" indent="-285750" eaLnBrk="0" hangingPunct="0">
              <a:defRPr sz="4400">
                <a:solidFill>
                  <a:srgbClr val="FF0000"/>
                </a:solidFill>
                <a:latin typeface="Comic Sans MS" panose="030F0702030302020204" pitchFamily="66" charset="0"/>
              </a:defRPr>
            </a:lvl2pPr>
            <a:lvl3pPr marL="1143000" indent="-228600" eaLnBrk="0" hangingPunct="0">
              <a:defRPr sz="4400">
                <a:solidFill>
                  <a:srgbClr val="FF0000"/>
                </a:solidFill>
                <a:latin typeface="Comic Sans MS" panose="030F0702030302020204" pitchFamily="66" charset="0"/>
              </a:defRPr>
            </a:lvl3pPr>
            <a:lvl4pPr marL="1600200" indent="-228600" eaLnBrk="0" hangingPunct="0">
              <a:defRPr sz="4400">
                <a:solidFill>
                  <a:srgbClr val="FF0000"/>
                </a:solidFill>
                <a:latin typeface="Comic Sans MS" panose="030F0702030302020204" pitchFamily="66" charset="0"/>
              </a:defRPr>
            </a:lvl4pPr>
            <a:lvl5pPr marL="2057400" indent="-228600" eaLnBrk="0" hangingPunct="0">
              <a:defRPr sz="4400">
                <a:solidFill>
                  <a:srgbClr val="FF0000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FF0000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FF0000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FF0000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FF0000"/>
                </a:solidFill>
                <a:latin typeface="Comic Sans MS" panose="030F0702030302020204" pitchFamily="66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tr-TR" altLang="en-US" sz="2400" dirty="0"/>
              <a:t>Ders  çalış _ _ _ _ _ .</a:t>
            </a:r>
          </a:p>
          <a:p>
            <a:pPr eaLnBrk="1" hangingPunct="1">
              <a:spcBef>
                <a:spcPct val="50000"/>
              </a:spcBef>
            </a:pPr>
            <a:r>
              <a:rPr lang="tr-TR" altLang="en-US" sz="1400" dirty="0">
                <a:solidFill>
                  <a:schemeClr val="tx1"/>
                </a:solidFill>
              </a:rPr>
              <a:t>(I am </a:t>
            </a:r>
            <a:r>
              <a:rPr lang="tr-TR" altLang="en-US" sz="1400" dirty="0" err="1">
                <a:solidFill>
                  <a:schemeClr val="tx1"/>
                </a:solidFill>
              </a:rPr>
              <a:t>studying</a:t>
            </a:r>
            <a:r>
              <a:rPr lang="tr-TR" altLang="en-US" sz="1400" dirty="0">
                <a:solidFill>
                  <a:schemeClr val="tx1"/>
                </a:solidFill>
              </a:rPr>
              <a:t>.)</a:t>
            </a:r>
            <a:r>
              <a:rPr lang="tr-TR" altLang="en-US" sz="2000" dirty="0"/>
              <a:t> </a:t>
            </a:r>
            <a:endParaRPr lang="en-US" altLang="en-US" sz="2000" dirty="0"/>
          </a:p>
        </p:txBody>
      </p:sp>
      <p:sp>
        <p:nvSpPr>
          <p:cNvPr id="11" name="Text Box 5">
            <a:extLst>
              <a:ext uri="{FF2B5EF4-FFF2-40B4-BE49-F238E27FC236}">
                <a16:creationId xmlns:a16="http://schemas.microsoft.com/office/drawing/2014/main" id="{1C8E2581-68C2-440F-806F-7BBB2D90865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14980" y="4924805"/>
            <a:ext cx="4141087" cy="92333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 eaLnBrk="0" hangingPunct="0">
              <a:defRPr sz="4400">
                <a:solidFill>
                  <a:srgbClr val="FF0000"/>
                </a:solidFill>
                <a:latin typeface="Comic Sans MS" panose="030F0702030302020204" pitchFamily="66" charset="0"/>
              </a:defRPr>
            </a:lvl1pPr>
            <a:lvl2pPr marL="742950" indent="-285750" eaLnBrk="0" hangingPunct="0">
              <a:defRPr sz="4400">
                <a:solidFill>
                  <a:srgbClr val="FF0000"/>
                </a:solidFill>
                <a:latin typeface="Comic Sans MS" panose="030F0702030302020204" pitchFamily="66" charset="0"/>
              </a:defRPr>
            </a:lvl2pPr>
            <a:lvl3pPr marL="1143000" indent="-228600" eaLnBrk="0" hangingPunct="0">
              <a:defRPr sz="4400">
                <a:solidFill>
                  <a:srgbClr val="FF0000"/>
                </a:solidFill>
                <a:latin typeface="Comic Sans MS" panose="030F0702030302020204" pitchFamily="66" charset="0"/>
              </a:defRPr>
            </a:lvl3pPr>
            <a:lvl4pPr marL="1600200" indent="-228600" eaLnBrk="0" hangingPunct="0">
              <a:defRPr sz="4400">
                <a:solidFill>
                  <a:srgbClr val="FF0000"/>
                </a:solidFill>
                <a:latin typeface="Comic Sans MS" panose="030F0702030302020204" pitchFamily="66" charset="0"/>
              </a:defRPr>
            </a:lvl4pPr>
            <a:lvl5pPr marL="2057400" indent="-228600" eaLnBrk="0" hangingPunct="0">
              <a:defRPr sz="4400">
                <a:solidFill>
                  <a:srgbClr val="FF0000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FF0000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FF0000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FF0000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FF0000"/>
                </a:solidFill>
                <a:latin typeface="Comic Sans MS" panose="030F0702030302020204" pitchFamily="66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tr-TR" altLang="en-US" sz="2400" dirty="0"/>
              <a:t>Kavga </a:t>
            </a:r>
            <a:r>
              <a:rPr lang="tr-TR" altLang="en-US" sz="2400" dirty="0" err="1"/>
              <a:t>ed</a:t>
            </a:r>
            <a:r>
              <a:rPr lang="tr-TR" altLang="en-US" sz="2400" dirty="0"/>
              <a:t> _ _ _ _ _ _.</a:t>
            </a:r>
          </a:p>
          <a:p>
            <a:pPr eaLnBrk="1" hangingPunct="1">
              <a:spcBef>
                <a:spcPct val="50000"/>
              </a:spcBef>
            </a:pPr>
            <a:r>
              <a:rPr lang="tr-TR" altLang="en-US" sz="1400" dirty="0">
                <a:solidFill>
                  <a:schemeClr val="tx1"/>
                </a:solidFill>
              </a:rPr>
              <a:t>(I am </a:t>
            </a:r>
            <a:r>
              <a:rPr lang="tr-TR" altLang="en-US" sz="1400" dirty="0" err="1">
                <a:solidFill>
                  <a:schemeClr val="tx1"/>
                </a:solidFill>
              </a:rPr>
              <a:t>fighting</a:t>
            </a:r>
            <a:r>
              <a:rPr lang="tr-TR" altLang="en-US" sz="1400" dirty="0">
                <a:solidFill>
                  <a:schemeClr val="tx1"/>
                </a:solidFill>
              </a:rPr>
              <a:t>.)</a:t>
            </a:r>
            <a:r>
              <a:rPr lang="tr-TR" altLang="en-US" sz="2000" dirty="0"/>
              <a:t> </a:t>
            </a:r>
            <a:endParaRPr lang="en-US" altLang="en-US" sz="2000" dirty="0"/>
          </a:p>
        </p:txBody>
      </p:sp>
      <p:sp>
        <p:nvSpPr>
          <p:cNvPr id="13" name="Text Box 5">
            <a:extLst>
              <a:ext uri="{FF2B5EF4-FFF2-40B4-BE49-F238E27FC236}">
                <a16:creationId xmlns:a16="http://schemas.microsoft.com/office/drawing/2014/main" id="{E18A8248-41E9-4656-A10A-194877D7047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366402" y="4924805"/>
            <a:ext cx="3379420" cy="92333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 eaLnBrk="0" hangingPunct="0">
              <a:defRPr sz="4400">
                <a:solidFill>
                  <a:srgbClr val="FF0000"/>
                </a:solidFill>
                <a:latin typeface="Comic Sans MS" panose="030F0702030302020204" pitchFamily="66" charset="0"/>
              </a:defRPr>
            </a:lvl1pPr>
            <a:lvl2pPr marL="742950" indent="-285750" eaLnBrk="0" hangingPunct="0">
              <a:defRPr sz="4400">
                <a:solidFill>
                  <a:srgbClr val="FF0000"/>
                </a:solidFill>
                <a:latin typeface="Comic Sans MS" panose="030F0702030302020204" pitchFamily="66" charset="0"/>
              </a:defRPr>
            </a:lvl2pPr>
            <a:lvl3pPr marL="1143000" indent="-228600" eaLnBrk="0" hangingPunct="0">
              <a:defRPr sz="4400">
                <a:solidFill>
                  <a:srgbClr val="FF0000"/>
                </a:solidFill>
                <a:latin typeface="Comic Sans MS" panose="030F0702030302020204" pitchFamily="66" charset="0"/>
              </a:defRPr>
            </a:lvl3pPr>
            <a:lvl4pPr marL="1600200" indent="-228600" eaLnBrk="0" hangingPunct="0">
              <a:defRPr sz="4400">
                <a:solidFill>
                  <a:srgbClr val="FF0000"/>
                </a:solidFill>
                <a:latin typeface="Comic Sans MS" panose="030F0702030302020204" pitchFamily="66" charset="0"/>
              </a:defRPr>
            </a:lvl4pPr>
            <a:lvl5pPr marL="2057400" indent="-228600" eaLnBrk="0" hangingPunct="0">
              <a:defRPr sz="4400">
                <a:solidFill>
                  <a:srgbClr val="FF0000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FF0000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FF0000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FF0000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FF0000"/>
                </a:solidFill>
                <a:latin typeface="Comic Sans MS" panose="030F0702030302020204" pitchFamily="66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tr-TR" altLang="en-US" sz="2400" dirty="0"/>
              <a:t>Ağlı _ _ _ _ _.</a:t>
            </a:r>
          </a:p>
          <a:p>
            <a:pPr eaLnBrk="1" hangingPunct="1">
              <a:spcBef>
                <a:spcPct val="50000"/>
              </a:spcBef>
            </a:pPr>
            <a:r>
              <a:rPr lang="tr-TR" altLang="en-US" sz="1400" dirty="0">
                <a:solidFill>
                  <a:schemeClr val="tx1"/>
                </a:solidFill>
              </a:rPr>
              <a:t>(I am </a:t>
            </a:r>
            <a:r>
              <a:rPr lang="tr-TR" altLang="en-US" sz="1400" dirty="0" err="1">
                <a:solidFill>
                  <a:schemeClr val="tx1"/>
                </a:solidFill>
              </a:rPr>
              <a:t>crying</a:t>
            </a:r>
            <a:r>
              <a:rPr lang="tr-TR" altLang="en-US" sz="1400" dirty="0">
                <a:solidFill>
                  <a:schemeClr val="tx1"/>
                </a:solidFill>
              </a:rPr>
              <a:t>.)</a:t>
            </a:r>
            <a:r>
              <a:rPr lang="tr-TR" altLang="en-US" sz="2000" dirty="0"/>
              <a:t> </a:t>
            </a:r>
            <a:endParaRPr lang="en-US" altLang="en-US" sz="2000" dirty="0"/>
          </a:p>
        </p:txBody>
      </p:sp>
      <p:sp>
        <p:nvSpPr>
          <p:cNvPr id="15" name="Title 3">
            <a:extLst>
              <a:ext uri="{FF2B5EF4-FFF2-40B4-BE49-F238E27FC236}">
                <a16:creationId xmlns:a16="http://schemas.microsoft.com/office/drawing/2014/main" id="{A2702713-48D7-4318-B50B-2D0FFE71BB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8400" y="257855"/>
            <a:ext cx="4014976" cy="488471"/>
          </a:xfrm>
        </p:spPr>
        <p:txBody>
          <a:bodyPr>
            <a:normAutofit fontScale="90000"/>
          </a:bodyPr>
          <a:lstStyle/>
          <a:p>
            <a:r>
              <a:rPr lang="tr-TR" dirty="0">
                <a:highlight>
                  <a:srgbClr val="00FF00"/>
                </a:highlight>
              </a:rPr>
              <a:t>Alıştırma: </a:t>
            </a:r>
            <a:r>
              <a:rPr lang="tr-TR" sz="2700" dirty="0" err="1">
                <a:highlight>
                  <a:srgbClr val="00FF00"/>
                </a:highlight>
              </a:rPr>
              <a:t>Practice</a:t>
            </a:r>
            <a:endParaRPr lang="en-US" dirty="0">
              <a:highlight>
                <a:srgbClr val="00FF00"/>
              </a:highlight>
            </a:endParaRPr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8A8DE664-9BAC-482E-9C2D-1BD54BC64D1E}"/>
              </a:ext>
            </a:extLst>
          </p:cNvPr>
          <p:cNvSpPr txBox="1">
            <a:spLocks/>
          </p:cNvSpPr>
          <p:nvPr/>
        </p:nvSpPr>
        <p:spPr>
          <a:xfrm>
            <a:off x="3728127" y="208329"/>
            <a:ext cx="6663055" cy="536674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tr-TR" sz="2800" dirty="0">
                <a:solidFill>
                  <a:srgbClr val="FF0000"/>
                </a:solidFill>
              </a:rPr>
              <a:t>Sen</a:t>
            </a:r>
            <a:r>
              <a:rPr lang="tr-TR" sz="2800" dirty="0"/>
              <a:t> </a:t>
            </a:r>
            <a:r>
              <a:rPr lang="en-US" sz="2800" dirty="0"/>
              <a:t>ne </a:t>
            </a:r>
            <a:r>
              <a:rPr lang="en-US" sz="2800" dirty="0" err="1"/>
              <a:t>yapıyor</a:t>
            </a:r>
            <a:r>
              <a:rPr lang="tr-TR" sz="2800" dirty="0"/>
              <a:t>sun</a:t>
            </a:r>
            <a:r>
              <a:rPr lang="en-US" sz="2800" dirty="0"/>
              <a:t>?</a:t>
            </a:r>
            <a:r>
              <a:rPr lang="tr-TR" sz="2800" dirty="0"/>
              <a:t> (</a:t>
            </a:r>
            <a:r>
              <a:rPr lang="tr-TR" sz="2800" dirty="0" err="1"/>
              <a:t>What</a:t>
            </a:r>
            <a:r>
              <a:rPr lang="tr-TR" sz="2800" dirty="0"/>
              <a:t> </a:t>
            </a:r>
            <a:r>
              <a:rPr lang="tr-TR" sz="2800" dirty="0" err="1"/>
              <a:t>are</a:t>
            </a:r>
            <a:r>
              <a:rPr lang="tr-TR" sz="2800" dirty="0"/>
              <a:t> </a:t>
            </a:r>
            <a:r>
              <a:rPr lang="tr-TR" sz="2800" dirty="0" err="1">
                <a:solidFill>
                  <a:srgbClr val="FF0000"/>
                </a:solidFill>
              </a:rPr>
              <a:t>you</a:t>
            </a:r>
            <a:r>
              <a:rPr lang="tr-TR" sz="2800" dirty="0"/>
              <a:t> </a:t>
            </a:r>
            <a:r>
              <a:rPr lang="tr-TR" sz="2800" dirty="0" err="1"/>
              <a:t>doing</a:t>
            </a:r>
            <a:r>
              <a:rPr lang="tr-TR" sz="2800" dirty="0"/>
              <a:t>?</a:t>
            </a:r>
            <a:r>
              <a:rPr lang="en-US" sz="280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381517241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Video 4">
            <a:extLst>
              <a:ext uri="{FF2B5EF4-FFF2-40B4-BE49-F238E27FC236}">
                <a16:creationId xmlns:a16="http://schemas.microsoft.com/office/drawing/2014/main" id="{EF26F9C3-49A8-49F6-96CE-2C5AB56578E0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 rotWithShape="1">
          <a:blip r:embed="rId4"/>
          <a:srcRect t="284" r="1" b="1"/>
          <a:stretch/>
        </p:blipFill>
        <p:spPr>
          <a:xfrm>
            <a:off x="-3047" y="10"/>
            <a:ext cx="12191999" cy="6857990"/>
          </a:xfrm>
          <a:prstGeom prst="rect">
            <a:avLst/>
          </a:prstGeom>
        </p:spPr>
      </p:pic>
      <p:sp>
        <p:nvSpPr>
          <p:cNvPr id="3" name="Title 1">
            <a:extLst>
              <a:ext uri="{FF2B5EF4-FFF2-40B4-BE49-F238E27FC236}">
                <a16:creationId xmlns:a16="http://schemas.microsoft.com/office/drawing/2014/main" id="{71CEE687-B700-4220-9DC4-B54875D2D1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7280" y="325550"/>
            <a:ext cx="10058400" cy="3574778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5200" dirty="0" err="1">
                <a:solidFill>
                  <a:srgbClr val="FFFFFF"/>
                </a:solidFill>
              </a:rPr>
              <a:t>Şimdiki</a:t>
            </a:r>
            <a:r>
              <a:rPr lang="en-US" sz="5200" dirty="0">
                <a:solidFill>
                  <a:srgbClr val="FFFFFF"/>
                </a:solidFill>
              </a:rPr>
              <a:t> Zaman</a:t>
            </a:r>
            <a:r>
              <a:rPr lang="en-US" sz="5200" dirty="0">
                <a:solidFill>
                  <a:srgbClr val="FFFFFF"/>
                </a:solidFill>
                <a:highlight>
                  <a:srgbClr val="00FF00"/>
                </a:highlight>
              </a:rPr>
              <a:t> </a:t>
            </a:r>
            <a:r>
              <a:rPr lang="tr-TR" sz="5200" dirty="0">
                <a:solidFill>
                  <a:srgbClr val="FFFFFF"/>
                </a:solidFill>
                <a:highlight>
                  <a:srgbClr val="00FF00"/>
                </a:highlight>
              </a:rPr>
              <a:t>6</a:t>
            </a:r>
            <a:r>
              <a:rPr lang="en-US" sz="5200" dirty="0">
                <a:solidFill>
                  <a:srgbClr val="FFFFFF"/>
                </a:solidFill>
                <a:highlight>
                  <a:srgbClr val="00FF00"/>
                </a:highlight>
              </a:rPr>
              <a:t> </a:t>
            </a:r>
            <a:br>
              <a:rPr lang="tr-TR" sz="5200" dirty="0">
                <a:solidFill>
                  <a:srgbClr val="FFFFFF"/>
                </a:solidFill>
                <a:highlight>
                  <a:srgbClr val="00FF00"/>
                </a:highlight>
              </a:rPr>
            </a:br>
            <a:r>
              <a:rPr lang="en-US" sz="5200" dirty="0">
                <a:solidFill>
                  <a:srgbClr val="FFFFFF"/>
                </a:solidFill>
              </a:rPr>
              <a:t>(Simple Progressive Tense)</a:t>
            </a:r>
          </a:p>
        </p:txBody>
      </p:sp>
    </p:spTree>
    <p:extLst>
      <p:ext uri="{BB962C8B-B14F-4D97-AF65-F5344CB8AC3E}">
        <p14:creationId xmlns:p14="http://schemas.microsoft.com/office/powerpoint/2010/main" val="6776404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908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video>
              <p:cMediaNode mute="1">
                <p:cTn id="12" repeatCount="indefinite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4">
            <a:extLst>
              <a:ext uri="{FF2B5EF4-FFF2-40B4-BE49-F238E27FC236}">
                <a16:creationId xmlns:a16="http://schemas.microsoft.com/office/drawing/2014/main" id="{B87C405F-DFC4-4A4E-9A62-D8BA2F6F3EC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399" t="6311" r="12378" b="8019"/>
          <a:stretch/>
        </p:blipFill>
        <p:spPr bwMode="auto">
          <a:xfrm>
            <a:off x="484632" y="2401672"/>
            <a:ext cx="2560320" cy="20485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" name="Picture 4">
            <a:extLst>
              <a:ext uri="{FF2B5EF4-FFF2-40B4-BE49-F238E27FC236}">
                <a16:creationId xmlns:a16="http://schemas.microsoft.com/office/drawing/2014/main" id="{22A5E2BB-4D96-447F-BC71-F3828EFD3F5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139" t="6511" r="17864" b="5972"/>
          <a:stretch/>
        </p:blipFill>
        <p:spPr bwMode="auto">
          <a:xfrm>
            <a:off x="3354631" y="2176524"/>
            <a:ext cx="2560320" cy="24988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4">
            <a:extLst>
              <a:ext uri="{FF2B5EF4-FFF2-40B4-BE49-F238E27FC236}">
                <a16:creationId xmlns:a16="http://schemas.microsoft.com/office/drawing/2014/main" id="{B394FA78-4805-4B91-915F-68CD8F27A45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004" t="6421" r="10949" b="5601"/>
          <a:stretch/>
        </p:blipFill>
        <p:spPr bwMode="auto">
          <a:xfrm>
            <a:off x="9147048" y="2401672"/>
            <a:ext cx="2560320" cy="19393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4">
            <a:extLst>
              <a:ext uri="{FF2B5EF4-FFF2-40B4-BE49-F238E27FC236}">
                <a16:creationId xmlns:a16="http://schemas.microsoft.com/office/drawing/2014/main" id="{6485FC75-BD51-4A13-8818-6B4AE3840D4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247" t="5059" r="4931" b="7516"/>
          <a:stretch/>
        </p:blipFill>
        <p:spPr bwMode="auto">
          <a:xfrm>
            <a:off x="6263216" y="2484096"/>
            <a:ext cx="2560320" cy="17744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" name="Text Box 5">
            <a:extLst>
              <a:ext uri="{FF2B5EF4-FFF2-40B4-BE49-F238E27FC236}">
                <a16:creationId xmlns:a16="http://schemas.microsoft.com/office/drawing/2014/main" id="{BC8DED04-E096-4DA5-8F3C-BEE7D4D038A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96849" y="4859996"/>
            <a:ext cx="2408178" cy="92333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 eaLnBrk="0" hangingPunct="0">
              <a:defRPr sz="4400">
                <a:solidFill>
                  <a:srgbClr val="FF0000"/>
                </a:solidFill>
                <a:latin typeface="Comic Sans MS" panose="030F0702030302020204" pitchFamily="66" charset="0"/>
              </a:defRPr>
            </a:lvl1pPr>
            <a:lvl2pPr marL="742950" indent="-285750" eaLnBrk="0" hangingPunct="0">
              <a:defRPr sz="4400">
                <a:solidFill>
                  <a:srgbClr val="FF0000"/>
                </a:solidFill>
                <a:latin typeface="Comic Sans MS" panose="030F0702030302020204" pitchFamily="66" charset="0"/>
              </a:defRPr>
            </a:lvl2pPr>
            <a:lvl3pPr marL="1143000" indent="-228600" eaLnBrk="0" hangingPunct="0">
              <a:defRPr sz="4400">
                <a:solidFill>
                  <a:srgbClr val="FF0000"/>
                </a:solidFill>
                <a:latin typeface="Comic Sans MS" panose="030F0702030302020204" pitchFamily="66" charset="0"/>
              </a:defRPr>
            </a:lvl3pPr>
            <a:lvl4pPr marL="1600200" indent="-228600" eaLnBrk="0" hangingPunct="0">
              <a:defRPr sz="4400">
                <a:solidFill>
                  <a:srgbClr val="FF0000"/>
                </a:solidFill>
                <a:latin typeface="Comic Sans MS" panose="030F0702030302020204" pitchFamily="66" charset="0"/>
              </a:defRPr>
            </a:lvl4pPr>
            <a:lvl5pPr marL="2057400" indent="-228600" eaLnBrk="0" hangingPunct="0">
              <a:defRPr sz="4400">
                <a:solidFill>
                  <a:srgbClr val="FF0000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FF0000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FF0000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FF0000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FF0000"/>
                </a:solidFill>
                <a:latin typeface="Comic Sans MS" panose="030F0702030302020204" pitchFamily="66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tr-TR" altLang="en-US" sz="2400" dirty="0"/>
              <a:t>Tırmanıyorum.</a:t>
            </a:r>
          </a:p>
          <a:p>
            <a:pPr eaLnBrk="1" hangingPunct="1">
              <a:spcBef>
                <a:spcPct val="50000"/>
              </a:spcBef>
            </a:pPr>
            <a:r>
              <a:rPr lang="tr-TR" altLang="en-US" sz="1400" dirty="0">
                <a:solidFill>
                  <a:schemeClr val="tx1"/>
                </a:solidFill>
              </a:rPr>
              <a:t>(I am </a:t>
            </a:r>
            <a:r>
              <a:rPr lang="tr-TR" altLang="en-US" sz="1400" dirty="0" err="1">
                <a:solidFill>
                  <a:schemeClr val="tx1"/>
                </a:solidFill>
              </a:rPr>
              <a:t>climbing</a:t>
            </a:r>
            <a:r>
              <a:rPr lang="tr-TR" altLang="en-US" sz="1400" dirty="0">
                <a:solidFill>
                  <a:schemeClr val="tx1"/>
                </a:solidFill>
              </a:rPr>
              <a:t>.)</a:t>
            </a:r>
            <a:r>
              <a:rPr lang="tr-TR" altLang="en-US" sz="2000" dirty="0"/>
              <a:t> </a:t>
            </a:r>
            <a:endParaRPr lang="en-US" altLang="en-US" sz="2000" dirty="0"/>
          </a:p>
        </p:txBody>
      </p:sp>
      <p:sp>
        <p:nvSpPr>
          <p:cNvPr id="20" name="Text Box 5">
            <a:extLst>
              <a:ext uri="{FF2B5EF4-FFF2-40B4-BE49-F238E27FC236}">
                <a16:creationId xmlns:a16="http://schemas.microsoft.com/office/drawing/2014/main" id="{CD14D9E9-ECF0-4F2F-BBD3-355A413526E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32073" y="4675330"/>
            <a:ext cx="1932332" cy="1292662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 eaLnBrk="0" hangingPunct="0">
              <a:defRPr sz="4400">
                <a:solidFill>
                  <a:srgbClr val="FF0000"/>
                </a:solidFill>
                <a:latin typeface="Comic Sans MS" panose="030F0702030302020204" pitchFamily="66" charset="0"/>
              </a:defRPr>
            </a:lvl1pPr>
            <a:lvl2pPr marL="742950" indent="-285750" eaLnBrk="0" hangingPunct="0">
              <a:defRPr sz="4400">
                <a:solidFill>
                  <a:srgbClr val="FF0000"/>
                </a:solidFill>
                <a:latin typeface="Comic Sans MS" panose="030F0702030302020204" pitchFamily="66" charset="0"/>
              </a:defRPr>
            </a:lvl2pPr>
            <a:lvl3pPr marL="1143000" indent="-228600" eaLnBrk="0" hangingPunct="0">
              <a:defRPr sz="4400">
                <a:solidFill>
                  <a:srgbClr val="FF0000"/>
                </a:solidFill>
                <a:latin typeface="Comic Sans MS" panose="030F0702030302020204" pitchFamily="66" charset="0"/>
              </a:defRPr>
            </a:lvl3pPr>
            <a:lvl4pPr marL="1600200" indent="-228600" eaLnBrk="0" hangingPunct="0">
              <a:defRPr sz="4400">
                <a:solidFill>
                  <a:srgbClr val="FF0000"/>
                </a:solidFill>
                <a:latin typeface="Comic Sans MS" panose="030F0702030302020204" pitchFamily="66" charset="0"/>
              </a:defRPr>
            </a:lvl4pPr>
            <a:lvl5pPr marL="2057400" indent="-228600" eaLnBrk="0" hangingPunct="0">
              <a:defRPr sz="4400">
                <a:solidFill>
                  <a:srgbClr val="FF0000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FF0000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FF0000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FF0000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FF0000"/>
                </a:solidFill>
                <a:latin typeface="Comic Sans MS" panose="030F0702030302020204" pitchFamily="66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tr-TR" altLang="en-US" sz="2400" dirty="0"/>
              <a:t>Top  oynuyorum.</a:t>
            </a:r>
          </a:p>
          <a:p>
            <a:pPr eaLnBrk="1" hangingPunct="1">
              <a:spcBef>
                <a:spcPct val="50000"/>
              </a:spcBef>
            </a:pPr>
            <a:r>
              <a:rPr lang="tr-TR" altLang="en-US" sz="1400" dirty="0">
                <a:solidFill>
                  <a:schemeClr val="tx1"/>
                </a:solidFill>
              </a:rPr>
              <a:t>(I am </a:t>
            </a:r>
            <a:r>
              <a:rPr lang="tr-TR" altLang="en-US" sz="1400" dirty="0" err="1">
                <a:solidFill>
                  <a:schemeClr val="tx1"/>
                </a:solidFill>
              </a:rPr>
              <a:t>studying</a:t>
            </a:r>
            <a:r>
              <a:rPr lang="tr-TR" altLang="en-US" sz="1400" dirty="0">
                <a:solidFill>
                  <a:schemeClr val="tx1"/>
                </a:solidFill>
              </a:rPr>
              <a:t>.)</a:t>
            </a:r>
            <a:r>
              <a:rPr lang="tr-TR" altLang="en-US" sz="2000" dirty="0"/>
              <a:t> </a:t>
            </a:r>
            <a:endParaRPr lang="en-US" altLang="en-US" sz="2000" dirty="0"/>
          </a:p>
        </p:txBody>
      </p:sp>
      <p:sp>
        <p:nvSpPr>
          <p:cNvPr id="21" name="Text Box 5">
            <a:extLst>
              <a:ext uri="{FF2B5EF4-FFF2-40B4-BE49-F238E27FC236}">
                <a16:creationId xmlns:a16="http://schemas.microsoft.com/office/drawing/2014/main" id="{684389E9-9ABD-458A-959B-E8E46F463BF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396301" y="4859996"/>
            <a:ext cx="2953009" cy="92333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 eaLnBrk="0" hangingPunct="0">
              <a:defRPr sz="4400">
                <a:solidFill>
                  <a:srgbClr val="FF0000"/>
                </a:solidFill>
                <a:latin typeface="Comic Sans MS" panose="030F0702030302020204" pitchFamily="66" charset="0"/>
              </a:defRPr>
            </a:lvl1pPr>
            <a:lvl2pPr marL="742950" indent="-285750" eaLnBrk="0" hangingPunct="0">
              <a:defRPr sz="4400">
                <a:solidFill>
                  <a:srgbClr val="FF0000"/>
                </a:solidFill>
                <a:latin typeface="Comic Sans MS" panose="030F0702030302020204" pitchFamily="66" charset="0"/>
              </a:defRPr>
            </a:lvl2pPr>
            <a:lvl3pPr marL="1143000" indent="-228600" eaLnBrk="0" hangingPunct="0">
              <a:defRPr sz="4400">
                <a:solidFill>
                  <a:srgbClr val="FF0000"/>
                </a:solidFill>
                <a:latin typeface="Comic Sans MS" panose="030F0702030302020204" pitchFamily="66" charset="0"/>
              </a:defRPr>
            </a:lvl3pPr>
            <a:lvl4pPr marL="1600200" indent="-228600" eaLnBrk="0" hangingPunct="0">
              <a:defRPr sz="4400">
                <a:solidFill>
                  <a:srgbClr val="FF0000"/>
                </a:solidFill>
                <a:latin typeface="Comic Sans MS" panose="030F0702030302020204" pitchFamily="66" charset="0"/>
              </a:defRPr>
            </a:lvl4pPr>
            <a:lvl5pPr marL="2057400" indent="-228600" eaLnBrk="0" hangingPunct="0">
              <a:defRPr sz="4400">
                <a:solidFill>
                  <a:srgbClr val="FF0000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FF0000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FF0000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FF0000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FF0000"/>
                </a:solidFill>
                <a:latin typeface="Comic Sans MS" panose="030F0702030302020204" pitchFamily="66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tr-TR" altLang="en-US" sz="2400" dirty="0"/>
              <a:t>Topu atıyorum.</a:t>
            </a:r>
          </a:p>
          <a:p>
            <a:pPr eaLnBrk="1" hangingPunct="1">
              <a:spcBef>
                <a:spcPct val="50000"/>
              </a:spcBef>
            </a:pPr>
            <a:r>
              <a:rPr lang="tr-TR" altLang="en-US" sz="1400" dirty="0">
                <a:solidFill>
                  <a:schemeClr val="tx1"/>
                </a:solidFill>
              </a:rPr>
              <a:t>(I am </a:t>
            </a:r>
            <a:r>
              <a:rPr lang="tr-TR" altLang="en-US" sz="1400" dirty="0" err="1">
                <a:solidFill>
                  <a:schemeClr val="tx1"/>
                </a:solidFill>
              </a:rPr>
              <a:t>studying</a:t>
            </a:r>
            <a:r>
              <a:rPr lang="tr-TR" altLang="en-US" sz="1400" dirty="0">
                <a:solidFill>
                  <a:schemeClr val="tx1"/>
                </a:solidFill>
              </a:rPr>
              <a:t>.)</a:t>
            </a:r>
            <a:r>
              <a:rPr lang="tr-TR" altLang="en-US" sz="2000" dirty="0"/>
              <a:t> </a:t>
            </a:r>
            <a:endParaRPr lang="en-US" altLang="en-US" sz="2000" dirty="0"/>
          </a:p>
        </p:txBody>
      </p:sp>
      <p:sp>
        <p:nvSpPr>
          <p:cNvPr id="22" name="Text Box 5">
            <a:extLst>
              <a:ext uri="{FF2B5EF4-FFF2-40B4-BE49-F238E27FC236}">
                <a16:creationId xmlns:a16="http://schemas.microsoft.com/office/drawing/2014/main" id="{36898579-5FE7-485F-BB1B-C3CA6E75B23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746847" y="4637783"/>
            <a:ext cx="1932332" cy="1292662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 eaLnBrk="0" hangingPunct="0">
              <a:defRPr sz="4400">
                <a:solidFill>
                  <a:srgbClr val="FF0000"/>
                </a:solidFill>
                <a:latin typeface="Comic Sans MS" panose="030F0702030302020204" pitchFamily="66" charset="0"/>
              </a:defRPr>
            </a:lvl1pPr>
            <a:lvl2pPr marL="742950" indent="-285750" eaLnBrk="0" hangingPunct="0">
              <a:defRPr sz="4400">
                <a:solidFill>
                  <a:srgbClr val="FF0000"/>
                </a:solidFill>
                <a:latin typeface="Comic Sans MS" panose="030F0702030302020204" pitchFamily="66" charset="0"/>
              </a:defRPr>
            </a:lvl2pPr>
            <a:lvl3pPr marL="1143000" indent="-228600" eaLnBrk="0" hangingPunct="0">
              <a:defRPr sz="4400">
                <a:solidFill>
                  <a:srgbClr val="FF0000"/>
                </a:solidFill>
                <a:latin typeface="Comic Sans MS" panose="030F0702030302020204" pitchFamily="66" charset="0"/>
              </a:defRPr>
            </a:lvl3pPr>
            <a:lvl4pPr marL="1600200" indent="-228600" eaLnBrk="0" hangingPunct="0">
              <a:defRPr sz="4400">
                <a:solidFill>
                  <a:srgbClr val="FF0000"/>
                </a:solidFill>
                <a:latin typeface="Comic Sans MS" panose="030F0702030302020204" pitchFamily="66" charset="0"/>
              </a:defRPr>
            </a:lvl4pPr>
            <a:lvl5pPr marL="2057400" indent="-228600" eaLnBrk="0" hangingPunct="0">
              <a:defRPr sz="4400">
                <a:solidFill>
                  <a:srgbClr val="FF0000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FF0000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FF0000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FF0000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FF0000"/>
                </a:solidFill>
                <a:latin typeface="Comic Sans MS" panose="030F0702030302020204" pitchFamily="66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tr-TR" altLang="en-US" sz="2400" dirty="0"/>
              <a:t>Topu yakalıyorum.</a:t>
            </a:r>
          </a:p>
          <a:p>
            <a:pPr eaLnBrk="1" hangingPunct="1">
              <a:spcBef>
                <a:spcPct val="50000"/>
              </a:spcBef>
            </a:pPr>
            <a:r>
              <a:rPr lang="tr-TR" altLang="en-US" sz="1400" dirty="0">
                <a:solidFill>
                  <a:schemeClr val="tx1"/>
                </a:solidFill>
              </a:rPr>
              <a:t>(I am </a:t>
            </a:r>
            <a:r>
              <a:rPr lang="tr-TR" altLang="en-US" sz="1400" dirty="0" err="1">
                <a:solidFill>
                  <a:schemeClr val="tx1"/>
                </a:solidFill>
              </a:rPr>
              <a:t>studying</a:t>
            </a:r>
            <a:r>
              <a:rPr lang="tr-TR" altLang="en-US" sz="1400" dirty="0">
                <a:solidFill>
                  <a:schemeClr val="tx1"/>
                </a:solidFill>
              </a:rPr>
              <a:t>.)</a:t>
            </a:r>
            <a:r>
              <a:rPr lang="tr-TR" altLang="en-US" sz="2000" dirty="0"/>
              <a:t> </a:t>
            </a:r>
            <a:endParaRPr lang="en-US" altLang="en-US" sz="2000" dirty="0"/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52D374BF-728C-45B1-A0BF-583F61D3FA14}"/>
              </a:ext>
            </a:extLst>
          </p:cNvPr>
          <p:cNvSpPr txBox="1">
            <a:spLocks/>
          </p:cNvSpPr>
          <p:nvPr/>
        </p:nvSpPr>
        <p:spPr>
          <a:xfrm>
            <a:off x="2764472" y="282839"/>
            <a:ext cx="6663055" cy="536674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tr-TR" sz="2800" dirty="0">
                <a:solidFill>
                  <a:srgbClr val="FF0000"/>
                </a:solidFill>
              </a:rPr>
              <a:t>Sen</a:t>
            </a:r>
            <a:r>
              <a:rPr lang="tr-TR" sz="2800" dirty="0"/>
              <a:t> </a:t>
            </a:r>
            <a:r>
              <a:rPr lang="en-US" sz="2800" dirty="0"/>
              <a:t>ne </a:t>
            </a:r>
            <a:r>
              <a:rPr lang="en-US" sz="2800" dirty="0" err="1"/>
              <a:t>yapıyor</a:t>
            </a:r>
            <a:r>
              <a:rPr lang="tr-TR" sz="2800" dirty="0"/>
              <a:t>sun</a:t>
            </a:r>
            <a:r>
              <a:rPr lang="en-US" sz="2800" dirty="0"/>
              <a:t>?</a:t>
            </a:r>
            <a:r>
              <a:rPr lang="tr-TR" sz="2800" dirty="0"/>
              <a:t> (</a:t>
            </a:r>
            <a:r>
              <a:rPr lang="tr-TR" sz="2800" dirty="0" err="1"/>
              <a:t>What</a:t>
            </a:r>
            <a:r>
              <a:rPr lang="tr-TR" sz="2800" dirty="0"/>
              <a:t> </a:t>
            </a:r>
            <a:r>
              <a:rPr lang="tr-TR" sz="2800" dirty="0" err="1"/>
              <a:t>are</a:t>
            </a:r>
            <a:r>
              <a:rPr lang="tr-TR" sz="2800" dirty="0"/>
              <a:t> </a:t>
            </a:r>
            <a:r>
              <a:rPr lang="tr-TR" sz="2800" dirty="0" err="1">
                <a:solidFill>
                  <a:srgbClr val="FF0000"/>
                </a:solidFill>
              </a:rPr>
              <a:t>you</a:t>
            </a:r>
            <a:r>
              <a:rPr lang="tr-TR" sz="2800" dirty="0"/>
              <a:t> </a:t>
            </a:r>
            <a:r>
              <a:rPr lang="tr-TR" sz="2800" dirty="0" err="1"/>
              <a:t>doing</a:t>
            </a:r>
            <a:r>
              <a:rPr lang="tr-TR" sz="2800" dirty="0"/>
              <a:t>?</a:t>
            </a:r>
            <a:r>
              <a:rPr lang="en-US" sz="280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423823863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D06203-E69B-49BD-A509-303B6FE608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ORMANDA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507DAB6-7BF5-476C-92FA-E1F8684EA0C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/>
              <a:t>Ormanda koş</a:t>
            </a:r>
            <a:r>
              <a:rPr lang="tr-TR" dirty="0">
                <a:highlight>
                  <a:srgbClr val="FFFF00"/>
                </a:highlight>
              </a:rPr>
              <a:t>uyorum</a:t>
            </a:r>
            <a:r>
              <a:rPr lang="tr-TR" dirty="0"/>
              <a:t>. (I am </a:t>
            </a:r>
            <a:r>
              <a:rPr lang="tr-TR" dirty="0" err="1"/>
              <a:t>running</a:t>
            </a:r>
            <a:r>
              <a:rPr lang="tr-TR" dirty="0"/>
              <a:t> in the </a:t>
            </a:r>
            <a:r>
              <a:rPr lang="tr-TR" dirty="0" err="1"/>
              <a:t>forest</a:t>
            </a:r>
            <a:r>
              <a:rPr lang="tr-TR" dirty="0"/>
              <a:t>.)</a:t>
            </a:r>
          </a:p>
          <a:p>
            <a:r>
              <a:rPr lang="tr-TR" dirty="0"/>
              <a:t>Ormanda yürü</a:t>
            </a:r>
            <a:r>
              <a:rPr lang="tr-TR" dirty="0">
                <a:highlight>
                  <a:srgbClr val="FFFF00"/>
                </a:highlight>
              </a:rPr>
              <a:t>yorum</a:t>
            </a:r>
            <a:r>
              <a:rPr lang="tr-TR" dirty="0"/>
              <a:t>. ( I am </a:t>
            </a:r>
            <a:r>
              <a:rPr lang="tr-TR" dirty="0" err="1"/>
              <a:t>walking</a:t>
            </a:r>
            <a:r>
              <a:rPr lang="tr-TR" dirty="0"/>
              <a:t> in the </a:t>
            </a:r>
            <a:r>
              <a:rPr lang="tr-TR" dirty="0" err="1"/>
              <a:t>forest</a:t>
            </a:r>
            <a:r>
              <a:rPr lang="tr-TR" dirty="0"/>
              <a:t>.)</a:t>
            </a:r>
          </a:p>
          <a:p>
            <a:r>
              <a:rPr lang="tr-TR" dirty="0"/>
              <a:t>Ormanda oku</a:t>
            </a:r>
            <a:r>
              <a:rPr lang="tr-TR" dirty="0">
                <a:highlight>
                  <a:srgbClr val="FFFF00"/>
                </a:highlight>
              </a:rPr>
              <a:t>yorum</a:t>
            </a:r>
            <a:r>
              <a:rPr lang="tr-TR" dirty="0"/>
              <a:t>. (I am </a:t>
            </a:r>
            <a:r>
              <a:rPr lang="tr-TR" dirty="0" err="1"/>
              <a:t>reading</a:t>
            </a:r>
            <a:r>
              <a:rPr lang="tr-TR" dirty="0"/>
              <a:t> in the </a:t>
            </a:r>
            <a:r>
              <a:rPr lang="tr-TR" dirty="0" err="1"/>
              <a:t>forest</a:t>
            </a:r>
            <a:r>
              <a:rPr lang="tr-TR" dirty="0"/>
              <a:t>.)</a:t>
            </a:r>
          </a:p>
          <a:p>
            <a:r>
              <a:rPr lang="tr-TR" dirty="0"/>
              <a:t>Ormanda ağlı</a:t>
            </a:r>
            <a:r>
              <a:rPr lang="tr-TR" dirty="0">
                <a:highlight>
                  <a:srgbClr val="FFFF00"/>
                </a:highlight>
              </a:rPr>
              <a:t>yorum</a:t>
            </a:r>
            <a:r>
              <a:rPr lang="tr-TR" dirty="0"/>
              <a:t>. (I am </a:t>
            </a:r>
            <a:r>
              <a:rPr lang="tr-TR" dirty="0" err="1"/>
              <a:t>crying</a:t>
            </a:r>
            <a:r>
              <a:rPr lang="tr-TR" dirty="0"/>
              <a:t> in the </a:t>
            </a:r>
            <a:r>
              <a:rPr lang="tr-TR" dirty="0" err="1"/>
              <a:t>forest</a:t>
            </a:r>
            <a:r>
              <a:rPr lang="tr-TR" dirty="0"/>
              <a:t>.)</a:t>
            </a:r>
          </a:p>
          <a:p>
            <a:r>
              <a:rPr lang="tr-TR" dirty="0"/>
              <a:t>Ormanda içi</a:t>
            </a:r>
            <a:r>
              <a:rPr lang="tr-TR" dirty="0">
                <a:highlight>
                  <a:srgbClr val="FFFF00"/>
                </a:highlight>
              </a:rPr>
              <a:t>yorum</a:t>
            </a:r>
            <a:r>
              <a:rPr lang="tr-TR" dirty="0"/>
              <a:t>. (I am </a:t>
            </a:r>
            <a:r>
              <a:rPr lang="tr-TR" dirty="0" err="1"/>
              <a:t>drinking</a:t>
            </a:r>
            <a:r>
              <a:rPr lang="tr-TR" dirty="0"/>
              <a:t> in the </a:t>
            </a:r>
            <a:r>
              <a:rPr lang="tr-TR" dirty="0" err="1"/>
              <a:t>forest</a:t>
            </a:r>
            <a:r>
              <a:rPr lang="tr-TR" dirty="0"/>
              <a:t>.)</a:t>
            </a:r>
          </a:p>
          <a:p>
            <a:r>
              <a:rPr lang="tr-TR" dirty="0"/>
              <a:t>Ormanda düşün</a:t>
            </a:r>
            <a:r>
              <a:rPr lang="tr-TR" dirty="0">
                <a:highlight>
                  <a:srgbClr val="FFFF00"/>
                </a:highlight>
              </a:rPr>
              <a:t>üyorum</a:t>
            </a:r>
            <a:r>
              <a:rPr lang="tr-TR" dirty="0"/>
              <a:t>. (I am </a:t>
            </a:r>
            <a:r>
              <a:rPr lang="tr-TR" dirty="0" err="1"/>
              <a:t>thinking</a:t>
            </a:r>
            <a:r>
              <a:rPr lang="tr-TR" dirty="0"/>
              <a:t> in the </a:t>
            </a:r>
            <a:r>
              <a:rPr lang="tr-TR" dirty="0" err="1"/>
              <a:t>forest</a:t>
            </a:r>
            <a:r>
              <a:rPr lang="tr-TR" dirty="0"/>
              <a:t>.)</a:t>
            </a:r>
          </a:p>
          <a:p>
            <a:endParaRPr lang="en-US" dirty="0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4C32B202-61F9-4850-A089-0394F777D729}"/>
              </a:ext>
            </a:extLst>
          </p:cNvPr>
          <p:cNvSpPr txBox="1">
            <a:spLocks/>
          </p:cNvSpPr>
          <p:nvPr/>
        </p:nvSpPr>
        <p:spPr>
          <a:xfrm>
            <a:off x="0" y="42641"/>
            <a:ext cx="5924550" cy="590358"/>
          </a:xfrm>
          <a:prstGeom prst="rect">
            <a:avLst/>
          </a:prstGeom>
          <a:solidFill>
            <a:schemeClr val="bg2"/>
          </a:solidFill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tr-TR" sz="2800" dirty="0"/>
              <a:t>(Sen) ne yapıyorsun? </a:t>
            </a:r>
            <a:r>
              <a:rPr lang="tr-TR" sz="1600" dirty="0"/>
              <a:t>(</a:t>
            </a:r>
            <a:r>
              <a:rPr lang="tr-TR" sz="1600" dirty="0" err="1"/>
              <a:t>What</a:t>
            </a:r>
            <a:r>
              <a:rPr lang="tr-TR" sz="1600" dirty="0"/>
              <a:t> </a:t>
            </a:r>
            <a:r>
              <a:rPr lang="tr-TR" sz="1600" dirty="0" err="1"/>
              <a:t>are</a:t>
            </a:r>
            <a:r>
              <a:rPr lang="tr-TR" sz="1600" dirty="0"/>
              <a:t> </a:t>
            </a:r>
            <a:r>
              <a:rPr lang="tr-TR" sz="1600" dirty="0" err="1"/>
              <a:t>you</a:t>
            </a:r>
            <a:r>
              <a:rPr lang="tr-TR" sz="1600" dirty="0"/>
              <a:t> </a:t>
            </a:r>
            <a:r>
              <a:rPr lang="tr-TR" sz="1600" dirty="0" err="1"/>
              <a:t>doing</a:t>
            </a:r>
            <a:r>
              <a:rPr lang="tr-TR" sz="1600" dirty="0"/>
              <a:t>?)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101335247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42A5316D-ED2F-4F89-B4B4-8D9240B1A34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2013557" cy="6858000"/>
          </a:xfrm>
          <a:prstGeom prst="rect">
            <a:avLst/>
          </a:prstGeom>
          <a:solidFill>
            <a:srgbClr val="8C655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" name="Picture 12" descr="person lying on bed while covering face with pillow and holding eyeglasses">
            <a:extLst>
              <a:ext uri="{FF2B5EF4-FFF2-40B4-BE49-F238E27FC236}">
                <a16:creationId xmlns:a16="http://schemas.microsoft.com/office/drawing/2014/main" id="{A5E0AE14-09F9-448D-833B-15430C40ACD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2" b="45554"/>
          <a:stretch/>
        </p:blipFill>
        <p:spPr bwMode="auto">
          <a:xfrm>
            <a:off x="3257549" y="1646380"/>
            <a:ext cx="3458228" cy="290786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4AF4D62F-8376-4488-80B9-279AD7CDEFF9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6498" r="-2" b="-2"/>
          <a:stretch/>
        </p:blipFill>
        <p:spPr>
          <a:xfrm>
            <a:off x="3149012" y="920626"/>
            <a:ext cx="577395" cy="485756"/>
          </a:xfrm>
          <a:prstGeom prst="rect">
            <a:avLst/>
          </a:prstGeom>
        </p:spPr>
      </p:pic>
      <p:sp>
        <p:nvSpPr>
          <p:cNvPr id="6" name="Text Box 5">
            <a:extLst>
              <a:ext uri="{FF2B5EF4-FFF2-40B4-BE49-F238E27FC236}">
                <a16:creationId xmlns:a16="http://schemas.microsoft.com/office/drawing/2014/main" id="{FB2A8BA3-0CA8-4AF8-9241-A05060B65A0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11246" y="4554240"/>
            <a:ext cx="5059122" cy="1463102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 eaLnBrk="0" hangingPunct="0">
              <a:defRPr sz="4400">
                <a:solidFill>
                  <a:srgbClr val="FF0000"/>
                </a:solidFill>
                <a:latin typeface="Comic Sans MS" panose="030F0702030302020204" pitchFamily="66" charset="0"/>
              </a:defRPr>
            </a:lvl1pPr>
            <a:lvl2pPr marL="742950" indent="-285750" eaLnBrk="0" hangingPunct="0">
              <a:defRPr sz="4400">
                <a:solidFill>
                  <a:srgbClr val="FF0000"/>
                </a:solidFill>
                <a:latin typeface="Comic Sans MS" panose="030F0702030302020204" pitchFamily="66" charset="0"/>
              </a:defRPr>
            </a:lvl2pPr>
            <a:lvl3pPr marL="1143000" indent="-228600" eaLnBrk="0" hangingPunct="0">
              <a:defRPr sz="4400">
                <a:solidFill>
                  <a:srgbClr val="FF0000"/>
                </a:solidFill>
                <a:latin typeface="Comic Sans MS" panose="030F0702030302020204" pitchFamily="66" charset="0"/>
              </a:defRPr>
            </a:lvl3pPr>
            <a:lvl4pPr marL="1600200" indent="-228600" eaLnBrk="0" hangingPunct="0">
              <a:defRPr sz="4400">
                <a:solidFill>
                  <a:srgbClr val="FF0000"/>
                </a:solidFill>
                <a:latin typeface="Comic Sans MS" panose="030F0702030302020204" pitchFamily="66" charset="0"/>
              </a:defRPr>
            </a:lvl4pPr>
            <a:lvl5pPr marL="2057400" indent="-228600" eaLnBrk="0" hangingPunct="0">
              <a:defRPr sz="4400">
                <a:solidFill>
                  <a:srgbClr val="FF0000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FF0000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FF0000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FF0000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FF0000"/>
                </a:solidFill>
                <a:latin typeface="Comic Sans MS" panose="030F0702030302020204" pitchFamily="66" charset="0"/>
              </a:defRPr>
            </a:lvl9pPr>
          </a:lstStyle>
          <a:p>
            <a:pPr indent="-228600" eaLnBrk="1" hangingPunct="1">
              <a:lnSpc>
                <a:spcPct val="90000"/>
              </a:lnSpc>
              <a:spcBef>
                <a:spcPct val="50000"/>
              </a:spcBef>
              <a:buFont typeface="Arial" panose="020B0604020202020204" pitchFamily="34" charset="0"/>
              <a:buChar char="•"/>
            </a:pPr>
            <a:r>
              <a:rPr lang="en-US" altLang="en-US" sz="3200" dirty="0" err="1">
                <a:solidFill>
                  <a:schemeClr val="tx1"/>
                </a:solidFill>
                <a:latin typeface="+mn-lt"/>
              </a:rPr>
              <a:t>Yatakta</a:t>
            </a:r>
            <a:r>
              <a:rPr lang="en-US" altLang="en-US" sz="3200" dirty="0">
                <a:solidFill>
                  <a:schemeClr val="tx1"/>
                </a:solidFill>
                <a:latin typeface="+mn-lt"/>
              </a:rPr>
              <a:t> </a:t>
            </a:r>
            <a:r>
              <a:rPr lang="en-US" altLang="en-US" sz="3200" dirty="0" err="1">
                <a:solidFill>
                  <a:schemeClr val="tx1"/>
                </a:solidFill>
                <a:latin typeface="+mn-lt"/>
              </a:rPr>
              <a:t>uyuyorum</a:t>
            </a:r>
            <a:r>
              <a:rPr lang="en-US" altLang="en-US" sz="3200" dirty="0">
                <a:solidFill>
                  <a:schemeClr val="tx1"/>
                </a:solidFill>
                <a:latin typeface="+mn-lt"/>
              </a:rPr>
              <a:t>.</a:t>
            </a:r>
          </a:p>
          <a:p>
            <a:pPr eaLnBrk="1" hangingPunct="1">
              <a:lnSpc>
                <a:spcPct val="90000"/>
              </a:lnSpc>
              <a:spcBef>
                <a:spcPct val="50000"/>
              </a:spcBef>
            </a:pPr>
            <a:r>
              <a:rPr lang="en-US" altLang="en-US" sz="2800" dirty="0">
                <a:solidFill>
                  <a:schemeClr val="tx1"/>
                </a:solidFill>
                <a:latin typeface="+mn-lt"/>
              </a:rPr>
              <a:t>(I am sleeping in the bed.</a:t>
            </a:r>
            <a:r>
              <a:rPr lang="tr-TR" altLang="en-US" sz="2800" dirty="0">
                <a:solidFill>
                  <a:schemeClr val="tx1"/>
                </a:solidFill>
                <a:latin typeface="+mn-lt"/>
              </a:rPr>
              <a:t>)</a:t>
            </a:r>
            <a:endParaRPr lang="en-US" altLang="en-US" sz="280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8" name="Text Box 5">
            <a:extLst>
              <a:ext uri="{FF2B5EF4-FFF2-40B4-BE49-F238E27FC236}">
                <a16:creationId xmlns:a16="http://schemas.microsoft.com/office/drawing/2014/main" id="{D7305377-427C-4DD5-90D6-5980DBADA8B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294256" y="3428999"/>
            <a:ext cx="3897744" cy="1977801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lIns="91440" tIns="45720" rIns="91440" bIns="45720" rtlCol="0">
            <a:noAutofit/>
          </a:bodyPr>
          <a:lstStyle>
            <a:lvl1pPr eaLnBrk="0" hangingPunct="0">
              <a:defRPr sz="4400">
                <a:solidFill>
                  <a:srgbClr val="FF0000"/>
                </a:solidFill>
                <a:latin typeface="Comic Sans MS" panose="030F0702030302020204" pitchFamily="66" charset="0"/>
              </a:defRPr>
            </a:lvl1pPr>
            <a:lvl2pPr marL="742950" indent="-285750" eaLnBrk="0" hangingPunct="0">
              <a:defRPr sz="4400">
                <a:solidFill>
                  <a:srgbClr val="FF0000"/>
                </a:solidFill>
                <a:latin typeface="Comic Sans MS" panose="030F0702030302020204" pitchFamily="66" charset="0"/>
              </a:defRPr>
            </a:lvl2pPr>
            <a:lvl3pPr marL="1143000" indent="-228600" eaLnBrk="0" hangingPunct="0">
              <a:defRPr sz="4400">
                <a:solidFill>
                  <a:srgbClr val="FF0000"/>
                </a:solidFill>
                <a:latin typeface="Comic Sans MS" panose="030F0702030302020204" pitchFamily="66" charset="0"/>
              </a:defRPr>
            </a:lvl3pPr>
            <a:lvl4pPr marL="1600200" indent="-228600" eaLnBrk="0" hangingPunct="0">
              <a:defRPr sz="4400">
                <a:solidFill>
                  <a:srgbClr val="FF0000"/>
                </a:solidFill>
                <a:latin typeface="Comic Sans MS" panose="030F0702030302020204" pitchFamily="66" charset="0"/>
              </a:defRPr>
            </a:lvl4pPr>
            <a:lvl5pPr marL="2057400" indent="-228600" eaLnBrk="0" hangingPunct="0">
              <a:defRPr sz="4400">
                <a:solidFill>
                  <a:srgbClr val="FF0000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FF0000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FF0000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FF0000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FF0000"/>
                </a:solidFill>
                <a:latin typeface="Comic Sans MS" panose="030F0702030302020204" pitchFamily="66" charset="0"/>
              </a:defRPr>
            </a:lvl9pPr>
          </a:lstStyle>
          <a:p>
            <a:pPr eaLnBrk="1" hangingPunct="1">
              <a:lnSpc>
                <a:spcPct val="90000"/>
              </a:lnSpc>
              <a:spcBef>
                <a:spcPct val="50000"/>
              </a:spcBef>
            </a:pPr>
            <a:r>
              <a:rPr lang="tr-TR" altLang="en-US" sz="2000" dirty="0">
                <a:solidFill>
                  <a:schemeClr val="tx1"/>
                </a:solidFill>
                <a:latin typeface="+mn-lt"/>
              </a:rPr>
              <a:t>Yatak: </a:t>
            </a:r>
            <a:r>
              <a:rPr lang="tr-TR" altLang="en-US" sz="2000" dirty="0" err="1">
                <a:solidFill>
                  <a:schemeClr val="tx1"/>
                </a:solidFill>
                <a:latin typeface="+mn-lt"/>
              </a:rPr>
              <a:t>bed</a:t>
            </a:r>
            <a:endParaRPr lang="tr-TR" altLang="en-US" sz="2000" dirty="0">
              <a:solidFill>
                <a:schemeClr val="tx1"/>
              </a:solidFill>
              <a:latin typeface="+mn-lt"/>
            </a:endParaRPr>
          </a:p>
          <a:p>
            <a:pPr eaLnBrk="1" hangingPunct="1">
              <a:lnSpc>
                <a:spcPct val="90000"/>
              </a:lnSpc>
              <a:spcBef>
                <a:spcPct val="50000"/>
              </a:spcBef>
            </a:pPr>
            <a:r>
              <a:rPr lang="tr-TR" altLang="en-US" sz="2000" dirty="0">
                <a:solidFill>
                  <a:schemeClr val="tx1"/>
                </a:solidFill>
                <a:latin typeface="+mn-lt"/>
              </a:rPr>
              <a:t>Yatakta: in the </a:t>
            </a:r>
            <a:r>
              <a:rPr lang="tr-TR" altLang="en-US" sz="2000" dirty="0" err="1">
                <a:solidFill>
                  <a:schemeClr val="tx1"/>
                </a:solidFill>
                <a:latin typeface="+mn-lt"/>
              </a:rPr>
              <a:t>bed</a:t>
            </a:r>
            <a:endParaRPr lang="tr-TR" altLang="en-US" sz="2000" dirty="0">
              <a:solidFill>
                <a:schemeClr val="tx1"/>
              </a:solidFill>
              <a:latin typeface="+mn-lt"/>
            </a:endParaRPr>
          </a:p>
          <a:p>
            <a:pPr eaLnBrk="1" hangingPunct="1">
              <a:lnSpc>
                <a:spcPct val="90000"/>
              </a:lnSpc>
              <a:spcBef>
                <a:spcPct val="50000"/>
              </a:spcBef>
            </a:pPr>
            <a:r>
              <a:rPr lang="tr-TR" altLang="en-US" sz="2000" dirty="0">
                <a:solidFill>
                  <a:schemeClr val="tx1"/>
                </a:solidFill>
                <a:latin typeface="+mn-lt"/>
              </a:rPr>
              <a:t>Uyumak: </a:t>
            </a:r>
            <a:r>
              <a:rPr lang="tr-TR" altLang="en-US" sz="2000" dirty="0" err="1">
                <a:solidFill>
                  <a:schemeClr val="tx1"/>
                </a:solidFill>
                <a:latin typeface="+mn-lt"/>
              </a:rPr>
              <a:t>sleep</a:t>
            </a:r>
            <a:endParaRPr lang="tr-TR" altLang="en-US" sz="2000" dirty="0">
              <a:solidFill>
                <a:schemeClr val="tx1"/>
              </a:solidFill>
              <a:latin typeface="+mn-lt"/>
            </a:endParaRPr>
          </a:p>
          <a:p>
            <a:pPr eaLnBrk="1" hangingPunct="1">
              <a:lnSpc>
                <a:spcPct val="90000"/>
              </a:lnSpc>
              <a:spcBef>
                <a:spcPct val="50000"/>
              </a:spcBef>
            </a:pPr>
            <a:r>
              <a:rPr lang="tr-TR" altLang="en-US" sz="2000" dirty="0">
                <a:solidFill>
                  <a:schemeClr val="tx1"/>
                </a:solidFill>
                <a:latin typeface="+mn-lt"/>
              </a:rPr>
              <a:t>Ben uyuyorum: I am </a:t>
            </a:r>
            <a:r>
              <a:rPr lang="tr-TR" altLang="en-US" sz="2000" dirty="0" err="1">
                <a:solidFill>
                  <a:schemeClr val="tx1"/>
                </a:solidFill>
                <a:latin typeface="+mn-lt"/>
              </a:rPr>
              <a:t>sleeping</a:t>
            </a:r>
            <a:endParaRPr lang="tr-TR" altLang="en-US" sz="200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9" name="Text Box 5">
            <a:extLst>
              <a:ext uri="{FF2B5EF4-FFF2-40B4-BE49-F238E27FC236}">
                <a16:creationId xmlns:a16="http://schemas.microsoft.com/office/drawing/2014/main" id="{544CA799-179A-42F0-98AA-6752C89A5B3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132878" y="262459"/>
            <a:ext cx="5059122" cy="1463102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 eaLnBrk="0" hangingPunct="0">
              <a:defRPr sz="4400">
                <a:solidFill>
                  <a:srgbClr val="FF0000"/>
                </a:solidFill>
                <a:latin typeface="Comic Sans MS" panose="030F0702030302020204" pitchFamily="66" charset="0"/>
              </a:defRPr>
            </a:lvl1pPr>
            <a:lvl2pPr marL="742950" indent="-285750" eaLnBrk="0" hangingPunct="0">
              <a:defRPr sz="4400">
                <a:solidFill>
                  <a:srgbClr val="FF0000"/>
                </a:solidFill>
                <a:latin typeface="Comic Sans MS" panose="030F0702030302020204" pitchFamily="66" charset="0"/>
              </a:defRPr>
            </a:lvl2pPr>
            <a:lvl3pPr marL="1143000" indent="-228600" eaLnBrk="0" hangingPunct="0">
              <a:defRPr sz="4400">
                <a:solidFill>
                  <a:srgbClr val="FF0000"/>
                </a:solidFill>
                <a:latin typeface="Comic Sans MS" panose="030F0702030302020204" pitchFamily="66" charset="0"/>
              </a:defRPr>
            </a:lvl3pPr>
            <a:lvl4pPr marL="1600200" indent="-228600" eaLnBrk="0" hangingPunct="0">
              <a:defRPr sz="4400">
                <a:solidFill>
                  <a:srgbClr val="FF0000"/>
                </a:solidFill>
                <a:latin typeface="Comic Sans MS" panose="030F0702030302020204" pitchFamily="66" charset="0"/>
              </a:defRPr>
            </a:lvl4pPr>
            <a:lvl5pPr marL="2057400" indent="-228600" eaLnBrk="0" hangingPunct="0">
              <a:defRPr sz="4400">
                <a:solidFill>
                  <a:srgbClr val="FF0000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FF0000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FF0000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FF0000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FF0000"/>
                </a:solidFill>
                <a:latin typeface="Comic Sans MS" panose="030F0702030302020204" pitchFamily="66" charset="0"/>
              </a:defRPr>
            </a:lvl9pPr>
          </a:lstStyle>
          <a:p>
            <a:pPr indent="-228600" eaLnBrk="1" hangingPunct="1">
              <a:lnSpc>
                <a:spcPct val="90000"/>
              </a:lnSpc>
              <a:spcBef>
                <a:spcPct val="50000"/>
              </a:spcBef>
              <a:buFont typeface="Arial" panose="020B0604020202020204" pitchFamily="34" charset="0"/>
              <a:buChar char="•"/>
            </a:pPr>
            <a:r>
              <a:rPr lang="tr-TR" altLang="en-US" sz="3200" dirty="0">
                <a:solidFill>
                  <a:schemeClr val="tx1"/>
                </a:solidFill>
                <a:latin typeface="+mn-lt"/>
              </a:rPr>
              <a:t>Bahçede </a:t>
            </a:r>
            <a:r>
              <a:rPr lang="en-US" altLang="en-US" sz="3200" dirty="0" err="1">
                <a:solidFill>
                  <a:schemeClr val="tx1"/>
                </a:solidFill>
                <a:latin typeface="+mn-lt"/>
              </a:rPr>
              <a:t>uyuyorum</a:t>
            </a:r>
            <a:r>
              <a:rPr lang="en-US" altLang="en-US" sz="3200" dirty="0">
                <a:solidFill>
                  <a:schemeClr val="tx1"/>
                </a:solidFill>
                <a:latin typeface="+mn-lt"/>
              </a:rPr>
              <a:t>.</a:t>
            </a:r>
          </a:p>
          <a:p>
            <a:pPr eaLnBrk="1" hangingPunct="1">
              <a:lnSpc>
                <a:spcPct val="90000"/>
              </a:lnSpc>
              <a:spcBef>
                <a:spcPct val="50000"/>
              </a:spcBef>
            </a:pPr>
            <a:r>
              <a:rPr lang="en-US" altLang="en-US" sz="2400" dirty="0">
                <a:solidFill>
                  <a:schemeClr val="tx1"/>
                </a:solidFill>
                <a:latin typeface="+mn-lt"/>
              </a:rPr>
              <a:t>(I am sleeping in the </a:t>
            </a:r>
            <a:r>
              <a:rPr lang="tr-TR" altLang="en-US" sz="2400" dirty="0" err="1">
                <a:solidFill>
                  <a:schemeClr val="tx1"/>
                </a:solidFill>
                <a:latin typeface="+mn-lt"/>
              </a:rPr>
              <a:t>garden</a:t>
            </a:r>
            <a:r>
              <a:rPr lang="en-US" altLang="en-US" sz="2400" dirty="0">
                <a:solidFill>
                  <a:schemeClr val="tx1"/>
                </a:solidFill>
                <a:latin typeface="+mn-lt"/>
              </a:rPr>
              <a:t>.</a:t>
            </a:r>
            <a:r>
              <a:rPr lang="tr-TR" altLang="en-US" sz="2400" dirty="0">
                <a:solidFill>
                  <a:schemeClr val="tx1"/>
                </a:solidFill>
                <a:latin typeface="+mn-lt"/>
              </a:rPr>
              <a:t>)</a:t>
            </a:r>
            <a:endParaRPr lang="en-US" altLang="en-US" sz="2400" dirty="0">
              <a:solidFill>
                <a:schemeClr val="tx1"/>
              </a:solidFill>
              <a:latin typeface="+mn-lt"/>
            </a:endParaRPr>
          </a:p>
        </p:txBody>
      </p:sp>
      <p:pic>
        <p:nvPicPr>
          <p:cNvPr id="3076" name="Picture 4" descr="Sleeping man in garden Stock Photos - Page 1 : Masterfile">
            <a:extLst>
              <a:ext uri="{FF2B5EF4-FFF2-40B4-BE49-F238E27FC236}">
                <a16:creationId xmlns:a16="http://schemas.microsoft.com/office/drawing/2014/main" id="{D6DE020F-F310-4782-9991-2C15D535CD6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62289" y="1487272"/>
            <a:ext cx="2628900" cy="174307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itle 1">
            <a:extLst>
              <a:ext uri="{FF2B5EF4-FFF2-40B4-BE49-F238E27FC236}">
                <a16:creationId xmlns:a16="http://schemas.microsoft.com/office/drawing/2014/main" id="{F7C9C00E-02FB-44D8-9092-4EA0A6DE3DD0}"/>
              </a:ext>
            </a:extLst>
          </p:cNvPr>
          <p:cNvSpPr txBox="1">
            <a:spLocks/>
          </p:cNvSpPr>
          <p:nvPr/>
        </p:nvSpPr>
        <p:spPr>
          <a:xfrm>
            <a:off x="0" y="42641"/>
            <a:ext cx="5924550" cy="590358"/>
          </a:xfrm>
          <a:prstGeom prst="rect">
            <a:avLst/>
          </a:prstGeom>
          <a:solidFill>
            <a:schemeClr val="bg2"/>
          </a:solidFill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tr-TR" sz="2800" dirty="0"/>
              <a:t>(Sen) ne yapıyorsun? </a:t>
            </a:r>
            <a:r>
              <a:rPr lang="tr-TR" sz="1600" dirty="0"/>
              <a:t>(</a:t>
            </a:r>
            <a:r>
              <a:rPr lang="tr-TR" sz="1600" dirty="0" err="1"/>
              <a:t>What</a:t>
            </a:r>
            <a:r>
              <a:rPr lang="tr-TR" sz="1600" dirty="0"/>
              <a:t> </a:t>
            </a:r>
            <a:r>
              <a:rPr lang="tr-TR" sz="1600" dirty="0" err="1"/>
              <a:t>are</a:t>
            </a:r>
            <a:r>
              <a:rPr lang="tr-TR" sz="1600" dirty="0"/>
              <a:t> </a:t>
            </a:r>
            <a:r>
              <a:rPr lang="tr-TR" sz="1600" dirty="0" err="1"/>
              <a:t>you</a:t>
            </a:r>
            <a:r>
              <a:rPr lang="tr-TR" sz="1600" dirty="0"/>
              <a:t> </a:t>
            </a:r>
            <a:r>
              <a:rPr lang="tr-TR" sz="1600" dirty="0" err="1"/>
              <a:t>doing</a:t>
            </a:r>
            <a:r>
              <a:rPr lang="tr-TR" sz="1600" dirty="0"/>
              <a:t>?)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522849647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33123E-B95F-4838-A988-336F1C7C13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4815348" cy="932733"/>
          </a:xfrm>
        </p:spPr>
        <p:txBody>
          <a:bodyPr/>
          <a:lstStyle/>
          <a:p>
            <a:r>
              <a:rPr lang="tr-TR" dirty="0"/>
              <a:t>YATAKTA.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BB38FC4-A8FF-47A7-B2BE-DE5408D3125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/>
              <a:t>Yatakta düşünüyorum. </a:t>
            </a:r>
          </a:p>
          <a:p>
            <a:r>
              <a:rPr lang="tr-TR" dirty="0"/>
              <a:t>Yatakta uyuyorum.</a:t>
            </a:r>
          </a:p>
          <a:p>
            <a:r>
              <a:rPr lang="tr-TR" dirty="0"/>
              <a:t>Yatakta içiyorum.</a:t>
            </a:r>
          </a:p>
          <a:p>
            <a:r>
              <a:rPr lang="tr-TR" dirty="0"/>
              <a:t>Yatakta şarkı söylüyorum. (I am </a:t>
            </a:r>
            <a:r>
              <a:rPr lang="tr-TR" dirty="0" err="1"/>
              <a:t>singing</a:t>
            </a:r>
            <a:r>
              <a:rPr lang="tr-TR" dirty="0"/>
              <a:t> on the </a:t>
            </a:r>
            <a:r>
              <a:rPr lang="tr-TR" dirty="0" err="1"/>
              <a:t>bed</a:t>
            </a:r>
            <a:r>
              <a:rPr lang="tr-TR" dirty="0"/>
              <a:t>.)</a:t>
            </a:r>
          </a:p>
          <a:p>
            <a:r>
              <a:rPr lang="tr-TR" dirty="0"/>
              <a:t>Yatakta ağlıyorum. (I am </a:t>
            </a:r>
            <a:r>
              <a:rPr lang="tr-TR" dirty="0" err="1"/>
              <a:t>crying</a:t>
            </a:r>
            <a:r>
              <a:rPr lang="tr-TR" dirty="0"/>
              <a:t> on the </a:t>
            </a:r>
            <a:r>
              <a:rPr lang="tr-TR" dirty="0" err="1"/>
              <a:t>bed</a:t>
            </a:r>
            <a:r>
              <a:rPr lang="tr-TR" dirty="0"/>
              <a:t>.)</a:t>
            </a:r>
          </a:p>
          <a:p>
            <a:r>
              <a:rPr lang="tr-TR" dirty="0"/>
              <a:t>Yatakta ders çalışıyorum. (I am </a:t>
            </a:r>
            <a:r>
              <a:rPr lang="tr-TR" dirty="0" err="1"/>
              <a:t>studying</a:t>
            </a:r>
            <a:r>
              <a:rPr lang="tr-TR" dirty="0"/>
              <a:t> on the </a:t>
            </a:r>
            <a:r>
              <a:rPr lang="tr-TR" dirty="0" err="1"/>
              <a:t>bed</a:t>
            </a:r>
            <a:r>
              <a:rPr lang="tr-TR" dirty="0"/>
              <a:t>.)</a:t>
            </a:r>
          </a:p>
          <a:p>
            <a:r>
              <a:rPr lang="tr-TR" dirty="0"/>
              <a:t>Yatakta </a:t>
            </a:r>
            <a:r>
              <a:rPr lang="tr-TR" dirty="0">
                <a:highlight>
                  <a:srgbClr val="FFFF00"/>
                </a:highlight>
              </a:rPr>
              <a:t>kardeşimle </a:t>
            </a:r>
            <a:r>
              <a:rPr lang="tr-TR" dirty="0"/>
              <a:t>kavga ediyorum. </a:t>
            </a:r>
          </a:p>
          <a:p>
            <a:r>
              <a:rPr lang="tr-TR" dirty="0"/>
              <a:t>(I am </a:t>
            </a:r>
            <a:r>
              <a:rPr lang="tr-TR" dirty="0" err="1"/>
              <a:t>fighting</a:t>
            </a:r>
            <a:r>
              <a:rPr lang="tr-TR" dirty="0"/>
              <a:t> on the </a:t>
            </a:r>
            <a:r>
              <a:rPr lang="tr-TR" dirty="0" err="1"/>
              <a:t>bed</a:t>
            </a:r>
            <a:r>
              <a:rPr lang="tr-TR" dirty="0"/>
              <a:t> </a:t>
            </a:r>
            <a:r>
              <a:rPr lang="tr-TR" dirty="0" err="1">
                <a:highlight>
                  <a:srgbClr val="FFFF00"/>
                </a:highlight>
              </a:rPr>
              <a:t>with</a:t>
            </a:r>
            <a:r>
              <a:rPr lang="tr-TR" dirty="0">
                <a:highlight>
                  <a:srgbClr val="FFFF00"/>
                </a:highlight>
              </a:rPr>
              <a:t> </a:t>
            </a:r>
            <a:r>
              <a:rPr lang="tr-TR" dirty="0" err="1">
                <a:highlight>
                  <a:srgbClr val="FFFF00"/>
                </a:highlight>
              </a:rPr>
              <a:t>my</a:t>
            </a:r>
            <a:r>
              <a:rPr lang="tr-TR" dirty="0">
                <a:highlight>
                  <a:srgbClr val="FFFF00"/>
                </a:highlight>
              </a:rPr>
              <a:t> </a:t>
            </a:r>
            <a:r>
              <a:rPr lang="tr-TR" dirty="0" err="1">
                <a:highlight>
                  <a:srgbClr val="FFFF00"/>
                </a:highlight>
              </a:rPr>
              <a:t>brother</a:t>
            </a:r>
            <a:r>
              <a:rPr lang="tr-TR" dirty="0">
                <a:highlight>
                  <a:srgbClr val="FFFF00"/>
                </a:highlight>
              </a:rPr>
              <a:t>.) </a:t>
            </a: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D1B6594F-91F3-4810-8904-6FE00100D5C8}"/>
              </a:ext>
            </a:extLst>
          </p:cNvPr>
          <p:cNvSpPr txBox="1">
            <a:spLocks/>
          </p:cNvSpPr>
          <p:nvPr/>
        </p:nvSpPr>
        <p:spPr>
          <a:xfrm>
            <a:off x="7347155" y="629008"/>
            <a:ext cx="4195916" cy="1770063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vert="horz" lIns="91440" tIns="45720" rIns="91440" bIns="45720" rtlCol="0" anchor="ctr">
            <a:normAutofit fontScale="55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tr-TR" dirty="0">
                <a:highlight>
                  <a:srgbClr val="FFFF00"/>
                </a:highlight>
              </a:rPr>
              <a:t>Kardeş</a:t>
            </a:r>
            <a:r>
              <a:rPr lang="tr-TR" dirty="0"/>
              <a:t>: </a:t>
            </a:r>
            <a:r>
              <a:rPr lang="tr-TR" dirty="0" err="1"/>
              <a:t>sister</a:t>
            </a:r>
            <a:r>
              <a:rPr lang="tr-TR" dirty="0"/>
              <a:t>/</a:t>
            </a:r>
            <a:r>
              <a:rPr lang="tr-TR" dirty="0" err="1"/>
              <a:t>brother</a:t>
            </a:r>
            <a:endParaRPr lang="tr-TR" dirty="0"/>
          </a:p>
          <a:p>
            <a:r>
              <a:rPr lang="tr-TR" dirty="0">
                <a:highlight>
                  <a:srgbClr val="FFFF00"/>
                </a:highlight>
              </a:rPr>
              <a:t>Kız kardeş: </a:t>
            </a:r>
            <a:r>
              <a:rPr lang="tr-TR" dirty="0" err="1"/>
              <a:t>sister</a:t>
            </a:r>
            <a:endParaRPr lang="tr-TR" dirty="0"/>
          </a:p>
          <a:p>
            <a:r>
              <a:rPr lang="tr-TR" dirty="0">
                <a:highlight>
                  <a:srgbClr val="FFFF00"/>
                </a:highlight>
              </a:rPr>
              <a:t>Erkek kardeş</a:t>
            </a:r>
            <a:r>
              <a:rPr lang="tr-TR" dirty="0"/>
              <a:t>: </a:t>
            </a:r>
            <a:r>
              <a:rPr lang="tr-TR" dirty="0" err="1"/>
              <a:t>brother</a:t>
            </a:r>
            <a:endParaRPr lang="tr-TR" dirty="0"/>
          </a:p>
          <a:p>
            <a:r>
              <a:rPr lang="tr-TR" dirty="0">
                <a:highlight>
                  <a:srgbClr val="FFFF00"/>
                </a:highlight>
              </a:rPr>
              <a:t>Abi: </a:t>
            </a:r>
            <a:r>
              <a:rPr lang="tr-TR" dirty="0" err="1"/>
              <a:t>elder</a:t>
            </a:r>
            <a:r>
              <a:rPr lang="tr-TR" dirty="0"/>
              <a:t> </a:t>
            </a:r>
            <a:r>
              <a:rPr lang="tr-TR" dirty="0" err="1"/>
              <a:t>brother</a:t>
            </a:r>
            <a:endParaRPr lang="tr-TR" dirty="0"/>
          </a:p>
          <a:p>
            <a:r>
              <a:rPr lang="tr-TR" dirty="0">
                <a:highlight>
                  <a:srgbClr val="FFFF00"/>
                </a:highlight>
              </a:rPr>
              <a:t>Baba: </a:t>
            </a:r>
            <a:r>
              <a:rPr lang="tr-TR" dirty="0"/>
              <a:t>Father</a:t>
            </a:r>
          </a:p>
          <a:p>
            <a:r>
              <a:rPr lang="tr-TR" dirty="0">
                <a:highlight>
                  <a:srgbClr val="FFFF00"/>
                </a:highlight>
              </a:rPr>
              <a:t>Anne: </a:t>
            </a:r>
            <a:r>
              <a:rPr lang="tr-TR" dirty="0" err="1"/>
              <a:t>mother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48658997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337940BB-FBC4-492E-BD92-3B7B914D0EA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71CEE687-B700-4220-9DC4-B54875D2D1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53988" y="320041"/>
            <a:ext cx="6707084" cy="3892668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6600" kern="1200" dirty="0" err="1">
                <a:solidFill>
                  <a:schemeClr val="tx1"/>
                </a:solidFill>
                <a:latin typeface="+mj-lt"/>
                <a:ea typeface="+mj-ea"/>
                <a:cs typeface="+mj-cs"/>
              </a:rPr>
              <a:t>Şimdiki</a:t>
            </a:r>
            <a:r>
              <a:rPr lang="en-US" sz="66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 Zaman</a:t>
            </a:r>
            <a:r>
              <a:rPr lang="en-US" sz="6600" kern="1200" dirty="0">
                <a:solidFill>
                  <a:schemeClr val="tx1"/>
                </a:solidFill>
                <a:highlight>
                  <a:srgbClr val="00FF00"/>
                </a:highlight>
                <a:latin typeface="+mj-lt"/>
                <a:ea typeface="+mj-ea"/>
                <a:cs typeface="+mj-cs"/>
              </a:rPr>
              <a:t> </a:t>
            </a:r>
            <a:r>
              <a:rPr lang="tr-TR" sz="6600" kern="1200" dirty="0">
                <a:solidFill>
                  <a:schemeClr val="tx1"/>
                </a:solidFill>
                <a:highlight>
                  <a:srgbClr val="00FF00"/>
                </a:highlight>
                <a:latin typeface="+mj-lt"/>
                <a:ea typeface="+mj-ea"/>
                <a:cs typeface="+mj-cs"/>
              </a:rPr>
              <a:t>5</a:t>
            </a:r>
            <a:r>
              <a:rPr lang="en-US" sz="6600" kern="1200" dirty="0">
                <a:solidFill>
                  <a:schemeClr val="tx1"/>
                </a:solidFill>
                <a:highlight>
                  <a:srgbClr val="00FF00"/>
                </a:highlight>
                <a:latin typeface="+mj-lt"/>
                <a:ea typeface="+mj-ea"/>
                <a:cs typeface="+mj-cs"/>
              </a:rPr>
              <a:t> </a:t>
            </a:r>
            <a:r>
              <a:rPr lang="en-US" sz="48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(Simple Progressive Tense)</a:t>
            </a:r>
            <a:endParaRPr lang="en-US" sz="6600" kern="1200" dirty="0">
              <a:solidFill>
                <a:schemeClr val="tx1"/>
              </a:solidFill>
              <a:latin typeface="+mj-lt"/>
              <a:ea typeface="+mj-ea"/>
              <a:cs typeface="+mj-cs"/>
            </a:endParaRPr>
          </a:p>
        </p:txBody>
      </p:sp>
      <p:pic>
        <p:nvPicPr>
          <p:cNvPr id="7" name="Graphic 6" descr="Hourglass">
            <a:extLst>
              <a:ext uri="{FF2B5EF4-FFF2-40B4-BE49-F238E27FC236}">
                <a16:creationId xmlns:a16="http://schemas.microsoft.com/office/drawing/2014/main" id="{ABFD092F-F8E4-439E-ACB4-55F5A47DBCA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20040" y="1226248"/>
            <a:ext cx="4087368" cy="4087368"/>
          </a:xfrm>
          <a:prstGeom prst="rect">
            <a:avLst/>
          </a:prstGeom>
        </p:spPr>
      </p:pic>
      <p:sp>
        <p:nvSpPr>
          <p:cNvPr id="12" name="sketch line">
            <a:extLst>
              <a:ext uri="{FF2B5EF4-FFF2-40B4-BE49-F238E27FC236}">
                <a16:creationId xmlns:a16="http://schemas.microsoft.com/office/drawing/2014/main" id="{3FCFB1DE-0B7E-48CC-BA90-B2AB0889F9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53987" y="4409267"/>
            <a:ext cx="4243589" cy="27432"/>
          </a:xfrm>
          <a:custGeom>
            <a:avLst/>
            <a:gdLst>
              <a:gd name="connsiteX0" fmla="*/ 0 w 4243589"/>
              <a:gd name="connsiteY0" fmla="*/ 0 h 27432"/>
              <a:gd name="connsiteX1" fmla="*/ 563791 w 4243589"/>
              <a:gd name="connsiteY1" fmla="*/ 0 h 27432"/>
              <a:gd name="connsiteX2" fmla="*/ 1042710 w 4243589"/>
              <a:gd name="connsiteY2" fmla="*/ 0 h 27432"/>
              <a:gd name="connsiteX3" fmla="*/ 1564066 w 4243589"/>
              <a:gd name="connsiteY3" fmla="*/ 0 h 27432"/>
              <a:gd name="connsiteX4" fmla="*/ 2212729 w 4243589"/>
              <a:gd name="connsiteY4" fmla="*/ 0 h 27432"/>
              <a:gd name="connsiteX5" fmla="*/ 2776520 w 4243589"/>
              <a:gd name="connsiteY5" fmla="*/ 0 h 27432"/>
              <a:gd name="connsiteX6" fmla="*/ 3297875 w 4243589"/>
              <a:gd name="connsiteY6" fmla="*/ 0 h 27432"/>
              <a:gd name="connsiteX7" fmla="*/ 4243589 w 4243589"/>
              <a:gd name="connsiteY7" fmla="*/ 0 h 27432"/>
              <a:gd name="connsiteX8" fmla="*/ 4243589 w 4243589"/>
              <a:gd name="connsiteY8" fmla="*/ 27432 h 27432"/>
              <a:gd name="connsiteX9" fmla="*/ 3637362 w 4243589"/>
              <a:gd name="connsiteY9" fmla="*/ 27432 h 27432"/>
              <a:gd name="connsiteX10" fmla="*/ 3116007 w 4243589"/>
              <a:gd name="connsiteY10" fmla="*/ 27432 h 27432"/>
              <a:gd name="connsiteX11" fmla="*/ 2424908 w 4243589"/>
              <a:gd name="connsiteY11" fmla="*/ 27432 h 27432"/>
              <a:gd name="connsiteX12" fmla="*/ 1861117 w 4243589"/>
              <a:gd name="connsiteY12" fmla="*/ 27432 h 27432"/>
              <a:gd name="connsiteX13" fmla="*/ 1382198 w 4243589"/>
              <a:gd name="connsiteY13" fmla="*/ 27432 h 27432"/>
              <a:gd name="connsiteX14" fmla="*/ 733535 w 4243589"/>
              <a:gd name="connsiteY14" fmla="*/ 27432 h 27432"/>
              <a:gd name="connsiteX15" fmla="*/ 0 w 4243589"/>
              <a:gd name="connsiteY15" fmla="*/ 27432 h 27432"/>
              <a:gd name="connsiteX16" fmla="*/ 0 w 4243589"/>
              <a:gd name="connsiteY16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243589" h="27432" fill="none" extrusionOk="0">
                <a:moveTo>
                  <a:pt x="0" y="0"/>
                </a:moveTo>
                <a:cubicBezTo>
                  <a:pt x="157351" y="-15653"/>
                  <a:pt x="378877" y="-5828"/>
                  <a:pt x="563791" y="0"/>
                </a:cubicBezTo>
                <a:cubicBezTo>
                  <a:pt x="748705" y="5828"/>
                  <a:pt x="905659" y="-5525"/>
                  <a:pt x="1042710" y="0"/>
                </a:cubicBezTo>
                <a:cubicBezTo>
                  <a:pt x="1179761" y="5525"/>
                  <a:pt x="1356845" y="-21288"/>
                  <a:pt x="1564066" y="0"/>
                </a:cubicBezTo>
                <a:cubicBezTo>
                  <a:pt x="1771287" y="21288"/>
                  <a:pt x="1912099" y="25135"/>
                  <a:pt x="2212729" y="0"/>
                </a:cubicBezTo>
                <a:cubicBezTo>
                  <a:pt x="2513359" y="-25135"/>
                  <a:pt x="2514918" y="-27119"/>
                  <a:pt x="2776520" y="0"/>
                </a:cubicBezTo>
                <a:cubicBezTo>
                  <a:pt x="3038122" y="27119"/>
                  <a:pt x="3178771" y="18116"/>
                  <a:pt x="3297875" y="0"/>
                </a:cubicBezTo>
                <a:cubicBezTo>
                  <a:pt x="3416980" y="-18116"/>
                  <a:pt x="4012240" y="-40869"/>
                  <a:pt x="4243589" y="0"/>
                </a:cubicBezTo>
                <a:cubicBezTo>
                  <a:pt x="4242616" y="8304"/>
                  <a:pt x="4243111" y="21512"/>
                  <a:pt x="4243589" y="27432"/>
                </a:cubicBezTo>
                <a:cubicBezTo>
                  <a:pt x="4112949" y="6289"/>
                  <a:pt x="3928037" y="10975"/>
                  <a:pt x="3637362" y="27432"/>
                </a:cubicBezTo>
                <a:cubicBezTo>
                  <a:pt x="3346687" y="43889"/>
                  <a:pt x="3254446" y="35813"/>
                  <a:pt x="3116007" y="27432"/>
                </a:cubicBezTo>
                <a:cubicBezTo>
                  <a:pt x="2977569" y="19051"/>
                  <a:pt x="2620228" y="38017"/>
                  <a:pt x="2424908" y="27432"/>
                </a:cubicBezTo>
                <a:cubicBezTo>
                  <a:pt x="2229588" y="16847"/>
                  <a:pt x="2088287" y="5290"/>
                  <a:pt x="1861117" y="27432"/>
                </a:cubicBezTo>
                <a:cubicBezTo>
                  <a:pt x="1633947" y="49574"/>
                  <a:pt x="1502447" y="8273"/>
                  <a:pt x="1382198" y="27432"/>
                </a:cubicBezTo>
                <a:cubicBezTo>
                  <a:pt x="1261949" y="46591"/>
                  <a:pt x="1045440" y="37497"/>
                  <a:pt x="733535" y="27432"/>
                </a:cubicBezTo>
                <a:cubicBezTo>
                  <a:pt x="421630" y="17367"/>
                  <a:pt x="341257" y="-9215"/>
                  <a:pt x="0" y="27432"/>
                </a:cubicBezTo>
                <a:cubicBezTo>
                  <a:pt x="-1048" y="14992"/>
                  <a:pt x="-1120" y="7447"/>
                  <a:pt x="0" y="0"/>
                </a:cubicBezTo>
                <a:close/>
              </a:path>
              <a:path w="4243589" h="27432" stroke="0" extrusionOk="0">
                <a:moveTo>
                  <a:pt x="0" y="0"/>
                </a:moveTo>
                <a:cubicBezTo>
                  <a:pt x="128164" y="17204"/>
                  <a:pt x="312653" y="1129"/>
                  <a:pt x="563791" y="0"/>
                </a:cubicBezTo>
                <a:cubicBezTo>
                  <a:pt x="814929" y="-1129"/>
                  <a:pt x="837271" y="8503"/>
                  <a:pt x="1042710" y="0"/>
                </a:cubicBezTo>
                <a:cubicBezTo>
                  <a:pt x="1248149" y="-8503"/>
                  <a:pt x="1588432" y="-28862"/>
                  <a:pt x="1733809" y="0"/>
                </a:cubicBezTo>
                <a:cubicBezTo>
                  <a:pt x="1879186" y="28862"/>
                  <a:pt x="2052815" y="5974"/>
                  <a:pt x="2297600" y="0"/>
                </a:cubicBezTo>
                <a:cubicBezTo>
                  <a:pt x="2542385" y="-5974"/>
                  <a:pt x="2699960" y="-23550"/>
                  <a:pt x="2861391" y="0"/>
                </a:cubicBezTo>
                <a:cubicBezTo>
                  <a:pt x="3022822" y="23550"/>
                  <a:pt x="3390411" y="25272"/>
                  <a:pt x="3552490" y="0"/>
                </a:cubicBezTo>
                <a:cubicBezTo>
                  <a:pt x="3714569" y="-25272"/>
                  <a:pt x="3950585" y="-31327"/>
                  <a:pt x="4243589" y="0"/>
                </a:cubicBezTo>
                <a:cubicBezTo>
                  <a:pt x="4244074" y="9333"/>
                  <a:pt x="4244867" y="19699"/>
                  <a:pt x="4243589" y="27432"/>
                </a:cubicBezTo>
                <a:cubicBezTo>
                  <a:pt x="4130424" y="7904"/>
                  <a:pt x="3932803" y="51393"/>
                  <a:pt x="3722234" y="27432"/>
                </a:cubicBezTo>
                <a:cubicBezTo>
                  <a:pt x="3511665" y="3471"/>
                  <a:pt x="3269903" y="55138"/>
                  <a:pt x="3116007" y="27432"/>
                </a:cubicBezTo>
                <a:cubicBezTo>
                  <a:pt x="2962111" y="-274"/>
                  <a:pt x="2744280" y="32368"/>
                  <a:pt x="2509780" y="27432"/>
                </a:cubicBezTo>
                <a:cubicBezTo>
                  <a:pt x="2275280" y="22496"/>
                  <a:pt x="2066059" y="52808"/>
                  <a:pt x="1945989" y="27432"/>
                </a:cubicBezTo>
                <a:cubicBezTo>
                  <a:pt x="1825919" y="2056"/>
                  <a:pt x="1407329" y="21760"/>
                  <a:pt x="1254890" y="27432"/>
                </a:cubicBezTo>
                <a:cubicBezTo>
                  <a:pt x="1102451" y="33104"/>
                  <a:pt x="837950" y="40817"/>
                  <a:pt x="563791" y="27432"/>
                </a:cubicBezTo>
                <a:cubicBezTo>
                  <a:pt x="289632" y="14047"/>
                  <a:pt x="132768" y="16249"/>
                  <a:pt x="0" y="27432"/>
                </a:cubicBezTo>
                <a:cubicBezTo>
                  <a:pt x="211" y="18145"/>
                  <a:pt x="120" y="6480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1275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25206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4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2B7762-BF77-482A-8898-167E8CC7EF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6"/>
            <a:ext cx="5656262" cy="901700"/>
          </a:xfrm>
          <a:solidFill>
            <a:schemeClr val="accent4"/>
          </a:solidFill>
        </p:spPr>
        <p:txBody>
          <a:bodyPr>
            <a:normAutofit fontScale="90000"/>
          </a:bodyPr>
          <a:lstStyle/>
          <a:p>
            <a:r>
              <a:rPr lang="tr-TR"/>
              <a:t>HAYDİ YAZALIM </a:t>
            </a:r>
            <a:r>
              <a:rPr lang="tr-TR" sz="2700"/>
              <a:t>(LET’S WRITE)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C393D79-24EA-4963-B8E6-589BBA81BD6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65176" y="1327152"/>
            <a:ext cx="5157787" cy="395287"/>
          </a:xfrm>
          <a:solidFill>
            <a:schemeClr val="accent3"/>
          </a:solidFill>
        </p:spPr>
        <p:txBody>
          <a:bodyPr>
            <a:normAutofit lnSpcReduction="10000"/>
          </a:bodyPr>
          <a:lstStyle/>
          <a:p>
            <a:r>
              <a:rPr lang="tr-TR">
                <a:solidFill>
                  <a:srgbClr val="FF0000"/>
                </a:solidFill>
              </a:rPr>
              <a:t>ANNE</a:t>
            </a:r>
            <a:endParaRPr lang="en-US">
              <a:solidFill>
                <a:srgbClr val="FF0000"/>
              </a:solidFill>
            </a:endParaRP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B157BE6-CF2E-4121-9AAB-E6811865FEE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765175" y="1782764"/>
            <a:ext cx="6369050" cy="4579935"/>
          </a:xfrm>
          <a:solidFill>
            <a:schemeClr val="bg2"/>
          </a:solidFill>
        </p:spPr>
        <p:txBody>
          <a:bodyPr/>
          <a:lstStyle/>
          <a:p>
            <a:pPr marL="0" indent="0">
              <a:buNone/>
            </a:pPr>
            <a:endParaRPr lang="tr-TR"/>
          </a:p>
          <a:p>
            <a:pPr marL="0" indent="0">
              <a:buNone/>
            </a:pPr>
            <a:endParaRPr lang="tr-TR"/>
          </a:p>
          <a:p>
            <a:pPr marL="0" indent="0">
              <a:buNone/>
            </a:pPr>
            <a:endParaRPr lang="tr-TR"/>
          </a:p>
        </p:txBody>
      </p:sp>
      <p:pic>
        <p:nvPicPr>
          <p:cNvPr id="7170" name="Picture 2" descr="two babies and woman sitting on sofa while holding baby and watching on tablet">
            <a:extLst>
              <a:ext uri="{FF2B5EF4-FFF2-40B4-BE49-F238E27FC236}">
                <a16:creationId xmlns:a16="http://schemas.microsoft.com/office/drawing/2014/main" id="{A4D2199D-3718-4DF3-B1C0-BBC5A990D1F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91282" y="1104900"/>
            <a:ext cx="4629217" cy="30876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43571361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4.8|1|2.4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7708</TotalTime>
  <Words>1113</Words>
  <Application>Microsoft Office PowerPoint</Application>
  <PresentationFormat>Widescreen</PresentationFormat>
  <Paragraphs>198</Paragraphs>
  <Slides>40</Slides>
  <Notes>0</Notes>
  <HiddenSlides>0</HiddenSlides>
  <MMClips>3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40</vt:i4>
      </vt:variant>
    </vt:vector>
  </HeadingPairs>
  <TitlesOfParts>
    <vt:vector size="47" baseType="lpstr">
      <vt:lpstr>Arial</vt:lpstr>
      <vt:lpstr>Bembo</vt:lpstr>
      <vt:lpstr>Biome Light</vt:lpstr>
      <vt:lpstr>Calibri</vt:lpstr>
      <vt:lpstr>Calibri Light</vt:lpstr>
      <vt:lpstr>Comic Sans MS</vt:lpstr>
      <vt:lpstr>Office Theme</vt:lpstr>
      <vt:lpstr>Ders/Lesson:1-2 -3</vt:lpstr>
      <vt:lpstr>Şimdiki Zaman 1  (Simple Progressive Tense)</vt:lpstr>
      <vt:lpstr>Ne yapıyorsun? (What are you doing? </vt:lpstr>
      <vt:lpstr>A: Yusrah ne yapıyor? What is Yusrah doing?  B: Elma yiyor.</vt:lpstr>
      <vt:lpstr>A: Maryam ne yapıyor? B: Kitap okuyor.</vt:lpstr>
      <vt:lpstr>PowerPoint Presentation</vt:lpstr>
      <vt:lpstr>A: Abdullah ne yapıyor?  What is Ibrahim doing? B: Top oynuyor. He is playing with ball. </vt:lpstr>
      <vt:lpstr>PowerPoint Presentation</vt:lpstr>
      <vt:lpstr>A: Maryam ne yapıyor?  B: Sandaviç yiyor.</vt:lpstr>
      <vt:lpstr>PowerPoint Presentation</vt:lpstr>
      <vt:lpstr>PowerPoint Presentation</vt:lpstr>
      <vt:lpstr>PowerPoint Presentation</vt:lpstr>
      <vt:lpstr>Alıştırma: Practice</vt:lpstr>
      <vt:lpstr>Ne yapıyorsun? (What are you doing? </vt:lpstr>
      <vt:lpstr>PowerPoint Presentation</vt:lpstr>
      <vt:lpstr>PowerPoint Presentation</vt:lpstr>
      <vt:lpstr>Şimdiki Zaman 2 (Simple Progressive Tense)</vt:lpstr>
      <vt:lpstr>PowerPoint Presentation</vt:lpstr>
      <vt:lpstr>PowerPoint Presentation</vt:lpstr>
      <vt:lpstr>Alıştırma: Practice</vt:lpstr>
      <vt:lpstr>Alıştırma: Practice</vt:lpstr>
      <vt:lpstr>Alıştırma: Practice</vt:lpstr>
      <vt:lpstr>PowerPoint Presentation</vt:lpstr>
      <vt:lpstr>Şimdiki Zaman 3 (Simple Progressive Tense)</vt:lpstr>
      <vt:lpstr>PowerPoint Presentation</vt:lpstr>
      <vt:lpstr>Alıştırma: Practice</vt:lpstr>
      <vt:lpstr>PowerPoint Presentation</vt:lpstr>
      <vt:lpstr>Şimdiki Zaman 4 (Simple Progressive Tense)</vt:lpstr>
      <vt:lpstr>PowerPoint Presentation</vt:lpstr>
      <vt:lpstr>Alıştırma: Practice</vt:lpstr>
      <vt:lpstr>Şimdiki Zaman 5  (Simple Progressive Tense)</vt:lpstr>
      <vt:lpstr>PowerPoint Presentation</vt:lpstr>
      <vt:lpstr>Alıştırma: Practice</vt:lpstr>
      <vt:lpstr>Şimdiki Zaman 6  (Simple Progressive Tense)</vt:lpstr>
      <vt:lpstr>PowerPoint Presentation</vt:lpstr>
      <vt:lpstr>ORMANDA</vt:lpstr>
      <vt:lpstr>PowerPoint Presentation</vt:lpstr>
      <vt:lpstr>YATAKTA.</vt:lpstr>
      <vt:lpstr>Şimdiki Zaman 5 (Simple Progressive Tense)</vt:lpstr>
      <vt:lpstr>HAYDİ YAZALIM (LET’S WRITE)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mehmet agpak</dc:creator>
  <cp:lastModifiedBy>Mehmet Agpak</cp:lastModifiedBy>
  <cp:revision>85</cp:revision>
  <dcterms:created xsi:type="dcterms:W3CDTF">2021-06-27T14:46:43Z</dcterms:created>
  <dcterms:modified xsi:type="dcterms:W3CDTF">2024-01-31T22:05:24Z</dcterms:modified>
</cp:coreProperties>
</file>