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2" r:id="rId2"/>
    <p:sldId id="263" r:id="rId3"/>
    <p:sldId id="264" r:id="rId4"/>
    <p:sldId id="261" r:id="rId5"/>
    <p:sldId id="262" r:id="rId6"/>
    <p:sldId id="496" r:id="rId7"/>
    <p:sldId id="49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CC"/>
    <a:srgbClr val="FCD0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C955181-2500-4A28-BDE9-0AD98BA252D5}" v="673" dt="2023-11-08T20:06:56.9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90" y="6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E8685-2330-F5CA-3B0A-086E2F1591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AD0EB0-14E9-AA33-F07E-6937A75E7B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DE0C3B-90AB-007D-4157-5BC5478D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1A59-07EF-444E-AFFA-ACFC12FEE8BF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64B170-3C7F-7D3E-FE4E-18E585C10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EAAF4-1877-B3AD-FF84-AE5C5CFFD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86B10-6871-4477-926B-72888E287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893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7785C-8203-E7A1-C291-3DD3F004B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BDA6D3-0DFC-8793-D45D-0F40A4F4DE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6EAD91-116B-130B-C34B-6E857E39C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1A59-07EF-444E-AFFA-ACFC12FEE8BF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A05ECE-9843-98A3-763A-3E9FF2C24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4EF185-2F1F-DF98-D89F-88AB78F03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86B10-6871-4477-926B-72888E287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78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3D346-8592-1775-7272-A1CDC0FFB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FA6ACA-801D-75E2-6EDD-138395CA21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268513-7261-2B9A-1888-E5415265E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1A59-07EF-444E-AFFA-ACFC12FEE8BF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48950D-D2AB-CDEF-6453-5DA9EB677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F813DF-EF60-43A9-4FF3-BFDA24608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86B10-6871-4477-926B-72888E287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968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0DD7D-A715-5C3C-29D4-9924381CF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6AA14F-948F-B998-46C3-FF98B7B959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821105-A04A-6DE4-C9B5-86D195E628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A56EC2-3F69-5D61-793E-8318C8BC5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1A59-07EF-444E-AFFA-ACFC12FEE8BF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A3CF60-AB58-799B-5005-5E0C4D1CF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96E50E-ED82-5F12-4906-812E2BCB0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86B10-6871-4477-926B-72888E287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206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224AD-71EC-FA11-B7A0-E4377DAD6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99270C-9CAA-EA70-05D0-DBD9FEBF4E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8ACBBA-1C1E-A9E9-D26A-C0D0BD6E4B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02A675-C2E6-D3BA-89E5-82A2C9EE6A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E712C0-31E2-CF8D-7B00-F794F08687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54D526-EB66-B2A8-DAA5-F252BABAC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1A59-07EF-444E-AFFA-ACFC12FEE8BF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794612-4C7A-2360-A7A4-B0692488B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2101A9-D6BF-F5F7-F219-9D7FC2DC8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86B10-6871-4477-926B-72888E287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22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912D6-B32C-AC76-4A3E-B908560C9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B7DC84-84BD-74E4-7C4E-9A7257F7A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1A59-07EF-444E-AFFA-ACFC12FEE8BF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9926A-0831-17F2-7AA2-41F39448C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3A49E4-6BF7-A9BB-6CCB-59AAC931C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86B10-6871-4477-926B-72888E287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911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EE536C-9F1C-0947-F586-EB756F18C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1A59-07EF-444E-AFFA-ACFC12FEE8BF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3E6BA1-A291-0DDF-B479-85B43DBF5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FDB32B-1C85-32ED-CFF6-B3CDEAF6C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86B10-6871-4477-926B-72888E287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386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7B242-4943-BA37-9568-D4F7390E2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11B372-C415-0028-3C64-C103EF0881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F34E1E-D478-7080-C127-51014BF942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225FA-9055-0ED8-6045-6AF443E0D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1A59-07EF-444E-AFFA-ACFC12FEE8BF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5A3D3A-15F4-3822-87DA-75D7B7DB5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C73802-D006-DE0D-B993-52621325D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86B10-6871-4477-926B-72888E287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608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215D9-5E8D-F357-01CF-18375089E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B8AB20C-0390-926F-4E5E-A0951E1AEE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EB3AA6-43C8-FCAE-6C25-20D91B2FD6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8D7EA6-2B0D-7A18-E1D6-D6CE5989B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1A59-07EF-444E-AFFA-ACFC12FEE8BF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4EE472-0D5E-8391-FB0A-D1A1F6773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3FA7BE-1753-02F7-39B5-2B719355E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86B10-6871-4477-926B-72888E287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315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133AE-BB14-4C46-89D3-57303B1E9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50F28C-C18A-2C97-CA83-871E28BC47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F6F1F7-75FA-70B3-043E-84E598C65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1A59-07EF-444E-AFFA-ACFC12FEE8BF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CB8192-8224-D403-E57A-8A6B6B24B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98C8FC-5F3D-B307-51C9-92835D5A0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86B10-6871-4477-926B-72888E287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861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45E92E7-3AE1-B088-8620-F472C8E5B2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AFB422-C623-1663-097C-FD70F19891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95566C-BDA6-8E5B-9DDB-8503A679A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1A59-07EF-444E-AFFA-ACFC12FEE8BF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FB2F65-D596-6D6B-04FB-F39A93C9C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6E91C9-AF66-2065-0CC1-7E61F6852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86B10-6871-4477-926B-72888E287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87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F141B8-EB37-7F4E-AA83-7162A407B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693726-9541-A57A-1BE7-5558609776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40663E-0D7E-B641-737F-F7235D5175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C11A59-07EF-444E-AFFA-ACFC12FEE8BF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2E1334-F0AD-0E30-8D4B-F1089D1B9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69E84B-A1B9-3F32-FFCE-8F4901BBE1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186B10-6871-4477-926B-72888E287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167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013B12-1264-626D-3FC0-1824E989AF3D}"/>
              </a:ext>
            </a:extLst>
          </p:cNvPr>
          <p:cNvSpPr txBox="1"/>
          <p:nvPr/>
        </p:nvSpPr>
        <p:spPr>
          <a:xfrm rot="20647493">
            <a:off x="5791453" y="3491958"/>
            <a:ext cx="5142718" cy="2208755"/>
          </a:xfrm>
          <a:prstGeom prst="rect">
            <a:avLst/>
          </a:prstGeom>
          <a:solidFill>
            <a:srgbClr val="33CCCC"/>
          </a:solidFill>
          <a:ln w="19050">
            <a:solidFill>
              <a:schemeClr val="accent2">
                <a:lumMod val="75000"/>
              </a:schemeClr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 algn="ctr" defTabSz="841248">
              <a:lnSpc>
                <a:spcPct val="90000"/>
              </a:lnSpc>
              <a:spcAft>
                <a:spcPts val="736"/>
              </a:spcAft>
            </a:pPr>
            <a:r>
              <a:rPr lang="en-US" sz="2576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1. </a:t>
            </a:r>
            <a:r>
              <a:rPr lang="tr-TR" sz="2576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Kasım</a:t>
            </a:r>
            <a:r>
              <a:rPr lang="en-US" sz="2576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. 202</a:t>
            </a:r>
            <a:r>
              <a:rPr lang="tr-TR" sz="2576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3</a:t>
            </a:r>
            <a:r>
              <a:rPr lang="en-US" sz="2576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  </a:t>
            </a:r>
          </a:p>
          <a:p>
            <a:pPr algn="ctr" defTabSz="841248">
              <a:lnSpc>
                <a:spcPct val="90000"/>
              </a:lnSpc>
              <a:spcAft>
                <a:spcPts val="736"/>
              </a:spcAft>
            </a:pPr>
            <a:r>
              <a:rPr lang="tr-TR" sz="2576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ÇARŞAMBA</a:t>
            </a:r>
            <a:r>
              <a:rPr lang="en-US" sz="2576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- </a:t>
            </a:r>
            <a:r>
              <a:rPr lang="tr-TR" sz="2576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WEDNESDAY</a:t>
            </a:r>
            <a:r>
              <a:rPr lang="en-US" sz="2576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</a:p>
          <a:p>
            <a:pPr algn="ctr" defTabSz="841248">
              <a:lnSpc>
                <a:spcPct val="90000"/>
              </a:lnSpc>
              <a:spcAft>
                <a:spcPts val="736"/>
              </a:spcAft>
            </a:pPr>
            <a:r>
              <a:rPr lang="en-US" sz="2576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DERS/LESSON </a:t>
            </a:r>
            <a:r>
              <a:rPr lang="tr-TR" sz="4048" kern="120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1</a:t>
            </a:r>
            <a:endParaRPr lang="en-US" sz="2800">
              <a:solidFill>
                <a:schemeClr val="tx1">
                  <a:lumMod val="95000"/>
                  <a:lumOff val="5000"/>
                </a:schemeClr>
              </a:solidFill>
              <a:effectLst/>
              <a:highlight>
                <a:srgbClr val="FFFF00"/>
              </a:highligh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AD3055-32A6-781C-E554-94F6F964C6C8}"/>
              </a:ext>
            </a:extLst>
          </p:cNvPr>
          <p:cNvSpPr txBox="1"/>
          <p:nvPr/>
        </p:nvSpPr>
        <p:spPr>
          <a:xfrm rot="521125">
            <a:off x="765538" y="4013935"/>
            <a:ext cx="4699826" cy="1973624"/>
          </a:xfrm>
          <a:prstGeom prst="rect">
            <a:avLst/>
          </a:prstGeom>
          <a:solidFill>
            <a:srgbClr val="33CCCC"/>
          </a:solidFill>
          <a:ln w="12700">
            <a:solidFill>
              <a:schemeClr val="accent2">
                <a:lumMod val="75000"/>
              </a:schemeClr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 algn="ctr" defTabSz="841248">
              <a:lnSpc>
                <a:spcPct val="90000"/>
              </a:lnSpc>
              <a:spcBef>
                <a:spcPct val="0"/>
              </a:spcBef>
              <a:spcAft>
                <a:spcPts val="736"/>
              </a:spcAft>
            </a:pPr>
            <a:endParaRPr lang="tr-TR" sz="3404" b="1" kern="120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+mj-ea"/>
              <a:cs typeface="+mj-cs"/>
            </a:endParaRPr>
          </a:p>
          <a:p>
            <a:pPr algn="ctr" defTabSz="841248">
              <a:lnSpc>
                <a:spcPct val="90000"/>
              </a:lnSpc>
              <a:spcBef>
                <a:spcPct val="0"/>
              </a:spcBef>
              <a:spcAft>
                <a:spcPts val="736"/>
              </a:spcAft>
            </a:pPr>
            <a:r>
              <a:rPr lang="en-US" sz="3404" b="1" kern="12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TÜRKÇE DERSİ </a:t>
            </a:r>
            <a:endParaRPr lang="tr-TR" sz="3404" b="1" kern="120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+mj-ea"/>
              <a:cs typeface="+mj-cs"/>
            </a:endParaRPr>
          </a:p>
          <a:p>
            <a:pPr algn="ctr" defTabSz="841248">
              <a:lnSpc>
                <a:spcPct val="90000"/>
              </a:lnSpc>
              <a:spcBef>
                <a:spcPct val="0"/>
              </a:spcBef>
              <a:spcAft>
                <a:spcPts val="736"/>
              </a:spcAft>
            </a:pPr>
            <a:r>
              <a:rPr lang="en-US" sz="2392" b="1" kern="12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(TURKISH LESSON)  </a:t>
            </a:r>
            <a:endParaRPr lang="tr-TR" sz="2600" b="1" kern="1200">
              <a:solidFill>
                <a:schemeClr val="tx1">
                  <a:lumMod val="95000"/>
                  <a:lumOff val="5000"/>
                </a:schemeClr>
              </a:solidFill>
              <a:effectLst/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A7563D-AD1E-B3A5-7149-E5C70E6141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039777"/>
            <a:ext cx="10048965" cy="22107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E2704E8-4774-FB93-6003-02ED44825138}"/>
              </a:ext>
            </a:extLst>
          </p:cNvPr>
          <p:cNvSpPr txBox="1"/>
          <p:nvPr/>
        </p:nvSpPr>
        <p:spPr>
          <a:xfrm>
            <a:off x="8529267" y="332064"/>
            <a:ext cx="3185721" cy="855709"/>
          </a:xfrm>
          <a:prstGeom prst="rect">
            <a:avLst/>
          </a:prstGeom>
          <a:solidFill>
            <a:srgbClr val="33CCCC"/>
          </a:solidFill>
        </p:spPr>
        <p:txBody>
          <a:bodyPr wrap="square" rtlCol="0">
            <a:spAutoFit/>
          </a:bodyPr>
          <a:lstStyle/>
          <a:p>
            <a:pPr algn="ctr" defTabSz="841248">
              <a:spcAft>
                <a:spcPts val="600"/>
              </a:spcAft>
            </a:pPr>
            <a:r>
              <a:rPr lang="tr-TR" sz="4968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GRUP 1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337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RED APPLE - The Pristine Olive">
            <a:extLst>
              <a:ext uri="{FF2B5EF4-FFF2-40B4-BE49-F238E27FC236}">
                <a16:creationId xmlns:a16="http://schemas.microsoft.com/office/drawing/2014/main" id="{9B977CC4-7272-FC77-AE23-03F0610DC1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610" y="210093"/>
            <a:ext cx="2131104" cy="2128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BIC® Gel-ocity™ Gel Pen - Fine Tip, Red S-21758R - Uline">
            <a:extLst>
              <a:ext uri="{FF2B5EF4-FFF2-40B4-BE49-F238E27FC236}">
                <a16:creationId xmlns:a16="http://schemas.microsoft.com/office/drawing/2014/main" id="{D8E2F244-4316-D724-2198-D7316EA775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8381" y="210093"/>
            <a:ext cx="2131104" cy="2131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FF25F78-EE21-CA45-708F-C95E9E864FFA}"/>
              </a:ext>
            </a:extLst>
          </p:cNvPr>
          <p:cNvSpPr txBox="1"/>
          <p:nvPr/>
        </p:nvSpPr>
        <p:spPr>
          <a:xfrm>
            <a:off x="377371" y="3004708"/>
            <a:ext cx="245291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tr-TR" sz="3200" b="1" dirty="0">
                <a:solidFill>
                  <a:srgbClr val="FF0000"/>
                </a:solidFill>
              </a:rPr>
              <a:t>elma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3B5C8A-BB69-7266-9A26-997D850FCB10}"/>
              </a:ext>
            </a:extLst>
          </p:cNvPr>
          <p:cNvSpPr txBox="1"/>
          <p:nvPr/>
        </p:nvSpPr>
        <p:spPr>
          <a:xfrm>
            <a:off x="3818504" y="2817165"/>
            <a:ext cx="34108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tr-TR" sz="3600" b="1" dirty="0">
                <a:solidFill>
                  <a:srgbClr val="FF0000"/>
                </a:solidFill>
              </a:rPr>
              <a:t>kalem</a:t>
            </a:r>
            <a:r>
              <a:rPr lang="tr-TR" sz="4400" b="1" dirty="0">
                <a:solidFill>
                  <a:srgbClr val="FF0000"/>
                </a:solidFill>
              </a:rPr>
              <a:t> </a:t>
            </a:r>
          </a:p>
        </p:txBody>
      </p:sp>
      <p:pic>
        <p:nvPicPr>
          <p:cNvPr id="4102" name="Picture 6" descr="Çilek - Vikipedi">
            <a:extLst>
              <a:ext uri="{FF2B5EF4-FFF2-40B4-BE49-F238E27FC236}">
                <a16:creationId xmlns:a16="http://schemas.microsoft.com/office/drawing/2014/main" id="{5D511A7A-8054-CE63-6C59-7343B096BE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4343" y="-220856"/>
            <a:ext cx="1524000" cy="299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ABDA366-C4F6-969D-2F70-6438A9235CE5}"/>
              </a:ext>
            </a:extLst>
          </p:cNvPr>
          <p:cNvSpPr txBox="1"/>
          <p:nvPr/>
        </p:nvSpPr>
        <p:spPr>
          <a:xfrm>
            <a:off x="8853715" y="3105834"/>
            <a:ext cx="39043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tr-TR" sz="3600" b="1" dirty="0">
                <a:solidFill>
                  <a:srgbClr val="FF0000"/>
                </a:solidFill>
              </a:rPr>
              <a:t>çilek</a:t>
            </a:r>
          </a:p>
        </p:txBody>
      </p:sp>
      <p:pic>
        <p:nvPicPr>
          <p:cNvPr id="4104" name="Picture 8" descr="Karpuz yazın cezbediyor ama bu hatalara düşmeyin! - &quot;Kendine Demokrat&quot;  Olmayan Haberler">
            <a:extLst>
              <a:ext uri="{FF2B5EF4-FFF2-40B4-BE49-F238E27FC236}">
                <a16:creationId xmlns:a16="http://schemas.microsoft.com/office/drawing/2014/main" id="{B7BA5074-7A7A-3C89-A69A-4274EFF216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336" y="4311904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A8CE126-7D12-DA37-684C-8618F6CE1657}"/>
              </a:ext>
            </a:extLst>
          </p:cNvPr>
          <p:cNvSpPr txBox="1"/>
          <p:nvPr/>
        </p:nvSpPr>
        <p:spPr>
          <a:xfrm>
            <a:off x="690336" y="6109638"/>
            <a:ext cx="39043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tr-TR" sz="3600" b="1" dirty="0">
                <a:solidFill>
                  <a:srgbClr val="FF0000"/>
                </a:solidFill>
              </a:rPr>
              <a:t>karpuz</a:t>
            </a:r>
          </a:p>
        </p:txBody>
      </p:sp>
      <p:pic>
        <p:nvPicPr>
          <p:cNvPr id="4106" name="Picture 10" descr="Apple — (RED)">
            <a:extLst>
              <a:ext uri="{FF2B5EF4-FFF2-40B4-BE49-F238E27FC236}">
                <a16:creationId xmlns:a16="http://schemas.microsoft.com/office/drawing/2014/main" id="{3E7DC590-3AA2-4A6C-447F-1B93944DEA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761" y="3745854"/>
            <a:ext cx="2479448" cy="2479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9EDFAF3-6CF5-8C62-D4F4-FEEB071993A4}"/>
              </a:ext>
            </a:extLst>
          </p:cNvPr>
          <p:cNvSpPr txBox="1"/>
          <p:nvPr/>
        </p:nvSpPr>
        <p:spPr>
          <a:xfrm>
            <a:off x="4833144" y="6224857"/>
            <a:ext cx="39043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tr-TR" sz="3600" b="1" dirty="0">
                <a:solidFill>
                  <a:srgbClr val="FF0000"/>
                </a:solidFill>
              </a:rPr>
              <a:t>telefon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2D6C5F2-8498-8170-4587-9F75D384633D}"/>
              </a:ext>
            </a:extLst>
          </p:cNvPr>
          <p:cNvSpPr txBox="1"/>
          <p:nvPr/>
        </p:nvSpPr>
        <p:spPr>
          <a:xfrm>
            <a:off x="8787719" y="6224857"/>
            <a:ext cx="39043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tr-TR" sz="3600" b="1" dirty="0">
                <a:solidFill>
                  <a:srgbClr val="FF0000"/>
                </a:solidFill>
              </a:rPr>
              <a:t>kuş</a:t>
            </a:r>
          </a:p>
        </p:txBody>
      </p:sp>
      <p:pic>
        <p:nvPicPr>
          <p:cNvPr id="16" name="Picture 14" descr="Happy Red by Sonnykero on DeviantArt">
            <a:extLst>
              <a:ext uri="{FF2B5EF4-FFF2-40B4-BE49-F238E27FC236}">
                <a16:creationId xmlns:a16="http://schemas.microsoft.com/office/drawing/2014/main" id="{C2AFE1AD-3DD5-8982-4B1E-645385F4D9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3715" y="4022321"/>
            <a:ext cx="2390775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8525997-66CE-E9CB-8644-0E58EA9BED4E}"/>
              </a:ext>
            </a:extLst>
          </p:cNvPr>
          <p:cNvSpPr txBox="1"/>
          <p:nvPr/>
        </p:nvSpPr>
        <p:spPr>
          <a:xfrm>
            <a:off x="7239455" y="0"/>
            <a:ext cx="1744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/>
              <a:t>DERS 1</a:t>
            </a:r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3343593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RED APPLE - The Pristine Olive">
            <a:extLst>
              <a:ext uri="{FF2B5EF4-FFF2-40B4-BE49-F238E27FC236}">
                <a16:creationId xmlns:a16="http://schemas.microsoft.com/office/drawing/2014/main" id="{9B977CC4-7272-FC77-AE23-03F0610DC1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610" y="210093"/>
            <a:ext cx="2131104" cy="2128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BIC® Gel-ocity™ Gel Pen - Fine Tip, Red S-21758R - Uline">
            <a:extLst>
              <a:ext uri="{FF2B5EF4-FFF2-40B4-BE49-F238E27FC236}">
                <a16:creationId xmlns:a16="http://schemas.microsoft.com/office/drawing/2014/main" id="{D8E2F244-4316-D724-2198-D7316EA775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8381" y="210093"/>
            <a:ext cx="2131104" cy="2131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FF25F78-EE21-CA45-708F-C95E9E864FFA}"/>
              </a:ext>
            </a:extLst>
          </p:cNvPr>
          <p:cNvSpPr txBox="1"/>
          <p:nvPr/>
        </p:nvSpPr>
        <p:spPr>
          <a:xfrm>
            <a:off x="377371" y="3004708"/>
            <a:ext cx="245291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tr-TR" sz="3200" b="1" dirty="0">
                <a:solidFill>
                  <a:srgbClr val="00B050"/>
                </a:solidFill>
              </a:rPr>
              <a:t>Kır</a:t>
            </a:r>
            <a:r>
              <a:rPr lang="tr-TR" sz="3200" b="1" dirty="0">
                <a:solidFill>
                  <a:srgbClr val="FF0000"/>
                </a:solidFill>
              </a:rPr>
              <a:t>mızı </a:t>
            </a:r>
            <a:r>
              <a:rPr lang="tr-TR" sz="3200" b="1" dirty="0"/>
              <a:t>elma</a:t>
            </a:r>
            <a:r>
              <a:rPr lang="tr-TR" sz="32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3B5C8A-BB69-7266-9A26-997D850FCB10}"/>
              </a:ext>
            </a:extLst>
          </p:cNvPr>
          <p:cNvSpPr txBox="1"/>
          <p:nvPr/>
        </p:nvSpPr>
        <p:spPr>
          <a:xfrm>
            <a:off x="3818504" y="2817165"/>
            <a:ext cx="34108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tr-TR" sz="3600" b="1" dirty="0">
                <a:solidFill>
                  <a:srgbClr val="00B050"/>
                </a:solidFill>
              </a:rPr>
              <a:t>Kır</a:t>
            </a:r>
            <a:r>
              <a:rPr lang="tr-TR" sz="3600" b="1" dirty="0">
                <a:solidFill>
                  <a:srgbClr val="FF0000"/>
                </a:solidFill>
              </a:rPr>
              <a:t>mızı </a:t>
            </a:r>
            <a:r>
              <a:rPr lang="tr-TR" sz="3600" b="1" dirty="0"/>
              <a:t>kalem</a:t>
            </a:r>
            <a:r>
              <a:rPr lang="tr-TR" sz="4400" b="1" dirty="0">
                <a:solidFill>
                  <a:srgbClr val="FF0000"/>
                </a:solidFill>
              </a:rPr>
              <a:t> </a:t>
            </a:r>
          </a:p>
        </p:txBody>
      </p:sp>
      <p:pic>
        <p:nvPicPr>
          <p:cNvPr id="4102" name="Picture 6" descr="Çilek - Vikipedi">
            <a:extLst>
              <a:ext uri="{FF2B5EF4-FFF2-40B4-BE49-F238E27FC236}">
                <a16:creationId xmlns:a16="http://schemas.microsoft.com/office/drawing/2014/main" id="{5D511A7A-8054-CE63-6C59-7343B096BE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4343" y="-220856"/>
            <a:ext cx="1524000" cy="299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ABDA366-C4F6-969D-2F70-6438A9235CE5}"/>
              </a:ext>
            </a:extLst>
          </p:cNvPr>
          <p:cNvSpPr txBox="1"/>
          <p:nvPr/>
        </p:nvSpPr>
        <p:spPr>
          <a:xfrm>
            <a:off x="8853715" y="3105834"/>
            <a:ext cx="39043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tr-TR" sz="3600" b="1" dirty="0">
                <a:solidFill>
                  <a:srgbClr val="FF0000"/>
                </a:solidFill>
              </a:rPr>
              <a:t>Kırmızı </a:t>
            </a:r>
            <a:r>
              <a:rPr lang="tr-TR" sz="3600" b="1" dirty="0"/>
              <a:t>çilek</a:t>
            </a:r>
          </a:p>
        </p:txBody>
      </p:sp>
      <p:pic>
        <p:nvPicPr>
          <p:cNvPr id="4104" name="Picture 8" descr="Karpuz yazın cezbediyor ama bu hatalara düşmeyin! - &quot;Kendine Demokrat&quot;  Olmayan Haberler">
            <a:extLst>
              <a:ext uri="{FF2B5EF4-FFF2-40B4-BE49-F238E27FC236}">
                <a16:creationId xmlns:a16="http://schemas.microsoft.com/office/drawing/2014/main" id="{B7BA5074-7A7A-3C89-A69A-4274EFF216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336" y="4311904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A8CE126-7D12-DA37-684C-8618F6CE1657}"/>
              </a:ext>
            </a:extLst>
          </p:cNvPr>
          <p:cNvSpPr txBox="1"/>
          <p:nvPr/>
        </p:nvSpPr>
        <p:spPr>
          <a:xfrm>
            <a:off x="690336" y="6109638"/>
            <a:ext cx="39043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tr-TR" sz="3600" b="1" dirty="0">
                <a:solidFill>
                  <a:srgbClr val="FF0000"/>
                </a:solidFill>
              </a:rPr>
              <a:t>Kırmızı </a:t>
            </a:r>
            <a:r>
              <a:rPr lang="tr-TR" sz="3600" b="1" dirty="0"/>
              <a:t>karpuz</a:t>
            </a:r>
          </a:p>
        </p:txBody>
      </p:sp>
      <p:pic>
        <p:nvPicPr>
          <p:cNvPr id="4106" name="Picture 10" descr="Apple — (RED)">
            <a:extLst>
              <a:ext uri="{FF2B5EF4-FFF2-40B4-BE49-F238E27FC236}">
                <a16:creationId xmlns:a16="http://schemas.microsoft.com/office/drawing/2014/main" id="{3E7DC590-3AA2-4A6C-447F-1B93944DEA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761" y="3745854"/>
            <a:ext cx="2479448" cy="2479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9EDFAF3-6CF5-8C62-D4F4-FEEB071993A4}"/>
              </a:ext>
            </a:extLst>
          </p:cNvPr>
          <p:cNvSpPr txBox="1"/>
          <p:nvPr/>
        </p:nvSpPr>
        <p:spPr>
          <a:xfrm>
            <a:off x="4833144" y="6224857"/>
            <a:ext cx="39043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tr-TR" sz="3600" b="1" dirty="0">
                <a:solidFill>
                  <a:srgbClr val="FF0000"/>
                </a:solidFill>
              </a:rPr>
              <a:t>Kırmızı </a:t>
            </a:r>
            <a:r>
              <a:rPr lang="tr-TR" sz="3600" b="1" dirty="0"/>
              <a:t>telefon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2D6C5F2-8498-8170-4587-9F75D384633D}"/>
              </a:ext>
            </a:extLst>
          </p:cNvPr>
          <p:cNvSpPr txBox="1"/>
          <p:nvPr/>
        </p:nvSpPr>
        <p:spPr>
          <a:xfrm>
            <a:off x="8787719" y="6224857"/>
            <a:ext cx="39043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tr-TR" sz="3600" b="1" dirty="0">
                <a:solidFill>
                  <a:srgbClr val="FF0000"/>
                </a:solidFill>
              </a:rPr>
              <a:t>Kırmızı </a:t>
            </a:r>
            <a:r>
              <a:rPr lang="tr-TR" sz="3600" b="1" dirty="0"/>
              <a:t>kuş</a:t>
            </a:r>
          </a:p>
        </p:txBody>
      </p:sp>
      <p:pic>
        <p:nvPicPr>
          <p:cNvPr id="16" name="Picture 14" descr="Happy Red by Sonnykero on DeviantArt">
            <a:extLst>
              <a:ext uri="{FF2B5EF4-FFF2-40B4-BE49-F238E27FC236}">
                <a16:creationId xmlns:a16="http://schemas.microsoft.com/office/drawing/2014/main" id="{C2AFE1AD-3DD5-8982-4B1E-645385F4D9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3715" y="4022321"/>
            <a:ext cx="2390775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8525997-66CE-E9CB-8644-0E58EA9BED4E}"/>
              </a:ext>
            </a:extLst>
          </p:cNvPr>
          <p:cNvSpPr txBox="1"/>
          <p:nvPr/>
        </p:nvSpPr>
        <p:spPr>
          <a:xfrm>
            <a:off x="7239455" y="0"/>
            <a:ext cx="1744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/>
              <a:t>DERS 1</a:t>
            </a:r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30348365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DE998C-BE08-43FF-2F1F-925CB178B5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7200" dirty="0">
                <a:solidFill>
                  <a:srgbClr val="FF0000"/>
                </a:solidFill>
              </a:rPr>
              <a:t>KIRMIZI : </a:t>
            </a:r>
            <a:r>
              <a:rPr lang="tr-TR" sz="7200" dirty="0" err="1">
                <a:solidFill>
                  <a:srgbClr val="FF0000"/>
                </a:solidFill>
              </a:rPr>
              <a:t>red</a:t>
            </a:r>
            <a:endParaRPr lang="tr-TR" sz="7200" dirty="0">
              <a:solidFill>
                <a:srgbClr val="FF0000"/>
              </a:solidFill>
            </a:endParaRPr>
          </a:p>
          <a:p>
            <a:r>
              <a:rPr lang="tr-TR" sz="7200" b="1" dirty="0">
                <a:solidFill>
                  <a:srgbClr val="FCD0F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PEMBE   </a:t>
            </a:r>
            <a:r>
              <a:rPr lang="tr-TR" sz="7200" b="1" dirty="0" err="1">
                <a:solidFill>
                  <a:srgbClr val="FCD0F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pink</a:t>
            </a:r>
            <a:endParaRPr lang="tr-TR" sz="7200" b="1" dirty="0">
              <a:solidFill>
                <a:srgbClr val="FCD0F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sz="7200" b="1" dirty="0">
                <a:solidFill>
                  <a:schemeClr val="bg1"/>
                </a:solidFill>
                <a:highlight>
                  <a:srgbClr val="000000"/>
                </a:highlight>
              </a:rPr>
              <a:t>SİYAH      </a:t>
            </a:r>
            <a:r>
              <a:rPr lang="tr-TR" sz="7200" b="1" dirty="0" err="1">
                <a:solidFill>
                  <a:schemeClr val="bg1"/>
                </a:solidFill>
                <a:highlight>
                  <a:srgbClr val="000000"/>
                </a:highlight>
              </a:rPr>
              <a:t>black</a:t>
            </a:r>
            <a:endParaRPr lang="tr-TR" sz="7200" b="1" dirty="0">
              <a:solidFill>
                <a:schemeClr val="bg1"/>
              </a:solidFill>
              <a:highlight>
                <a:srgbClr val="000000"/>
              </a:highlight>
            </a:endParaRPr>
          </a:p>
          <a:p>
            <a:endParaRPr lang="en-US" sz="4400" dirty="0">
              <a:solidFill>
                <a:schemeClr val="bg1"/>
              </a:solidFill>
              <a:highlight>
                <a:srgbClr val="000000"/>
              </a:highligh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BD12D8-4B5B-4F1D-32B3-9365D9B6760D}"/>
              </a:ext>
            </a:extLst>
          </p:cNvPr>
          <p:cNvSpPr txBox="1"/>
          <p:nvPr/>
        </p:nvSpPr>
        <p:spPr>
          <a:xfrm>
            <a:off x="526473" y="193964"/>
            <a:ext cx="777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Renkler - </a:t>
            </a:r>
            <a:r>
              <a:rPr lang="tr-TR" sz="4000" b="1" dirty="0" err="1"/>
              <a:t>colors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66028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51E265-684F-19F0-01D6-7AC74002D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8982" y="932430"/>
            <a:ext cx="10515600" cy="590731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tr-TR" sz="3600" dirty="0">
                <a:solidFill>
                  <a:schemeClr val="bg1"/>
                </a:solidFill>
                <a:highlight>
                  <a:srgbClr val="0000FF"/>
                </a:highlight>
              </a:rPr>
              <a:t>Mehmet: Nasılsın,  İbrahim?	</a:t>
            </a:r>
            <a:r>
              <a:rPr lang="tr-TR" sz="3600">
                <a:solidFill>
                  <a:schemeClr val="bg1"/>
                </a:solidFill>
                <a:highlight>
                  <a:srgbClr val="0000FF"/>
                </a:highlight>
              </a:rPr>
              <a:t>		How </a:t>
            </a:r>
            <a:r>
              <a:rPr lang="tr-TR" sz="3600" dirty="0" err="1">
                <a:solidFill>
                  <a:schemeClr val="bg1"/>
                </a:solidFill>
                <a:highlight>
                  <a:srgbClr val="0000FF"/>
                </a:highlight>
              </a:rPr>
              <a:t>are</a:t>
            </a:r>
            <a:r>
              <a:rPr lang="tr-TR" sz="3600" dirty="0">
                <a:solidFill>
                  <a:schemeClr val="bg1"/>
                </a:solidFill>
                <a:highlight>
                  <a:srgbClr val="0000FF"/>
                </a:highlight>
              </a:rPr>
              <a:t> </a:t>
            </a:r>
            <a:r>
              <a:rPr lang="tr-TR" sz="3600" dirty="0" err="1">
                <a:solidFill>
                  <a:schemeClr val="bg1"/>
                </a:solidFill>
                <a:highlight>
                  <a:srgbClr val="0000FF"/>
                </a:highlight>
              </a:rPr>
              <a:t>you</a:t>
            </a:r>
            <a:r>
              <a:rPr lang="tr-TR" sz="3600" dirty="0">
                <a:solidFill>
                  <a:schemeClr val="bg1"/>
                </a:solidFill>
                <a:highlight>
                  <a:srgbClr val="0000FF"/>
                </a:highlight>
              </a:rPr>
              <a:t> Abdullah? </a:t>
            </a:r>
          </a:p>
          <a:p>
            <a:pPr marL="0" indent="0">
              <a:buNone/>
            </a:pPr>
            <a:r>
              <a:rPr lang="tr-TR" sz="3600" dirty="0">
                <a:solidFill>
                  <a:schemeClr val="bg1"/>
                </a:solidFill>
                <a:highlight>
                  <a:srgbClr val="0000FF"/>
                </a:highlight>
              </a:rPr>
              <a:t>Abdullah: İyiyim, teşekkür ederim. 		I am </a:t>
            </a:r>
            <a:r>
              <a:rPr lang="tr-TR" sz="3600" dirty="0" err="1">
                <a:solidFill>
                  <a:schemeClr val="bg1"/>
                </a:solidFill>
                <a:highlight>
                  <a:srgbClr val="0000FF"/>
                </a:highlight>
              </a:rPr>
              <a:t>fine</a:t>
            </a:r>
            <a:r>
              <a:rPr lang="tr-TR" sz="3600" dirty="0">
                <a:solidFill>
                  <a:schemeClr val="bg1"/>
                </a:solidFill>
                <a:highlight>
                  <a:srgbClr val="0000FF"/>
                </a:highlight>
              </a:rPr>
              <a:t>, </a:t>
            </a:r>
            <a:r>
              <a:rPr lang="tr-TR" sz="3600" dirty="0" err="1">
                <a:solidFill>
                  <a:schemeClr val="bg1"/>
                </a:solidFill>
                <a:highlight>
                  <a:srgbClr val="0000FF"/>
                </a:highlight>
              </a:rPr>
              <a:t>thank</a:t>
            </a:r>
            <a:r>
              <a:rPr lang="tr-TR" sz="3600" dirty="0">
                <a:solidFill>
                  <a:schemeClr val="bg1"/>
                </a:solidFill>
                <a:highlight>
                  <a:srgbClr val="0000FF"/>
                </a:highlight>
              </a:rPr>
              <a:t> </a:t>
            </a:r>
            <a:r>
              <a:rPr lang="tr-TR" sz="3600" dirty="0" err="1">
                <a:solidFill>
                  <a:schemeClr val="bg1"/>
                </a:solidFill>
                <a:highlight>
                  <a:srgbClr val="0000FF"/>
                </a:highlight>
              </a:rPr>
              <a:t>you</a:t>
            </a:r>
            <a:r>
              <a:rPr lang="tr-TR" sz="3600" dirty="0">
                <a:solidFill>
                  <a:schemeClr val="bg1"/>
                </a:solidFill>
                <a:highlight>
                  <a:srgbClr val="0000FF"/>
                </a:highlight>
              </a:rPr>
              <a:t>.</a:t>
            </a:r>
          </a:p>
          <a:p>
            <a:pPr marL="0" indent="0">
              <a:buNone/>
            </a:pPr>
            <a:endParaRPr lang="tr-TR" sz="3600" dirty="0">
              <a:solidFill>
                <a:schemeClr val="bg1"/>
              </a:solidFill>
              <a:highlight>
                <a:srgbClr val="0000FF"/>
              </a:highlight>
            </a:endParaRPr>
          </a:p>
          <a:p>
            <a:pPr marL="0" indent="0">
              <a:buNone/>
            </a:pPr>
            <a:endParaRPr lang="tr-TR" sz="3600" dirty="0">
              <a:highlight>
                <a:srgbClr val="00FFFF"/>
              </a:highlight>
            </a:endParaRPr>
          </a:p>
          <a:p>
            <a:pPr marL="0" indent="0">
              <a:buNone/>
            </a:pPr>
            <a:r>
              <a:rPr lang="tr-TR" sz="3600" dirty="0">
                <a:highlight>
                  <a:srgbClr val="FCD0F3"/>
                </a:highlight>
              </a:rPr>
              <a:t>Mehmet: Nasılsın, Meryem?			How </a:t>
            </a:r>
            <a:r>
              <a:rPr lang="tr-TR" sz="3600" dirty="0" err="1">
                <a:highlight>
                  <a:srgbClr val="FCD0F3"/>
                </a:highlight>
              </a:rPr>
              <a:t>are</a:t>
            </a:r>
            <a:r>
              <a:rPr lang="tr-TR" sz="3600" dirty="0">
                <a:highlight>
                  <a:srgbClr val="FCD0F3"/>
                </a:highlight>
              </a:rPr>
              <a:t> </a:t>
            </a:r>
            <a:r>
              <a:rPr lang="tr-TR" sz="3600" dirty="0" err="1">
                <a:highlight>
                  <a:srgbClr val="FCD0F3"/>
                </a:highlight>
              </a:rPr>
              <a:t>you</a:t>
            </a:r>
            <a:r>
              <a:rPr lang="tr-TR" sz="3600" dirty="0">
                <a:highlight>
                  <a:srgbClr val="FCD0F3"/>
                </a:highlight>
              </a:rPr>
              <a:t> Meryem? </a:t>
            </a:r>
          </a:p>
          <a:p>
            <a:pPr marL="0" indent="0">
              <a:buNone/>
            </a:pPr>
            <a:r>
              <a:rPr lang="tr-TR" sz="3600" dirty="0">
                <a:highlight>
                  <a:srgbClr val="FCD0F3"/>
                </a:highlight>
              </a:rPr>
              <a:t>Meryem: İyiyim, teşekkür ederim. 		I am </a:t>
            </a:r>
            <a:r>
              <a:rPr lang="tr-TR" sz="3600" dirty="0" err="1">
                <a:highlight>
                  <a:srgbClr val="FCD0F3"/>
                </a:highlight>
              </a:rPr>
              <a:t>fine</a:t>
            </a:r>
            <a:r>
              <a:rPr lang="tr-TR" sz="3600" dirty="0">
                <a:highlight>
                  <a:srgbClr val="FCD0F3"/>
                </a:highlight>
              </a:rPr>
              <a:t>, </a:t>
            </a:r>
            <a:r>
              <a:rPr lang="tr-TR" sz="3600" dirty="0" err="1">
                <a:highlight>
                  <a:srgbClr val="FCD0F3"/>
                </a:highlight>
              </a:rPr>
              <a:t>thank</a:t>
            </a:r>
            <a:r>
              <a:rPr lang="tr-TR" sz="3600" dirty="0">
                <a:highlight>
                  <a:srgbClr val="FCD0F3"/>
                </a:highlight>
              </a:rPr>
              <a:t> </a:t>
            </a:r>
            <a:r>
              <a:rPr lang="tr-TR" sz="3600" dirty="0" err="1">
                <a:highlight>
                  <a:srgbClr val="FCD0F3"/>
                </a:highlight>
              </a:rPr>
              <a:t>you</a:t>
            </a:r>
            <a:r>
              <a:rPr lang="tr-TR" sz="3600" dirty="0">
                <a:highlight>
                  <a:srgbClr val="FCD0F3"/>
                </a:highlight>
              </a:rPr>
              <a:t>.</a:t>
            </a:r>
          </a:p>
          <a:p>
            <a:pPr marL="0" indent="0">
              <a:buNone/>
            </a:pPr>
            <a:endParaRPr lang="tr-TR" sz="3600" dirty="0">
              <a:highlight>
                <a:srgbClr val="FCD0F3"/>
              </a:highlight>
            </a:endParaRPr>
          </a:p>
          <a:p>
            <a:endParaRPr lang="tr-TR" sz="3600" dirty="0"/>
          </a:p>
          <a:p>
            <a:pPr marL="0" indent="0">
              <a:buNone/>
            </a:pPr>
            <a:r>
              <a:rPr lang="tr-TR" sz="3600" dirty="0">
                <a:highlight>
                  <a:srgbClr val="00FFFF"/>
                </a:highlight>
              </a:rPr>
              <a:t>Mehmet: Nasılsın,  İbrahim?			How </a:t>
            </a:r>
            <a:r>
              <a:rPr lang="tr-TR" sz="3600" dirty="0" err="1">
                <a:highlight>
                  <a:srgbClr val="00FFFF"/>
                </a:highlight>
              </a:rPr>
              <a:t>are</a:t>
            </a:r>
            <a:r>
              <a:rPr lang="tr-TR" sz="3600" dirty="0">
                <a:highlight>
                  <a:srgbClr val="00FFFF"/>
                </a:highlight>
              </a:rPr>
              <a:t> </a:t>
            </a:r>
            <a:r>
              <a:rPr lang="tr-TR" sz="3600" dirty="0" err="1">
                <a:highlight>
                  <a:srgbClr val="00FFFF"/>
                </a:highlight>
              </a:rPr>
              <a:t>you</a:t>
            </a:r>
            <a:r>
              <a:rPr lang="tr-TR" sz="3600" dirty="0">
                <a:highlight>
                  <a:srgbClr val="00FFFF"/>
                </a:highlight>
              </a:rPr>
              <a:t> İbrahim? </a:t>
            </a:r>
          </a:p>
          <a:p>
            <a:pPr marL="0" indent="0">
              <a:buNone/>
            </a:pPr>
            <a:r>
              <a:rPr lang="tr-TR" sz="3600" dirty="0">
                <a:highlight>
                  <a:srgbClr val="00FFFF"/>
                </a:highlight>
              </a:rPr>
              <a:t>İbrahim: İyiyim, teşekkür ederim.		I am </a:t>
            </a:r>
            <a:r>
              <a:rPr lang="tr-TR" sz="3600" dirty="0" err="1">
                <a:highlight>
                  <a:srgbClr val="00FFFF"/>
                </a:highlight>
              </a:rPr>
              <a:t>fine</a:t>
            </a:r>
            <a:r>
              <a:rPr lang="tr-TR" sz="3600" dirty="0">
                <a:highlight>
                  <a:srgbClr val="00FFFF"/>
                </a:highlight>
              </a:rPr>
              <a:t>, </a:t>
            </a:r>
            <a:r>
              <a:rPr lang="tr-TR" sz="3600" dirty="0" err="1">
                <a:highlight>
                  <a:srgbClr val="00FFFF"/>
                </a:highlight>
              </a:rPr>
              <a:t>thank</a:t>
            </a:r>
            <a:r>
              <a:rPr lang="tr-TR" sz="3600" dirty="0">
                <a:highlight>
                  <a:srgbClr val="00FFFF"/>
                </a:highlight>
              </a:rPr>
              <a:t> </a:t>
            </a:r>
            <a:r>
              <a:rPr lang="tr-TR" sz="3600" dirty="0" err="1">
                <a:highlight>
                  <a:srgbClr val="00FFFF"/>
                </a:highlight>
              </a:rPr>
              <a:t>you</a:t>
            </a:r>
            <a:r>
              <a:rPr lang="tr-TR" sz="3600" dirty="0">
                <a:highlight>
                  <a:srgbClr val="00FFFF"/>
                </a:highlight>
              </a:rPr>
              <a:t>.</a:t>
            </a:r>
          </a:p>
          <a:p>
            <a:pPr marL="0" indent="0">
              <a:buNone/>
            </a:pPr>
            <a:endParaRPr lang="tr-TR" sz="3600" dirty="0">
              <a:highlight>
                <a:srgbClr val="00FFFF"/>
              </a:highlight>
            </a:endParaRPr>
          </a:p>
          <a:p>
            <a:pPr marL="0" indent="0">
              <a:buNone/>
            </a:pPr>
            <a:endParaRPr lang="tr-TR" sz="3600" dirty="0">
              <a:solidFill>
                <a:schemeClr val="bg1"/>
              </a:solidFill>
              <a:highlight>
                <a:srgbClr val="00FFFF"/>
              </a:highlight>
            </a:endParaRPr>
          </a:p>
          <a:p>
            <a:pPr marL="0" indent="0">
              <a:buNone/>
            </a:pPr>
            <a:r>
              <a:rPr lang="tr-TR" sz="3600" dirty="0">
                <a:solidFill>
                  <a:schemeClr val="bg1"/>
                </a:solidFill>
                <a:highlight>
                  <a:srgbClr val="800080"/>
                </a:highlight>
              </a:rPr>
              <a:t>Mehmet: Nasılsın, </a:t>
            </a:r>
            <a:r>
              <a:rPr lang="tr-TR" sz="3600" dirty="0" err="1">
                <a:solidFill>
                  <a:schemeClr val="bg1"/>
                </a:solidFill>
                <a:highlight>
                  <a:srgbClr val="800080"/>
                </a:highlight>
              </a:rPr>
              <a:t>Yusrah</a:t>
            </a:r>
            <a:r>
              <a:rPr lang="tr-TR" sz="3600" dirty="0">
                <a:solidFill>
                  <a:schemeClr val="bg1"/>
                </a:solidFill>
                <a:highlight>
                  <a:srgbClr val="800080"/>
                </a:highlight>
              </a:rPr>
              <a:t>?			How </a:t>
            </a:r>
            <a:r>
              <a:rPr lang="tr-TR" sz="3600" dirty="0" err="1">
                <a:solidFill>
                  <a:schemeClr val="bg1"/>
                </a:solidFill>
                <a:highlight>
                  <a:srgbClr val="800080"/>
                </a:highlight>
              </a:rPr>
              <a:t>are</a:t>
            </a:r>
            <a:r>
              <a:rPr lang="tr-TR" sz="3600" dirty="0">
                <a:solidFill>
                  <a:schemeClr val="bg1"/>
                </a:solidFill>
                <a:highlight>
                  <a:srgbClr val="800080"/>
                </a:highlight>
              </a:rPr>
              <a:t> </a:t>
            </a:r>
            <a:r>
              <a:rPr lang="tr-TR" sz="3600" dirty="0" err="1">
                <a:solidFill>
                  <a:schemeClr val="bg1"/>
                </a:solidFill>
                <a:highlight>
                  <a:srgbClr val="800080"/>
                </a:highlight>
              </a:rPr>
              <a:t>you</a:t>
            </a:r>
            <a:r>
              <a:rPr lang="tr-TR" sz="3600" dirty="0">
                <a:solidFill>
                  <a:schemeClr val="bg1"/>
                </a:solidFill>
                <a:highlight>
                  <a:srgbClr val="800080"/>
                </a:highlight>
              </a:rPr>
              <a:t> </a:t>
            </a:r>
            <a:r>
              <a:rPr lang="tr-TR" sz="3600" dirty="0" err="1">
                <a:solidFill>
                  <a:schemeClr val="bg1"/>
                </a:solidFill>
                <a:highlight>
                  <a:srgbClr val="800080"/>
                </a:highlight>
              </a:rPr>
              <a:t>Yusrah</a:t>
            </a:r>
            <a:r>
              <a:rPr lang="tr-TR" sz="3600" dirty="0">
                <a:solidFill>
                  <a:schemeClr val="bg1"/>
                </a:solidFill>
                <a:highlight>
                  <a:srgbClr val="800080"/>
                </a:highlight>
              </a:rPr>
              <a:t>? </a:t>
            </a:r>
          </a:p>
          <a:p>
            <a:pPr marL="0" indent="0">
              <a:buNone/>
            </a:pPr>
            <a:r>
              <a:rPr lang="tr-TR" sz="3600" dirty="0" err="1">
                <a:solidFill>
                  <a:schemeClr val="bg1"/>
                </a:solidFill>
                <a:highlight>
                  <a:srgbClr val="800080"/>
                </a:highlight>
              </a:rPr>
              <a:t>Yusrah</a:t>
            </a:r>
            <a:r>
              <a:rPr lang="tr-TR" sz="3600" dirty="0">
                <a:solidFill>
                  <a:schemeClr val="bg1"/>
                </a:solidFill>
                <a:highlight>
                  <a:srgbClr val="800080"/>
                </a:highlight>
              </a:rPr>
              <a:t>: İyiyim, teşekkür ederim.		I am </a:t>
            </a:r>
            <a:r>
              <a:rPr lang="tr-TR" sz="3600" dirty="0" err="1">
                <a:solidFill>
                  <a:schemeClr val="bg1"/>
                </a:solidFill>
                <a:highlight>
                  <a:srgbClr val="800080"/>
                </a:highlight>
              </a:rPr>
              <a:t>fine</a:t>
            </a:r>
            <a:r>
              <a:rPr lang="tr-TR" sz="3600" dirty="0">
                <a:solidFill>
                  <a:schemeClr val="bg1"/>
                </a:solidFill>
                <a:highlight>
                  <a:srgbClr val="800080"/>
                </a:highlight>
              </a:rPr>
              <a:t>, </a:t>
            </a:r>
            <a:r>
              <a:rPr lang="tr-TR" sz="3600" dirty="0" err="1">
                <a:solidFill>
                  <a:schemeClr val="bg1"/>
                </a:solidFill>
                <a:highlight>
                  <a:srgbClr val="800080"/>
                </a:highlight>
              </a:rPr>
              <a:t>thank</a:t>
            </a:r>
            <a:r>
              <a:rPr lang="tr-TR" sz="3600" dirty="0">
                <a:solidFill>
                  <a:schemeClr val="bg1"/>
                </a:solidFill>
                <a:highlight>
                  <a:srgbClr val="800080"/>
                </a:highlight>
              </a:rPr>
              <a:t> </a:t>
            </a:r>
            <a:r>
              <a:rPr lang="tr-TR" sz="3600" dirty="0" err="1">
                <a:solidFill>
                  <a:schemeClr val="bg1"/>
                </a:solidFill>
                <a:highlight>
                  <a:srgbClr val="800080"/>
                </a:highlight>
              </a:rPr>
              <a:t>you</a:t>
            </a:r>
            <a:r>
              <a:rPr lang="tr-TR" sz="3600" dirty="0">
                <a:solidFill>
                  <a:schemeClr val="bg1"/>
                </a:solidFill>
                <a:highlight>
                  <a:srgbClr val="800080"/>
                </a:highlight>
              </a:rPr>
              <a:t>.</a:t>
            </a:r>
          </a:p>
          <a:p>
            <a:pPr marL="0" indent="0">
              <a:buNone/>
            </a:pPr>
            <a:endParaRPr lang="tr-TR" sz="3600" dirty="0">
              <a:highlight>
                <a:srgbClr val="00FFFF"/>
              </a:highlight>
            </a:endParaRP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32217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ow to draw a cute bird step by step. pets animal cartoon ...">
            <a:extLst>
              <a:ext uri="{FF2B5EF4-FFF2-40B4-BE49-F238E27FC236}">
                <a16:creationId xmlns:a16="http://schemas.microsoft.com/office/drawing/2014/main" id="{B5FFD835-EEED-D4CB-4E12-7AB95601C8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2725" y="1221327"/>
            <a:ext cx="6321057" cy="3792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52183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664AA68-6591-F7A2-6EF7-F8960F2764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7274" y="887994"/>
            <a:ext cx="5201406" cy="5837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2350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3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7504B5EE-CB65-4F7B-95CC-26C53DED9950}">
  <we:reference id="wa104380907" version="3.1.0.0" store="en-US" storeType="OMEX"/>
  <we:alternateReferences>
    <we:reference id="WA104380907" version="3.1.0.0" store="WA104380907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1148</TotalTime>
  <Words>173</Words>
  <Application>Microsoft Office PowerPoint</Application>
  <PresentationFormat>Widescreen</PresentationFormat>
  <Paragraphs>39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mehmet agpak</dc:creator>
  <cp:lastModifiedBy>mehmet agpak</cp:lastModifiedBy>
  <cp:revision>5</cp:revision>
  <dcterms:created xsi:type="dcterms:W3CDTF">2023-11-01T19:28:12Z</dcterms:created>
  <dcterms:modified xsi:type="dcterms:W3CDTF">2023-11-29T18:52:10Z</dcterms:modified>
</cp:coreProperties>
</file>