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ink/ink1.xml" ContentType="application/inkml+xml"/>
  <Override PartName="/ppt/tags/tag3.xml" ContentType="application/vnd.openxmlformats-officedocument.presentationml.tags+xml"/>
  <Override PartName="/ppt/ink/inkAction1.xml" ContentType="application/vnd.ms-office.inkAction+xml"/>
  <Override PartName="/ppt/ink/inkAction2.xml" ContentType="application/vnd.ms-office.inkAction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302" r:id="rId2"/>
    <p:sldId id="495" r:id="rId3"/>
    <p:sldId id="494" r:id="rId4"/>
    <p:sldId id="492" r:id="rId5"/>
    <p:sldId id="499" r:id="rId6"/>
    <p:sldId id="500" r:id="rId7"/>
    <p:sldId id="501" r:id="rId8"/>
    <p:sldId id="498" r:id="rId9"/>
    <p:sldId id="496" r:id="rId10"/>
    <p:sldId id="488" r:id="rId11"/>
    <p:sldId id="497" r:id="rId12"/>
    <p:sldId id="493" r:id="rId13"/>
    <p:sldId id="489" r:id="rId14"/>
    <p:sldId id="490" r:id="rId15"/>
    <p:sldId id="482" r:id="rId16"/>
    <p:sldId id="448" r:id="rId17"/>
    <p:sldId id="449" r:id="rId18"/>
    <p:sldId id="446" r:id="rId19"/>
    <p:sldId id="487" r:id="rId20"/>
    <p:sldId id="478" r:id="rId21"/>
    <p:sldId id="474" r:id="rId22"/>
    <p:sldId id="270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296A144-D0EA-4E48-B1AF-0E1CF1C2023A}">
          <p14:sldIdLst>
            <p14:sldId id="302"/>
            <p14:sldId id="495"/>
            <p14:sldId id="494"/>
            <p14:sldId id="492"/>
            <p14:sldId id="499"/>
            <p14:sldId id="500"/>
            <p14:sldId id="501"/>
            <p14:sldId id="498"/>
            <p14:sldId id="496"/>
            <p14:sldId id="488"/>
            <p14:sldId id="497"/>
            <p14:sldId id="493"/>
            <p14:sldId id="489"/>
            <p14:sldId id="490"/>
            <p14:sldId id="482"/>
            <p14:sldId id="448"/>
            <p14:sldId id="449"/>
            <p14:sldId id="446"/>
            <p14:sldId id="487"/>
            <p14:sldId id="478"/>
            <p14:sldId id="474"/>
            <p14:sldId id="270"/>
          </p14:sldIdLst>
        </p14:section>
        <p14:section name="Untitled Section" id="{EAEC7B3E-8FC8-42BE-8916-09E2228729B3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10FA5"/>
    <a:srgbClr val="F0CCEC"/>
    <a:srgbClr val="E8B2E2"/>
    <a:srgbClr val="E75FCD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774" autoAdjust="0"/>
    <p:restoredTop sz="93920" autoAdjust="0"/>
  </p:normalViewPr>
  <p:slideViewPr>
    <p:cSldViewPr snapToGrid="0">
      <p:cViewPr varScale="1">
        <p:scale>
          <a:sx n="52" d="100"/>
          <a:sy n="52" d="100"/>
        </p:scale>
        <p:origin x="108" y="1104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200" units="cm"/>
          <inkml:channel name="T" type="integer" max="2.14748E9" units="dev"/>
        </inkml:traceFormat>
        <inkml:channelProperties>
          <inkml:channelProperty channel="X" name="resolution" value="37.79528" units="1/cm"/>
          <inkml:channelProperty channel="Y" name="resolution" value="37.73585" units="1/cm"/>
          <inkml:channelProperty channel="T" name="resolution" value="1" units="1/dev"/>
        </inkml:channelProperties>
      </inkml:inkSource>
      <inkml:timestamp xml:id="ts0" timeString="2023-09-30T16:44:24.03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6759 15645 0</inkml:trace>
  <inkml:trace contextRef="#ctx0" brushRef="#br0">9556 15529 0</inkml:trace>
  <inkml:trace contextRef="#ctx0" brushRef="#br0" timeOffset="1025">7319 18863 0</inkml:trace>
</inkml:ink>
</file>

<file path=ppt/ink/inkAction1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920" units="cm"/>
          <inkml:channel name="Y" type="integer" max="1200" units="cm"/>
          <inkml:channel name="T" type="integer" max="2.14748E9" units="dev"/>
        </inkml:traceFormat>
        <inkml:channelProperties>
          <inkml:channelProperty channel="X" name="resolution" value="37.79528" units="1/cm"/>
          <inkml:channelProperty channel="Y" name="resolution" value="37.73585" units="1/cm"/>
          <inkml:channelProperty channel="T" name="resolution" value="1" units="1/dev"/>
        </inkml:channelProperties>
      </inkml:inkSource>
      <inkml:timestamp xml:id="ts0" timeString="2023-10-20T12:41:06.475"/>
    </inkml:context>
    <inkml:brush xml:id="br0">
      <inkml:brushProperty name="width" value="0.05292" units="cm"/>
      <inkml:brushProperty name="height" value="0.05292" units="cm"/>
      <inkml:brushProperty name="color" value="#C00000"/>
    </inkml:brush>
  </inkml:definitions>
  <iact:action type="add" startTime="8899">
    <iact:property name="dataType"/>
    <iact:actionData xml:id="d0">
      <inkml:trace xmlns:inkml="http://www.w3.org/2003/InkML" xml:id="stk0" contextRef="#ctx0" brushRef="#br0">11747 12101 0,'-23'0'31,"-70"0"-30,70 0 36,-1 24-36,-22-24 29,-1 0 1,24 0-30,-24 0 36,24 0-36,-1 0 29,-45 0 17,22 0-46,-46 23 35,116-23 127,0 0-161,1 0-2</inkml:trace>
    </iact:actionData>
  </iact:action>
  <iact:action type="add" startTime="14787">
    <iact:property name="dataType"/>
    <iact:actionData xml:id="d1">
      <inkml:trace xmlns:inkml="http://www.w3.org/2003/InkML" xml:id="stk1" contextRef="#ctx0" brushRef="#br0">25010 5106 0</inkml:trace>
    </iact:actionData>
  </iact:action>
  <iact:action type="add" startTime="15373">
    <iact:property name="dataType"/>
    <iact:actionData xml:id="d2">
      <inkml:trace xmlns:inkml="http://www.w3.org/2003/InkML" xml:id="stk2" contextRef="#ctx0" brushRef="#br0">22819 5176 0</inkml:trace>
    </iact:actionData>
  </iact:action>
  <iact:action type="add" startTime="16213">
    <iact:property name="dataType"/>
    <iact:actionData xml:id="d3">
      <inkml:trace xmlns:inkml="http://www.w3.org/2003/InkML" xml:id="stk3" contextRef="#ctx0" brushRef="#br0">21910 6459 0,'23'0'1,"117"0"31,0 0-31,-24 0 28,47 0-27,-139 0 18,139 0-19,-116 0 0,92 0 29,-115 0-29,-1 0 83,24 0-83</inkml:trace>
    </iact:actionData>
  </iact:action>
  <iact:action type="add" startTime="17504">
    <iact:property name="dataType"/>
    <iact:actionData xml:id="d4">
      <inkml:trace xmlns:inkml="http://www.w3.org/2003/InkML" xml:id="stk4" contextRef="#ctx0" brushRef="#br0">20768 7601 0,'23'0'31,"0"0"-30,187 47 29,140 23-29,23-47 36,303 47-36,-653-70 0,23 23 0,234-23 27,23 24-27,-280-24 0,187 0 28,-70 0-28,-117 0 14,47 0-14,-93 0 238,0 0-224</inkml:trace>
    </iact:actionData>
  </iact:action>
  <iact:action type="add" startTime="20496">
    <iact:property name="dataType"/>
    <iact:actionData xml:id="d5">
      <inkml:trace xmlns:inkml="http://www.w3.org/2003/InkML" xml:id="stk5" contextRef="#ctx0" brushRef="#br0">18367 9956 0,'163'0'370,"210"0"-369,0 0 30,-23 70-29,-327-70-2,47 0 1,186 47 33,-233-47-33,-23 23 162,-23-23-162,-23 0 152</inkml:trace>
    </iact:actionData>
  </iact:action>
  <iact:action type="add" startTime="23106">
    <iact:property name="dataType"/>
    <iact:actionData xml:id="d6">
      <inkml:trace xmlns:inkml="http://www.w3.org/2003/InkML" xml:id="stk6" contextRef="#ctx0" brushRef="#br0">16945 11355 0,'70'0'4,"-47"0"-4,1 23 1,46 24 8,-47-47-8,0 0 0,1 0 18,325 70-17,-302-70-2,-24 0 1,210 0 27,24 47-27,-48-47 30,-92 0-30,-94 0 0,117-24 35,46 1-35,-139 23 29,23-23-29,-47 23 0,71 0 29,22 0-30,24 0 37,0 0-36,-47 0 30,-70-47-30,24 47 29,-70 0 124</inkml:trace>
    </iact:actionData>
  </iact:action>
</iact:actions>
</file>

<file path=ppt/ink/inkAction2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920" units="cm"/>
          <inkml:channel name="Y" type="integer" max="1200" units="cm"/>
          <inkml:channel name="T" type="integer" max="2.14748E9" units="dev"/>
        </inkml:traceFormat>
        <inkml:channelProperties>
          <inkml:channelProperty channel="X" name="resolution" value="37.79528" units="1/cm"/>
          <inkml:channelProperty channel="Y" name="resolution" value="37.73585" units="1/cm"/>
          <inkml:channelProperty channel="T" name="resolution" value="1" units="1/dev"/>
        </inkml:channelProperties>
      </inkml:inkSource>
      <inkml:timestamp xml:id="ts0" timeString="2023-10-20T12:41:06.475"/>
    </inkml:context>
    <inkml:brush xml:id="br0">
      <inkml:brushProperty name="width" value="0.05292" units="cm"/>
      <inkml:brushProperty name="height" value="0.05292" units="cm"/>
      <inkml:brushProperty name="color" value="#C00000"/>
    </inkml:brush>
  </inkml:definitions>
  <iact:action type="add" startTime="9206">
    <iact:property name="dataType"/>
    <iact:actionData xml:id="d0">
      <inkml:trace xmlns:inkml="http://www.w3.org/2003/InkML" xml:id="stk0" contextRef="#ctx0" brushRef="#br0">5734 11495 0,'0'0'1,"47"47"-1,-1-47 1,234 46 36,256 94-36,-140-46 29,94 22-28,-444-116-1,1 0-1,-24 23 14,537 71-13,-537-94 0,24 0-1,-1 0 1,514 70 27,302 0-27,-792-70 0,-24 0 0,24 0-1,1003 70 49,348-24-48,-1374 1 14,442-24-13,-442-23-2,0 0 1,675-23 50,-279-47-50,-420 70-1,117-47 30,47 24-29,-141 23 29,-46-23 107,70-281-136,-70 281 15,47-117-14,-47 117-1,23-70 27,-23-1-27,0 1 30,0 70-29,0-1-2</inkml:trace>
    </iact:actionData>
  </iact:action>
  <iact:action type="add" startTime="11192">
    <iact:property name="dataType"/>
    <iact:actionData xml:id="d1">
      <inkml:trace xmlns:inkml="http://www.w3.org/2003/InkML" xml:id="stk1" contextRef="#ctx0" brushRef="#br0">6363 13244 0,'47'0'2,"-1"0"88,304-23-88,-327 23-2,24 0 1,-24 0 0,1 0 0,-1 0-1,24 0 1,-24 0 0,210 0 23,233 0-23,-419 0-1,396 23 37,163-23-37,-397 0 31,-115 0-30,-71 0 1,0 0-2,47 46 28,70-46-27,0 0 36,186-23-35,-303 23-2,211 0 30,-1 0-28,-187 0-2,-22 0 1,139 0 26,116 0-26,-22-23 21,-117 23-21,233-23 29,-24-47-28,-302 70-2,-24-24 1,210 24 27,-23-23-26,-187 23-2,1 0 14,69 0-13,-70 0 0,94-47 35,23 47-35,-94 0-1,94-46 31,93 46-31,-70 0 30,47 0-29,-187 0-1,164 0 21,-94 0-20,93 46 30,48-46-30,-188 0-1,117 24 31,70-24-29,-209 0-1,162 0 26,-46 0-26,-47 0 36,-69 23-36,45 0 146,48 24-146,0-24 36,186 24-37,139-1 47,-208-46-46,-211-23 0,140 0 28,23-70-28,-139 93 21,93-140-22,-47 70 31,-70-47-30,1 117-1,46-70 30,-47 0-28,0 70-1,-23-23 17,0 0-1,24-24-16,22 24-1,-22-71 30,-24 24-30,0-46 31,-47 23-30,47 69 13,-23-46-12,-117-23 34,-23-24-35,-24 48 29,-46-48-28,233 70-1,-47 47-1,-116-46 29,23-24-28,94 70 0,23 0 19,-71 46 42,-46 24-60,117-70-1,-93 24 34,-71-1-34,117-23 29,24 0-29,46 23 52,0 187-52,-24-210-1,1 140 45,-47 140-44,70-94 30,0-69-30,0-70 2,0-24 32,23-23-4</inkml:trace>
    </iact:actionData>
  </iact:action>
  <iact:action type="add" startTime="15076">
    <iact:property name="dataType"/>
    <iact:actionData xml:id="d2">
      <inkml:trace xmlns:inkml="http://www.w3.org/2003/InkML" xml:id="stk2" contextRef="#ctx0" brushRef="#br0">2517 13920 0,'0'93'341,"0"24"-340,0-24 29,0-46-29,-23 46 35,23-46-35,-47 23 30,47-47-30,0 0 29,0 71 39,-46-25-68,23-45 29,-24-24 209,0 0-176,-23 0-62,47 0 20,0 0-20,-1 0 0,-22 0 27,-1 0-27,-46-24 30,-24-22-31,71 46 38,-24-23-37,117 23 215,-24 0-170,0 23-8,187 187-37,-24-70 30,-46-47-30,0-23 29,-47-47-30,1 0 25,-48 1-25,-22-24 1,92 0 26,94 0-26,-187 0-1,210 0 30,94 0-30,-24-24 31,-47-22-30,-233 23-1,1 23 1,209-24 35,-140 24-34,-70-23 27,70 23 57,513 0-85,-559 0 13,233 23-13,-257-23-1,257 70 30,69-23-29,-325-1 20,442 1-20,-70-24 30,0 24-29,-372-47-2,-1 0 1,-23 23-1,23-23 1,24 0 10,186 24-8,-186-24-2,-24 0 0,210 23 25,47 24-25,-257-47-1,373 0 37,-70 0-35,-302 0-1,22 0 0,187 0 27,24 0-26,-47 0 26,46 0-27,-163-24 21,257 24-21,-304 0 0,327-23 28,24 23-27,-374 0-2,0 0 1,1 0 0,22 0 11,211 0-11,-24 0 29,0 0-30,-70 0 38,-47 0-37,1-23 29,46-47-28,-46 46 27,-47 24-28,0 0 20,46-23-20,-23-24 30,-23 24-29,-23 23-2,-1-23 29,24 23-28,-23-24 35,46-22-35,0 23 30,24-1-29,-94 24-2,94-23 29,-1-24-27,-92 47-2,46 0 36,46-23-35,-69 23 29,-24-23-29,24 23 215,-24 0-178,94-24-37,-94 24-1,117-46 30,46 46-29,-23 0 30,0 0-30,-139 0 29,-24-24-29,0 1 167,23-47-167,-23 47 30</inkml:trace>
    </iact:actionData>
  </iact:action>
</iact:action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E474DE-9A2E-4769-B063-4B702386CF98}" type="datetimeFigureOut">
              <a:rPr lang="en-US" smtClean="0"/>
              <a:t>11/18/2023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E8DD00-AB0F-42CA-BD0D-7FEFFE636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110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C2793-C9E0-4A03-BB80-395E9CE48B7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241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E8DD00-AB0F-42CA-BD0D-7FEFFE6364E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8121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E8DD00-AB0F-42CA-BD0D-7FEFFE6364E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761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32F82-5512-47A6-A367-6B645E58A6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53C46C-F433-4382-9629-62D63072D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7AAB84-5585-472E-BB22-7E8A551B1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11/18/2023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686464-0889-4B5B-865D-C4BAE9B2F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55C144-0367-4B75-98EE-6BFA49A25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757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23234-A4D2-4630-A71F-575A600B0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6CE54-810A-4B1F-8BED-AFA81F6CBB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0375FA-C33D-4DBC-9D5F-3B0C1A326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11/18/2023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ACCFFC-DB3B-4357-A8F4-C696FBB28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1EFF67-5B3B-4A10-BD15-21737C605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592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F9DA2-0AA8-44E1-B550-D79CFC63F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AAA826-8DE7-4B53-B8A8-C388442073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732FF8-576F-46AA-82AB-1F5C49233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11/18/2023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AFBEED-3A7F-4180-9CFD-42A18F6DE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3D2913-7868-4213-8234-964E7CFA1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312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ADD5A-EB93-4512-8292-61C135742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29018C-AB8F-4473-BCAC-B1DEBCBF85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F22AF1-4364-4268-AD75-2B2F92D5F6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934C81-EA7E-4E84-9041-23D157301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11/18/2023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2C07D-0922-4F8B-9466-22F2CA1C0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404B4A-B777-4B2E-9C44-C562FC3B6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789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5C5A8-C7AE-453C-B8D7-62C67C50C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28A506-9D43-48FF-AACE-D95168F858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A7C237-1697-4E18-B29A-264D53DE00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CC8C9B-481A-4BC3-81F5-E5A69B897F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A89189-D253-4ED1-A977-D5643E1869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9FAC24-6A62-43CA-9925-EA461034B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11/18/2023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35CDBA-B919-4399-A298-91E27A9B9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0CEDF5-FCC8-49EA-866D-4199216AA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043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B269B-381A-46BE-9FB8-219B61026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3E37FB-8BBA-4ABF-84AC-E5ECCEAB6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11/18/2023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9FF520-6959-4F93-AFE0-1829CF8B3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E31A7C-1F73-48F1-BEB3-00B1CDB24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901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A91861-8CB7-4819-AA28-C1C647C71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11/18/2023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F0C6E0-D3DB-45B5-97FD-DD72542C7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5A1042-6724-43F3-B72D-EDF5AAF48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263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0D502-9FC7-4503-9754-559D858CD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FEA296-D1C7-4B92-BA9B-12E0DBDC72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7B82E4-81B4-48EA-B662-2D8844403B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9C1CC9-C167-424B-A094-2FCCAEB79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11/18/2023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0F2C8A-07F5-43A4-8331-BDDAB0BF4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FE5778-F9A2-443B-BEE2-1648853D8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650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C9971-A627-4455-A22C-6D987CF56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51D5D8-961C-4CBA-9591-4AA05D43AF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2F687F-F9A8-4F69-B2D7-0A6E173E6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D7A583-A2D4-4DE2-8C71-446BD70B2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11/18/2023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06FBA8-751A-452E-B69C-868814545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ED4AAA-92AE-4474-929E-39E85EB86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075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5DDBB-9902-491B-B98B-E54D1CC0A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11A884-6681-431D-BB4A-518718656C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233EA5-0D5D-46C9-807E-B7B1DABC5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11/18/2023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D7088D-2D62-49C4-8BF3-6DD620669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A234F2-5C55-42B6-A52B-8B2335DE7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427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B7CDD7-ED12-463B-9BB2-ECD89B1FC4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3D71FA-9887-4F0E-A494-43765ACC76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1ED6A2-6AA4-4D8F-A4C6-056328F14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BAC3-574D-47A4-8514-E379EFFFE01C}" type="datetimeFigureOut">
              <a:rPr lang="en-US" smtClean="0"/>
              <a:t>11/18/2023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BCD8B8-DC1A-4FDC-B61E-8BB404AA8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1C1689-C06D-4FA0-8F70-8E1024E07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095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D56A11-609D-4EE1-A240-6F649D085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5B8F28-7280-45E4-8331-5C01F0BDCA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B15103-E939-43D3-97AD-4E57C06937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76BAC3-574D-47A4-8514-E379EFFFE01C}" type="datetimeFigureOut">
              <a:rPr lang="en-US" smtClean="0"/>
              <a:t>11/18/2023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6712D3-55BD-4974-94CD-64163D5E69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F0D7A-5824-4C29-B3D8-5B4F206158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3FA0D9-977F-4271-8902-A1471F286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622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audio" Target="../media/media1.m4a"/><Relationship Id="rId7" Type="http://schemas.openxmlformats.org/officeDocument/2006/relationships/image" Target="../media/image2.jpeg"/><Relationship Id="rId2" Type="http://schemas.microsoft.com/office/2007/relationships/media" Target="../media/media1.m4a"/><Relationship Id="rId1" Type="http://schemas.openxmlformats.org/officeDocument/2006/relationships/tags" Target="../tags/tag1.xml"/><Relationship Id="rId6" Type="http://schemas.openxmlformats.org/officeDocument/2006/relationships/image" Target="../media/image1.jpeg"/><Relationship Id="rId11" Type="http://schemas.openxmlformats.org/officeDocument/2006/relationships/image" Target="../media/image6.png"/><Relationship Id="rId5" Type="http://schemas.openxmlformats.org/officeDocument/2006/relationships/notesSlide" Target="../notesSlides/notesSlide1.xml"/><Relationship Id="rId10" Type="http://schemas.openxmlformats.org/officeDocument/2006/relationships/image" Target="../media/image5.jpe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microsoft.com/office/2007/relationships/hdphoto" Target="../media/hdphoto2.wdp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9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microsoft.com/office/2007/relationships/hdphoto" Target="../media/hdphoto1.wdp"/><Relationship Id="rId4" Type="http://schemas.openxmlformats.org/officeDocument/2006/relationships/image" Target="../media/image7.png"/><Relationship Id="rId9" Type="http://schemas.openxmlformats.org/officeDocument/2006/relationships/image" Target="../media/image2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video" Target="../media/media2.mp4"/><Relationship Id="rId7" Type="http://schemas.openxmlformats.org/officeDocument/2006/relationships/customXml" Target="../ink/ink1.xml"/><Relationship Id="rId2" Type="http://schemas.microsoft.com/office/2007/relationships/media" Target="../media/media2.mp4"/><Relationship Id="rId1" Type="http://schemas.openxmlformats.org/officeDocument/2006/relationships/tags" Target="../tags/tag2.xml"/><Relationship Id="rId6" Type="http://schemas.openxmlformats.org/officeDocument/2006/relationships/image" Target="../media/image30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7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video" Target="../media/media2.mp4"/><Relationship Id="rId2" Type="http://schemas.microsoft.com/office/2007/relationships/media" Target="../media/media2.mp4"/><Relationship Id="rId1" Type="http://schemas.openxmlformats.org/officeDocument/2006/relationships/tags" Target="../tags/tag3.xml"/><Relationship Id="rId5" Type="http://schemas.openxmlformats.org/officeDocument/2006/relationships/image" Target="../media/image30.png"/><Relationship Id="rId4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microsoft.com/office/2011/relationships/inkAction" Target="../ink/inkAction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microsoft.com/office/2011/relationships/inkAction" Target="../ink/inkAction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9" name="Rectangle 103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3" name="Rectangle 104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5" name="Rectangle 104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F08C79D7-E823-492E-9B09-6C975D3244A6}"/>
              </a:ext>
            </a:extLst>
          </p:cNvPr>
          <p:cNvSpPr txBox="1">
            <a:spLocks/>
          </p:cNvSpPr>
          <p:nvPr/>
        </p:nvSpPr>
        <p:spPr>
          <a:xfrm>
            <a:off x="4773569" y="3382361"/>
            <a:ext cx="3623469" cy="881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63967">
              <a:spcAft>
                <a:spcPts val="516"/>
              </a:spcAft>
            </a:pPr>
            <a:endParaRPr lang="tr-TR" sz="2400" b="1" dirty="0">
              <a:solidFill>
                <a:srgbClr val="FF0000"/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0234E67-EA78-6488-4AEB-2D87795C0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7731" y="6147500"/>
            <a:ext cx="5224276" cy="684020"/>
          </a:xfrm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pPr algn="ctr" defTabSz="463967"/>
            <a:r>
              <a:rPr lang="tr-TR" sz="2233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4.</a:t>
            </a:r>
            <a:r>
              <a:rPr lang="tr-TR" sz="2233" dirty="0"/>
              <a:t>KASIM</a:t>
            </a:r>
            <a:r>
              <a:rPr lang="tr-TR" sz="2233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.</a:t>
            </a:r>
            <a:r>
              <a:rPr lang="tr-TR" sz="2233" b="1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2023</a:t>
            </a:r>
            <a:r>
              <a:rPr lang="tr-TR" sz="2233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                  </a:t>
            </a:r>
            <a:r>
              <a:rPr lang="tr-TR" sz="2233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Ders</a:t>
            </a:r>
            <a:r>
              <a:rPr lang="tr-TR" sz="2233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tr-TR" sz="4128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+mj-lt"/>
                <a:ea typeface="+mj-ea"/>
                <a:cs typeface="+mj-cs"/>
              </a:rPr>
              <a:t>9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FCCA3E9-46AA-4903-A799-30EC763F43DB}"/>
              </a:ext>
            </a:extLst>
          </p:cNvPr>
          <p:cNvSpPr txBox="1"/>
          <p:nvPr/>
        </p:nvSpPr>
        <p:spPr>
          <a:xfrm>
            <a:off x="3298197" y="3062209"/>
            <a:ext cx="5647745" cy="3511978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defTabSz="786384">
              <a:spcAft>
                <a:spcPts val="516"/>
              </a:spcAft>
            </a:pPr>
            <a:r>
              <a:rPr lang="tr-TR" sz="5400" b="1" kern="1200" dirty="0">
                <a:solidFill>
                  <a:schemeClr val="accent4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  <a:ea typeface="+mn-ea"/>
                <a:cs typeface="Biome Light" panose="020B0303030204020804" pitchFamily="34" charset="0"/>
              </a:rPr>
              <a:t>Türkçe Öğreniyorum</a:t>
            </a:r>
            <a:r>
              <a:rPr lang="tr-TR" sz="5400" b="1" kern="1200" dirty="0">
                <a:solidFill>
                  <a:schemeClr val="accent4">
                    <a:lumMod val="40000"/>
                    <a:lumOff val="60000"/>
                  </a:schemeClr>
                </a:solidFill>
                <a:latin typeface="Biome Light" panose="020B0303030204020804" pitchFamily="34" charset="0"/>
                <a:ea typeface="+mn-ea"/>
                <a:cs typeface="Biome Light" panose="020B0303030204020804" pitchFamily="34" charset="0"/>
              </a:rPr>
              <a:t>.</a:t>
            </a:r>
          </a:p>
          <a:p>
            <a:pPr algn="ctr" defTabSz="786384">
              <a:spcAft>
                <a:spcPts val="516"/>
              </a:spcAft>
            </a:pPr>
            <a:r>
              <a:rPr lang="tr-TR" sz="3600" b="1" kern="1200" dirty="0">
                <a:solidFill>
                  <a:schemeClr val="bg1"/>
                </a:solidFill>
                <a:latin typeface="Biome Light" panose="020B0303030204020804" pitchFamily="34" charset="0"/>
                <a:ea typeface="+mj-ea"/>
                <a:cs typeface="Biome Light" panose="020B0303030204020804" pitchFamily="34" charset="0"/>
              </a:rPr>
              <a:t>I am Learning </a:t>
            </a:r>
            <a:r>
              <a:rPr lang="tr-TR" sz="3600" b="1" kern="1200" dirty="0" err="1">
                <a:solidFill>
                  <a:schemeClr val="bg1"/>
                </a:solidFill>
                <a:latin typeface="Biome Light" panose="020B0303030204020804" pitchFamily="34" charset="0"/>
                <a:ea typeface="+mj-ea"/>
                <a:cs typeface="Biome Light" panose="020B0303030204020804" pitchFamily="34" charset="0"/>
              </a:rPr>
              <a:t>Turkish</a:t>
            </a:r>
            <a:r>
              <a:rPr lang="tr-TR" sz="2000" b="1" kern="1200" dirty="0">
                <a:solidFill>
                  <a:schemeClr val="bg1"/>
                </a:solidFill>
                <a:latin typeface="Biome Light" panose="020B0303030204020804" pitchFamily="34" charset="0"/>
                <a:ea typeface="+mj-ea"/>
                <a:cs typeface="Biome Light" panose="020B0303030204020804" pitchFamily="34" charset="0"/>
              </a:rPr>
              <a:t>.</a:t>
            </a:r>
            <a:endParaRPr lang="en-US" sz="3600" b="1" dirty="0">
              <a:solidFill>
                <a:schemeClr val="bg1"/>
              </a:solidFill>
              <a:latin typeface="Bembo" panose="02020502050201020203" pitchFamily="18" charset="0"/>
            </a:endParaRPr>
          </a:p>
        </p:txBody>
      </p:sp>
      <p:pic>
        <p:nvPicPr>
          <p:cNvPr id="1028" name="Picture 4" descr="hot air balloons flew in mid air">
            <a:extLst>
              <a:ext uri="{FF2B5EF4-FFF2-40B4-BE49-F238E27FC236}">
                <a16:creationId xmlns:a16="http://schemas.microsoft.com/office/drawing/2014/main" id="{34152F0A-51BF-9978-E589-4E31384607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33" y="1775639"/>
            <a:ext cx="3156759" cy="48333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brown and blue concrete dome building">
            <a:extLst>
              <a:ext uri="{FF2B5EF4-FFF2-40B4-BE49-F238E27FC236}">
                <a16:creationId xmlns:a16="http://schemas.microsoft.com/office/drawing/2014/main" id="{7AA220BC-1313-B4F1-AEB0-241A4D098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9847" y="2027122"/>
            <a:ext cx="2877353" cy="45818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E43CE4A-CBC7-5315-C9A9-1C1321C6AE8C}"/>
              </a:ext>
            </a:extLst>
          </p:cNvPr>
          <p:cNvSpPr txBox="1"/>
          <p:nvPr/>
        </p:nvSpPr>
        <p:spPr>
          <a:xfrm>
            <a:off x="2730097" y="4358811"/>
            <a:ext cx="726607" cy="330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786384">
              <a:spcAft>
                <a:spcPts val="600"/>
              </a:spcAft>
            </a:pPr>
            <a:r>
              <a:rPr lang="tr-TR" sz="1548" kern="120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C</a:t>
            </a:r>
            <a:endParaRPr lang="tr-TR">
              <a:solidFill>
                <a:srgbClr val="FF0000"/>
              </a:solidFill>
            </a:endParaRPr>
          </a:p>
        </p:txBody>
      </p:sp>
      <p:pic>
        <p:nvPicPr>
          <p:cNvPr id="1026" name="Picture 2" descr="En Lezzetli Türk Yemekleri- Türk Mutfağının En Özel 37 Tarifi | obilet.com  - Blog">
            <a:extLst>
              <a:ext uri="{FF2B5EF4-FFF2-40B4-BE49-F238E27FC236}">
                <a16:creationId xmlns:a16="http://schemas.microsoft.com/office/drawing/2014/main" id="{8C11EE3E-0E31-3814-F8FE-99F47FCE5D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6107" y="277386"/>
            <a:ext cx="2619375" cy="174307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Gaziantep'te Ne Yenir? | 10 Lezzetli Gaziantep Yemeği | biletara.com">
            <a:extLst>
              <a:ext uri="{FF2B5EF4-FFF2-40B4-BE49-F238E27FC236}">
                <a16:creationId xmlns:a16="http://schemas.microsoft.com/office/drawing/2014/main" id="{6B5434E7-1557-DF4C-0299-B1246BF58D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37" y="177196"/>
            <a:ext cx="3028950" cy="151447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4EB99748-69B6-8CEA-461F-9FED724B0A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197" y="80424"/>
            <a:ext cx="5647745" cy="24059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7EB1FBEB-48A8-174C-6B6D-073BB07D973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3398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15"/>
    </mc:Choice>
    <mc:Fallback xmlns="">
      <p:transition spd="slow" advTm="100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453" x="7677150" y="66675"/>
          <p14:tracePt t="454" x="7677150" y="92075"/>
          <p14:tracePt t="455" x="7677150" y="109538"/>
          <p14:tracePt t="458" x="7677150" y="158750"/>
          <p14:tracePt t="459" x="7677150" y="184150"/>
          <p14:tracePt t="481" x="7669213" y="554038"/>
          <p14:tracePt t="498" x="7694613" y="788988"/>
          <p14:tracePt t="515" x="7720013" y="1023938"/>
          <p14:tracePt t="516" x="7720013" y="1066800"/>
          <p14:tracePt t="517" x="7745413" y="1100138"/>
          <p14:tracePt t="519" x="7745413" y="1108075"/>
          <p14:tracePt t="521" x="7745413" y="1141413"/>
          <p14:tracePt t="523" x="7745413" y="1158875"/>
          <p14:tracePt t="524" x="7753350" y="1184275"/>
          <p14:tracePt t="525" x="7753350" y="1200150"/>
          <p14:tracePt t="526" x="7753350" y="1225550"/>
          <p14:tracePt t="527" x="7761288" y="1233488"/>
          <p14:tracePt t="528" x="7761288" y="1250950"/>
          <p14:tracePt t="529" x="7761288" y="1276350"/>
          <p14:tracePt t="530" x="7761288" y="1284288"/>
          <p14:tracePt t="535" x="7778750" y="1376363"/>
          <p14:tracePt t="537" x="7778750" y="1401763"/>
          <p14:tracePt t="538" x="7778750" y="1435100"/>
          <p14:tracePt t="538" x="7778750" y="1452563"/>
          <p14:tracePt t="548" x="7794625" y="1585913"/>
          <p14:tracePt t="549" x="7794625" y="1654175"/>
          <p14:tracePt t="550" x="7794625" y="1670050"/>
          <p14:tracePt t="551" x="7804150" y="1695450"/>
          <p14:tracePt t="553" x="7804150" y="1712913"/>
          <p14:tracePt t="554" x="7804150" y="1754188"/>
          <p14:tracePt t="555" x="7820025" y="1779588"/>
          <p14:tracePt t="556" x="7820025" y="1797050"/>
          <p14:tracePt t="565" x="7827963" y="1989138"/>
          <p14:tracePt t="566" x="7827963" y="2006600"/>
          <p14:tracePt t="581" x="7845425" y="2282825"/>
          <p14:tracePt t="582" x="7862888" y="2341563"/>
          <p14:tracePt t="583" x="7862888" y="2366963"/>
          <p14:tracePt t="598" x="7904163" y="2609850"/>
          <p14:tracePt t="599" x="7921625" y="2652713"/>
          <p14:tracePt t="600" x="7921625" y="2660650"/>
          <p14:tracePt t="601" x="7929563" y="2668588"/>
          <p14:tracePt t="603" x="7929563" y="2693988"/>
          <p14:tracePt t="604" x="7945438" y="2719388"/>
          <p14:tracePt t="605" x="7954963" y="2744788"/>
          <p14:tracePt t="615" x="7996238" y="2870200"/>
          <p14:tracePt t="632" x="8072438" y="3038475"/>
          <p14:tracePt t="633" x="8080375" y="3055938"/>
          <p14:tracePt t="648" x="8121650" y="3140075"/>
          <p14:tracePt t="649" x="8131175" y="3155950"/>
          <p14:tracePt t="650" x="8139113" y="3155950"/>
          <p14:tracePt t="665" x="8180388" y="3206750"/>
          <p14:tracePt t="666" x="8197850" y="3206750"/>
          <p14:tracePt t="667" x="8197850" y="3214688"/>
          <p14:tracePt t="682" x="8223250" y="3240088"/>
          <p14:tracePt t="4326" x="8223250" y="3248025"/>
          <p14:tracePt t="4333" x="8215313" y="3257550"/>
          <p14:tracePt t="4336" x="8189913" y="3281363"/>
          <p14:tracePt t="4351" x="8097838" y="3365500"/>
          <p14:tracePt t="4368" x="8021638" y="3416300"/>
          <p14:tracePt t="4369" x="8021638" y="3424238"/>
          <p14:tracePt t="4385" x="8004175" y="3433763"/>
          <p14:tracePt t="4543" x="8004175" y="3449638"/>
          <p14:tracePt t="4546" x="7988300" y="3467100"/>
          <p14:tracePt t="4551" x="7970838" y="3500438"/>
          <p14:tracePt t="4553" x="7945438" y="3533775"/>
          <p14:tracePt t="4568" x="7853363" y="3702050"/>
          <p14:tracePt t="4569" x="7837488" y="3743325"/>
          <p14:tracePt t="4585" x="7735888" y="3929063"/>
          <p14:tracePt t="4585" x="7710488" y="3970338"/>
          <p14:tracePt t="4601" x="7627938" y="4138613"/>
          <p14:tracePt t="4602" x="7602538" y="4171950"/>
          <p14:tracePt t="4618" x="7526338" y="4340225"/>
          <p14:tracePt t="4619" x="7518400" y="4373563"/>
          <p14:tracePt t="4620" x="7518400" y="4381500"/>
          <p14:tracePt t="4621" x="7518400" y="4398963"/>
          <p14:tracePt t="4623" x="7510463" y="4414838"/>
          <p14:tracePt t="4624" x="7500938" y="4432300"/>
          <p14:tracePt t="4625" x="7500938" y="4440238"/>
          <p14:tracePt t="4635" x="7467600" y="4583113"/>
          <p14:tracePt t="4651" x="7416800" y="4876800"/>
          <p14:tracePt t="4652" x="7400925" y="4902200"/>
          <p14:tracePt t="4653" x="7400925" y="4935538"/>
          <p14:tracePt t="4654" x="7400925" y="4943475"/>
          <p14:tracePt t="4656" x="7400925" y="4986338"/>
          <p14:tracePt t="4657" x="7392988" y="5002213"/>
          <p14:tracePt t="4658" x="7392988" y="5019675"/>
          <p14:tracePt t="4659" x="7392988" y="5045075"/>
          <p14:tracePt t="4668" x="7383463" y="5178425"/>
          <p14:tracePt t="4684" x="7350125" y="5448300"/>
          <p14:tracePt t="4685" x="7350125" y="5507038"/>
          <p14:tracePt t="4686" x="7342188" y="5514975"/>
          <p14:tracePt t="4688" x="7342188" y="5522913"/>
          <p14:tracePt t="4690" x="7342188" y="5556250"/>
          <p14:tracePt t="4691" x="7342188" y="5573713"/>
          <p14:tracePt t="4692" x="7342188" y="5591175"/>
          <p14:tracePt t="4693" x="7334250" y="5607050"/>
          <p14:tracePt t="4693" x="7334250" y="5614988"/>
          <p14:tracePt t="4701" x="7308850" y="5699125"/>
          <p14:tracePt t="4702" x="7299325" y="5741988"/>
          <p14:tracePt t="4718" x="7265988" y="5892800"/>
          <p14:tracePt t="4735" x="7232650" y="6094413"/>
          <p14:tracePt t="4736" x="7224713" y="6110288"/>
          <p14:tracePt t="4752" x="7207250" y="6237288"/>
          <p14:tracePt t="4753" x="7207250" y="6262688"/>
          <p14:tracePt t="4768" x="7191375" y="6362700"/>
          <p14:tracePt t="4769" x="7191375" y="6370638"/>
          <p14:tracePt t="4770" x="7181850" y="6388100"/>
          <p14:tracePt t="4784" x="7173913" y="6454775"/>
          <p14:tracePt t="4785" x="7173913" y="6480175"/>
          <p14:tracePt t="4801" x="7165975" y="6530975"/>
          <p14:tracePt t="4802" x="7165975" y="6538913"/>
          <p14:tracePt t="4803" x="7148513" y="6538913"/>
          <p14:tracePt t="4819" x="7148513" y="6564313"/>
          <p14:tracePt t="4835" x="7148513" y="6572250"/>
          <p14:tracePt t="4852" x="7158038" y="6581775"/>
          <p14:tracePt t="4868" x="7165975" y="6623050"/>
          <p14:tracePt t="4869" x="7173913" y="6623050"/>
          <p14:tracePt t="4885" x="7191375" y="6648450"/>
          <p14:tracePt t="4885" x="7191375" y="6656388"/>
          <p14:tracePt t="4902" x="7216775" y="6699250"/>
          <p14:tracePt t="4918" x="7258050" y="6707188"/>
          <p14:tracePt t="4919" x="7258050" y="6723063"/>
          <p14:tracePt t="4935" x="7275513" y="6723063"/>
          <p14:tracePt t="4952" x="7291388" y="6723063"/>
          <p14:tracePt t="4982" x="7299325" y="6723063"/>
          <p14:tracePt t="4992" x="7299325" y="6732588"/>
          <p14:tracePt t="5002" x="7316788" y="6732588"/>
          <p14:tracePt t="5003" x="7316788" y="6740525"/>
          <p14:tracePt t="5018" x="7334250" y="6748463"/>
          <p14:tracePt t="5019" x="7342188" y="6748463"/>
          <p14:tracePt t="5035" x="7367588" y="6765925"/>
          <p14:tracePt t="5036" x="7375525" y="6765925"/>
          <p14:tracePt t="5052" x="7383463" y="6773863"/>
          <p14:tracePt t="5069" x="7400925" y="6773863"/>
          <p14:tracePt t="5087" x="7400925" y="6781800"/>
          <p14:tracePt t="5101" x="7400925" y="6791325"/>
          <p14:tracePt t="5119" x="7400925" y="6807200"/>
          <p14:tracePt t="5120" x="7400925" y="6816725"/>
          <p14:tracePt t="5135" x="7400925" y="6824663"/>
          <p14:tracePt t="5136" x="7400925" y="6832600"/>
          <p14:tracePt t="5200" x="7400925" y="6850063"/>
          <p14:tracePt t="5724" x="8474075" y="6850063"/>
          <p14:tracePt t="5726" x="8491538" y="6850063"/>
          <p14:tracePt t="5735" x="8532813" y="6832600"/>
          <p14:tracePt t="5752" x="8591550" y="6807200"/>
          <p14:tracePt t="5769" x="8601075" y="6807200"/>
          <p14:tracePt t="5770" x="8601075" y="6799263"/>
          <p14:tracePt t="5786" x="8634413" y="6781800"/>
          <p14:tracePt t="5802" x="8685213" y="6748463"/>
          <p14:tracePt t="5803" x="8685213" y="6740525"/>
          <p14:tracePt t="5819" x="8743950" y="6681788"/>
          <p14:tracePt t="5820" x="8751888" y="6681788"/>
          <p14:tracePt t="5821" x="8751888" y="6673850"/>
          <p14:tracePt t="5836" x="8767763" y="6630988"/>
          <p14:tracePt t="5853" x="8785225" y="6615113"/>
          <p14:tracePt t="5869" x="8785225" y="6597650"/>
          <p14:tracePt t="5930" x="8785225" y="6589713"/>
          <p14:tracePt t="6631" x="8785225" y="6597650"/>
          <p14:tracePt t="6646" x="8777288" y="6597650"/>
          <p14:tracePt t="6650" x="8777288" y="6605588"/>
          <p14:tracePt t="6671" x="8767763" y="6605588"/>
        </p14:tracePtLst>
      </p14:laserTrace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F6D91-9074-9AD8-CA29-A4D626BC17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668972"/>
            <a:ext cx="11186160" cy="552005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dirty="0">
                <a:highlight>
                  <a:srgbClr val="FFFF00"/>
                </a:highlight>
              </a:rPr>
              <a:t>A: Senin adın ne? </a:t>
            </a:r>
            <a:r>
              <a:rPr lang="tr-TR" dirty="0" err="1">
                <a:highlight>
                  <a:srgbClr val="FFFF00"/>
                </a:highlight>
              </a:rPr>
              <a:t>What</a:t>
            </a:r>
            <a:r>
              <a:rPr lang="tr-TR" dirty="0">
                <a:highlight>
                  <a:srgbClr val="FFFF00"/>
                </a:highlight>
              </a:rPr>
              <a:t> is </a:t>
            </a:r>
            <a:r>
              <a:rPr lang="tr-TR" dirty="0" err="1">
                <a:highlight>
                  <a:srgbClr val="FFFF00"/>
                </a:highlight>
              </a:rPr>
              <a:t>your</a:t>
            </a:r>
            <a:r>
              <a:rPr lang="tr-TR" dirty="0">
                <a:highlight>
                  <a:srgbClr val="FFFF00"/>
                </a:highlight>
              </a:rPr>
              <a:t> name? </a:t>
            </a:r>
          </a:p>
          <a:p>
            <a:pPr marL="0" indent="0">
              <a:buNone/>
            </a:pPr>
            <a:r>
              <a:rPr lang="tr-TR" dirty="0"/>
              <a:t>B: </a:t>
            </a:r>
            <a:r>
              <a:rPr lang="tr-TR" dirty="0" err="1"/>
              <a:t>Liana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E: Erkan</a:t>
            </a:r>
          </a:p>
          <a:p>
            <a:pPr marL="0" indent="0">
              <a:buNone/>
            </a:pPr>
            <a:r>
              <a:rPr lang="tr-TR" dirty="0"/>
              <a:t>N: Nura</a:t>
            </a:r>
          </a:p>
          <a:p>
            <a:pPr marL="0" indent="0">
              <a:buNone/>
            </a:pPr>
            <a:r>
              <a:rPr lang="tr-TR" dirty="0"/>
              <a:t>M: Benim adım Mehmet</a:t>
            </a:r>
          </a:p>
          <a:p>
            <a:pPr marL="0" indent="0">
              <a:buNone/>
            </a:pPr>
            <a:r>
              <a:rPr lang="tr-TR" dirty="0">
                <a:highlight>
                  <a:srgbClr val="FFFF00"/>
                </a:highlight>
              </a:rPr>
              <a:t>A: Merhaba </a:t>
            </a:r>
            <a:r>
              <a:rPr lang="tr-TR" u="sng" dirty="0">
                <a:highlight>
                  <a:srgbClr val="FFFF00"/>
                </a:highlight>
              </a:rPr>
              <a:t>Erkan</a:t>
            </a:r>
            <a:r>
              <a:rPr lang="tr-TR" dirty="0">
                <a:highlight>
                  <a:srgbClr val="FFFF00"/>
                </a:highlight>
              </a:rPr>
              <a:t>. Nasılsın? (</a:t>
            </a:r>
            <a:r>
              <a:rPr lang="tr-TR" dirty="0" err="1">
                <a:highlight>
                  <a:srgbClr val="FFFF00"/>
                </a:highlight>
              </a:rPr>
              <a:t>Hello</a:t>
            </a:r>
            <a:r>
              <a:rPr lang="tr-TR" dirty="0">
                <a:highlight>
                  <a:srgbClr val="FFFF00"/>
                </a:highlight>
              </a:rPr>
              <a:t> Erkan, how </a:t>
            </a:r>
            <a:r>
              <a:rPr lang="tr-TR" dirty="0" err="1">
                <a:highlight>
                  <a:srgbClr val="FFFF00"/>
                </a:highlight>
              </a:rPr>
              <a:t>are</a:t>
            </a: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tr-TR" dirty="0" err="1">
                <a:highlight>
                  <a:srgbClr val="FFFF00"/>
                </a:highlight>
              </a:rPr>
              <a:t>you</a:t>
            </a:r>
            <a:r>
              <a:rPr lang="tr-TR" dirty="0">
                <a:highlight>
                  <a:srgbClr val="FFFF00"/>
                </a:highlight>
              </a:rPr>
              <a:t>?)</a:t>
            </a:r>
          </a:p>
          <a:p>
            <a:pPr marL="0" indent="0">
              <a:buNone/>
            </a:pPr>
            <a:r>
              <a:rPr lang="tr-TR" dirty="0">
                <a:highlight>
                  <a:srgbClr val="00FFFF"/>
                </a:highlight>
              </a:rPr>
              <a:t>B:  İyiyim. Teşekkür ederim. </a:t>
            </a:r>
          </a:p>
          <a:p>
            <a:pPr marL="0" indent="0">
              <a:buNone/>
            </a:pPr>
            <a:r>
              <a:rPr lang="tr-TR" dirty="0">
                <a:highlight>
                  <a:srgbClr val="00FFFF"/>
                </a:highlight>
              </a:rPr>
              <a:t>(I am </a:t>
            </a:r>
            <a:r>
              <a:rPr lang="tr-TR" dirty="0" err="1">
                <a:highlight>
                  <a:srgbClr val="00FFFF"/>
                </a:highlight>
              </a:rPr>
              <a:t>fine</a:t>
            </a:r>
            <a:r>
              <a:rPr lang="tr-TR" dirty="0">
                <a:highlight>
                  <a:srgbClr val="00FFFF"/>
                </a:highlight>
              </a:rPr>
              <a:t>. </a:t>
            </a:r>
            <a:r>
              <a:rPr lang="tr-TR" dirty="0" err="1">
                <a:highlight>
                  <a:srgbClr val="00FFFF"/>
                </a:highlight>
              </a:rPr>
              <a:t>Thank</a:t>
            </a:r>
            <a:r>
              <a:rPr lang="tr-TR" dirty="0">
                <a:highlight>
                  <a:srgbClr val="00FFFF"/>
                </a:highlight>
              </a:rPr>
              <a:t> </a:t>
            </a:r>
            <a:r>
              <a:rPr lang="tr-TR" dirty="0" err="1">
                <a:highlight>
                  <a:srgbClr val="00FFFF"/>
                </a:highlight>
              </a:rPr>
              <a:t>you</a:t>
            </a:r>
            <a:r>
              <a:rPr lang="tr-TR" dirty="0">
                <a:highlight>
                  <a:srgbClr val="00FFFF"/>
                </a:highlight>
              </a:rPr>
              <a:t>?) </a:t>
            </a:r>
          </a:p>
          <a:p>
            <a:pPr marL="0" indent="0">
              <a:buNone/>
            </a:pPr>
            <a:r>
              <a:rPr lang="tr-TR" dirty="0">
                <a:highlight>
                  <a:srgbClr val="00FFFF"/>
                </a:highlight>
              </a:rPr>
              <a:t>Sen nasılsın? </a:t>
            </a:r>
          </a:p>
          <a:p>
            <a:pPr marL="0" indent="0">
              <a:buNone/>
            </a:pPr>
            <a:r>
              <a:rPr lang="tr-TR" dirty="0">
                <a:highlight>
                  <a:srgbClr val="00FFFF"/>
                </a:highlight>
              </a:rPr>
              <a:t>(How </a:t>
            </a:r>
            <a:r>
              <a:rPr lang="tr-TR" dirty="0" err="1">
                <a:highlight>
                  <a:srgbClr val="00FFFF"/>
                </a:highlight>
              </a:rPr>
              <a:t>about</a:t>
            </a:r>
            <a:r>
              <a:rPr lang="tr-TR" dirty="0">
                <a:highlight>
                  <a:srgbClr val="00FFFF"/>
                </a:highlight>
              </a:rPr>
              <a:t> </a:t>
            </a:r>
            <a:r>
              <a:rPr lang="tr-TR" dirty="0" err="1">
                <a:highlight>
                  <a:srgbClr val="00FFFF"/>
                </a:highlight>
              </a:rPr>
              <a:t>you</a:t>
            </a:r>
            <a:r>
              <a:rPr lang="tr-TR" dirty="0">
                <a:highlight>
                  <a:srgbClr val="00FFFF"/>
                </a:highlight>
              </a:rPr>
              <a:t>?)</a:t>
            </a:r>
          </a:p>
          <a:p>
            <a:pPr marL="0" indent="0">
              <a:buNone/>
            </a:pPr>
            <a:r>
              <a:rPr lang="tr-TR" dirty="0">
                <a:highlight>
                  <a:srgbClr val="FFFF00"/>
                </a:highlight>
              </a:rPr>
              <a:t>A: Ben de iyiyim .  (I am </a:t>
            </a:r>
            <a:r>
              <a:rPr lang="tr-TR" dirty="0" err="1">
                <a:highlight>
                  <a:srgbClr val="FFFF00"/>
                </a:highlight>
              </a:rPr>
              <a:t>fine</a:t>
            </a:r>
            <a:r>
              <a:rPr lang="tr-TR" dirty="0">
                <a:highlight>
                  <a:srgbClr val="FFFF00"/>
                </a:highlight>
              </a:rPr>
              <a:t>, </a:t>
            </a:r>
            <a:r>
              <a:rPr lang="tr-TR" dirty="0" err="1">
                <a:highlight>
                  <a:srgbClr val="FFFF00"/>
                </a:highlight>
              </a:rPr>
              <a:t>too</a:t>
            </a:r>
            <a:r>
              <a:rPr lang="tr-TR" dirty="0">
                <a:highlight>
                  <a:srgbClr val="FFFF00"/>
                </a:highlight>
              </a:rPr>
              <a:t>.)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874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FEE2C972-269D-9606-F46D-C22D015903F5}"/>
              </a:ext>
            </a:extLst>
          </p:cNvPr>
          <p:cNvSpPr txBox="1"/>
          <p:nvPr/>
        </p:nvSpPr>
        <p:spPr>
          <a:xfrm>
            <a:off x="220436" y="316338"/>
            <a:ext cx="84990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highlight>
                  <a:srgbClr val="FFFF00"/>
                </a:highlight>
              </a:rPr>
              <a:t>Kedinin neyi var? (</a:t>
            </a:r>
            <a:r>
              <a:rPr lang="tr-TR" sz="2800" dirty="0" err="1">
                <a:highlight>
                  <a:srgbClr val="FFFF00"/>
                </a:highlight>
              </a:rPr>
              <a:t>What</a:t>
            </a:r>
            <a:r>
              <a:rPr lang="tr-TR" sz="2800" dirty="0">
                <a:highlight>
                  <a:srgbClr val="FFFF00"/>
                </a:highlight>
              </a:rPr>
              <a:t> </a:t>
            </a:r>
            <a:r>
              <a:rPr lang="tr-TR" sz="2800" dirty="0" err="1">
                <a:highlight>
                  <a:srgbClr val="FFFF00"/>
                </a:highlight>
              </a:rPr>
              <a:t>does</a:t>
            </a:r>
            <a:r>
              <a:rPr lang="tr-TR" sz="2800" dirty="0">
                <a:highlight>
                  <a:srgbClr val="FFFF00"/>
                </a:highlight>
              </a:rPr>
              <a:t> a </a:t>
            </a:r>
            <a:r>
              <a:rPr lang="tr-TR" sz="2800" dirty="0" err="1">
                <a:highlight>
                  <a:srgbClr val="FFFF00"/>
                </a:highlight>
              </a:rPr>
              <a:t>cat</a:t>
            </a:r>
            <a:r>
              <a:rPr lang="tr-TR" sz="2800" dirty="0">
                <a:highlight>
                  <a:srgbClr val="FFFF00"/>
                </a:highlight>
              </a:rPr>
              <a:t> </a:t>
            </a:r>
            <a:r>
              <a:rPr lang="tr-TR" sz="2800" dirty="0" err="1">
                <a:highlight>
                  <a:srgbClr val="FFFF00"/>
                </a:highlight>
              </a:rPr>
              <a:t>have</a:t>
            </a:r>
            <a:r>
              <a:rPr lang="tr-TR" sz="2800" dirty="0">
                <a:highlight>
                  <a:srgbClr val="FFFF00"/>
                </a:highlight>
              </a:rPr>
              <a:t>?)</a:t>
            </a:r>
            <a:endParaRPr lang="en-US" sz="2800" dirty="0">
              <a:highlight>
                <a:srgbClr val="FFFF00"/>
              </a:highligh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F3E68D4-52C8-4DF4-7830-54A810BF2974}"/>
              </a:ext>
            </a:extLst>
          </p:cNvPr>
          <p:cNvSpPr txBox="1"/>
          <p:nvPr/>
        </p:nvSpPr>
        <p:spPr>
          <a:xfrm>
            <a:off x="7419865" y="5672313"/>
            <a:ext cx="5151120" cy="10772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3200" dirty="0">
                <a:highlight>
                  <a:srgbClr val="FFFF00"/>
                </a:highlight>
              </a:rPr>
              <a:t>A: Bu nedir? </a:t>
            </a:r>
            <a:r>
              <a:rPr lang="tr-TR" sz="3200" dirty="0" err="1">
                <a:highlight>
                  <a:srgbClr val="FFFF00"/>
                </a:highlight>
              </a:rPr>
              <a:t>What</a:t>
            </a:r>
            <a:r>
              <a:rPr lang="tr-TR" sz="3200" dirty="0">
                <a:highlight>
                  <a:srgbClr val="FFFF00"/>
                </a:highlight>
              </a:rPr>
              <a:t> is </a:t>
            </a:r>
            <a:r>
              <a:rPr lang="tr-TR" sz="3200" dirty="0" err="1">
                <a:highlight>
                  <a:srgbClr val="FFFF00"/>
                </a:highlight>
              </a:rPr>
              <a:t>this</a:t>
            </a:r>
            <a:r>
              <a:rPr lang="tr-TR" sz="3200" dirty="0">
                <a:highlight>
                  <a:srgbClr val="FFFF00"/>
                </a:highlight>
              </a:rPr>
              <a:t>?</a:t>
            </a:r>
          </a:p>
          <a:p>
            <a:r>
              <a:rPr lang="tr-TR" sz="3200" dirty="0"/>
              <a:t>B: Kedi</a:t>
            </a:r>
            <a:endParaRPr lang="en-US" sz="3200" dirty="0"/>
          </a:p>
        </p:txBody>
      </p:sp>
      <p:pic>
        <p:nvPicPr>
          <p:cNvPr id="1030" name="Picture 6" descr="orange tabby cat on yellow surface">
            <a:extLst>
              <a:ext uri="{FF2B5EF4-FFF2-40B4-BE49-F238E27FC236}">
                <a16:creationId xmlns:a16="http://schemas.microsoft.com/office/drawing/2014/main" id="{F18A921C-7401-64BE-B871-87D1CD9D2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5350" y="-66158"/>
            <a:ext cx="6190997" cy="6190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E80153A5-9A9D-6F4B-A4E2-40608C7B96BB}"/>
              </a:ext>
            </a:extLst>
          </p:cNvPr>
          <p:cNvSpPr/>
          <p:nvPr/>
        </p:nvSpPr>
        <p:spPr>
          <a:xfrm>
            <a:off x="682743" y="4138517"/>
            <a:ext cx="2449285" cy="1012371"/>
          </a:xfrm>
          <a:prstGeom prst="wedgeRoundRectCallout">
            <a:avLst>
              <a:gd name="adj1" fmla="val 95803"/>
              <a:gd name="adj2" fmla="val -212239"/>
              <a:gd name="adj3" fmla="val 16667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/>
              <a:t>a</a:t>
            </a:r>
            <a:r>
              <a:rPr lang="tr-TR" dirty="0" err="1">
                <a:solidFill>
                  <a:schemeClr val="tx1"/>
                </a:solidFill>
              </a:rPr>
              <a:t>Ağız</a:t>
            </a:r>
            <a:r>
              <a:rPr lang="tr-TR" dirty="0">
                <a:solidFill>
                  <a:schemeClr val="tx1"/>
                </a:solidFill>
              </a:rPr>
              <a:t> (Ağzı var.)</a:t>
            </a:r>
            <a:endParaRPr lang="en-US" dirty="0"/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FACF8A35-92BB-C551-3460-4366B4365041}"/>
              </a:ext>
            </a:extLst>
          </p:cNvPr>
          <p:cNvSpPr/>
          <p:nvPr/>
        </p:nvSpPr>
        <p:spPr>
          <a:xfrm>
            <a:off x="418058" y="1325832"/>
            <a:ext cx="2449285" cy="1012371"/>
          </a:xfrm>
          <a:prstGeom prst="wedgeRoundRectCallout">
            <a:avLst>
              <a:gd name="adj1" fmla="val 83314"/>
              <a:gd name="adj2" fmla="val 24213"/>
              <a:gd name="adj3" fmla="val 16667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solidFill>
                  <a:schemeClr val="tx1"/>
                </a:solidFill>
              </a:rPr>
              <a:t>Gözler: </a:t>
            </a:r>
            <a:r>
              <a:rPr lang="tr-TR" dirty="0" err="1">
                <a:solidFill>
                  <a:schemeClr val="tx1"/>
                </a:solidFill>
              </a:rPr>
              <a:t>eyes</a:t>
            </a:r>
            <a:endParaRPr lang="tr-TR" dirty="0">
              <a:solidFill>
                <a:schemeClr val="tx1"/>
              </a:solidFill>
            </a:endParaRPr>
          </a:p>
          <a:p>
            <a:pPr algn="ctr"/>
            <a:r>
              <a:rPr lang="tr-TR" dirty="0">
                <a:solidFill>
                  <a:schemeClr val="tx1"/>
                </a:solidFill>
              </a:rPr>
              <a:t>(Gözleri var.)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6F5B7932-D7E2-058D-2D08-CB411FFD827E}"/>
              </a:ext>
            </a:extLst>
          </p:cNvPr>
          <p:cNvSpPr/>
          <p:nvPr/>
        </p:nvSpPr>
        <p:spPr>
          <a:xfrm>
            <a:off x="8985906" y="724028"/>
            <a:ext cx="2449285" cy="1012369"/>
          </a:xfrm>
          <a:prstGeom prst="wedgeRoundRectCallout">
            <a:avLst>
              <a:gd name="adj1" fmla="val -136286"/>
              <a:gd name="adj2" fmla="val 49912"/>
              <a:gd name="adj3" fmla="val 16667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solidFill>
                  <a:schemeClr val="tx1"/>
                </a:solidFill>
              </a:rPr>
              <a:t>Kuyruk. </a:t>
            </a:r>
          </a:p>
          <a:p>
            <a:pPr algn="ctr"/>
            <a:r>
              <a:rPr lang="tr-TR" dirty="0">
                <a:solidFill>
                  <a:schemeClr val="tx1"/>
                </a:solidFill>
              </a:rPr>
              <a:t>(Kuyruğu var.)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7DFA96B2-A50B-81EF-27E5-C7086A556B3E}"/>
              </a:ext>
            </a:extLst>
          </p:cNvPr>
          <p:cNvSpPr/>
          <p:nvPr/>
        </p:nvSpPr>
        <p:spPr>
          <a:xfrm>
            <a:off x="0" y="2768236"/>
            <a:ext cx="2449285" cy="1012371"/>
          </a:xfrm>
          <a:prstGeom prst="wedgeRoundRectCallout">
            <a:avLst>
              <a:gd name="adj1" fmla="val 122560"/>
              <a:gd name="adj2" fmla="val -102131"/>
              <a:gd name="adj3" fmla="val 16667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solidFill>
                  <a:schemeClr val="tx1"/>
                </a:solidFill>
              </a:rPr>
              <a:t>Burun (Burnu var.)</a:t>
            </a:r>
            <a:endParaRPr lang="en-US" dirty="0"/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28C4AF5C-E4E6-8EED-0EE3-3972C76CD34A}"/>
              </a:ext>
            </a:extLst>
          </p:cNvPr>
          <p:cNvSpPr/>
          <p:nvPr/>
        </p:nvSpPr>
        <p:spPr>
          <a:xfrm>
            <a:off x="8856114" y="4080774"/>
            <a:ext cx="2449285" cy="1012369"/>
          </a:xfrm>
          <a:prstGeom prst="wedgeRoundRectCallout">
            <a:avLst>
              <a:gd name="adj1" fmla="val -136286"/>
              <a:gd name="adj2" fmla="val 49912"/>
              <a:gd name="adj3" fmla="val 16667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solidFill>
                  <a:schemeClr val="tx1"/>
                </a:solidFill>
              </a:rPr>
              <a:t>Ayaklar (Ayakları var.)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BA0498F-6CE6-7089-1152-6E88DE32B4E8}"/>
              </a:ext>
            </a:extLst>
          </p:cNvPr>
          <p:cNvSpPr txBox="1"/>
          <p:nvPr/>
        </p:nvSpPr>
        <p:spPr>
          <a:xfrm>
            <a:off x="3778452" y="5093143"/>
            <a:ext cx="3004791" cy="19389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2400" b="1" dirty="0"/>
              <a:t>Göz:	</a:t>
            </a:r>
            <a:r>
              <a:rPr lang="tr-TR" sz="2400" b="1" dirty="0" err="1"/>
              <a:t>eye</a:t>
            </a:r>
            <a:endParaRPr lang="tr-TR" sz="2400" b="1" dirty="0"/>
          </a:p>
          <a:p>
            <a:r>
              <a:rPr lang="tr-TR" sz="2400" b="1" dirty="0"/>
              <a:t>Burun: </a:t>
            </a:r>
            <a:r>
              <a:rPr lang="tr-TR" sz="2400" b="1" dirty="0" err="1"/>
              <a:t>nose</a:t>
            </a:r>
            <a:endParaRPr lang="tr-TR" sz="2400" b="1" dirty="0"/>
          </a:p>
          <a:p>
            <a:r>
              <a:rPr lang="tr-TR" sz="2400" b="1" dirty="0"/>
              <a:t>Ağız: 	</a:t>
            </a:r>
            <a:r>
              <a:rPr lang="tr-TR" sz="2400" b="1" dirty="0" err="1"/>
              <a:t>mouth</a:t>
            </a:r>
            <a:endParaRPr lang="tr-TR" sz="2400" b="1" dirty="0"/>
          </a:p>
          <a:p>
            <a:r>
              <a:rPr lang="tr-TR" sz="2400" b="1" dirty="0"/>
              <a:t>Kuyruk: </a:t>
            </a:r>
            <a:r>
              <a:rPr lang="tr-TR" sz="2400" b="1" dirty="0" err="1"/>
              <a:t>tail</a:t>
            </a:r>
            <a:endParaRPr lang="tr-TR" sz="2400" b="1" dirty="0"/>
          </a:p>
          <a:p>
            <a:r>
              <a:rPr lang="tr-TR" sz="2400" b="1" dirty="0"/>
              <a:t>Ayak : </a:t>
            </a:r>
            <a:r>
              <a:rPr lang="tr-TR" sz="2400" b="1" dirty="0" err="1"/>
              <a:t>feet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478453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E1750109-3B91-4506-B997-0CD8E35A14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72D8D1B-59F6-4FF3-8547-9BBB6129F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48006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26DB5A-4C61-252E-5CC1-3A665F6FEE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259" y="643467"/>
            <a:ext cx="2214722" cy="2475653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2C444748-5A8D-4B53-89FE-42B455DFA2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5618" y="487090"/>
            <a:ext cx="3588171" cy="278104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4044C96-7CFD-44DB-A579-D77B0D37C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5998" y="487090"/>
            <a:ext cx="3588174" cy="278104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8639284-3763-C9B0-2019-AFA7E9FA7A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0748" y="567524"/>
            <a:ext cx="2489194" cy="2468623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8FC8C21F-9484-4A71-ABFA-6C10682FA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360367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4FFA271-A10A-4AC3-8F06-E3313A197A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9502" y="3603670"/>
            <a:ext cx="3601167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F9FE375-3674-4B26-B67B-30AFAF78C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5618" y="3610700"/>
            <a:ext cx="3588171" cy="278104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D21A626-5F5D-F88F-4CBA-7E625A7B0A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366" y="3727752"/>
            <a:ext cx="2606516" cy="24011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281D3A2-808A-665F-1500-CD1E49EBFC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3950" y="487090"/>
            <a:ext cx="2520298" cy="246460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C008B0D-9AC4-22C6-C6E4-D4D5B9FD6F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3950" y="3763395"/>
            <a:ext cx="2391697" cy="246862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950AC2B-78A9-C9AA-593F-0BDEA5AEFC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42121" y="3755224"/>
            <a:ext cx="2039095" cy="247163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CE1892C-0669-27F3-01F5-5DF31DC0194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56465" y="3727752"/>
            <a:ext cx="1980753" cy="246460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1816BE2-3FE5-E012-0579-7D71E953343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85254" y="-3720889"/>
            <a:ext cx="3333546" cy="351874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0205F35-20D1-A475-B793-4536A3A700C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40055" y="-3720889"/>
            <a:ext cx="2951945" cy="341090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79DF8A9-420C-C9DA-DC51-D698DB38EAF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05056" y="-3720889"/>
            <a:ext cx="3371850" cy="357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445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FA2F7-1DF9-57A7-B590-3BAD9A383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874520" cy="1325563"/>
          </a:xfrm>
        </p:spPr>
        <p:txBody>
          <a:bodyPr/>
          <a:lstStyle/>
          <a:p>
            <a:r>
              <a:rPr lang="tr-TR" dirty="0" err="1"/>
              <a:t>Erkama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19DB09-AA0E-5DC1-1C1A-129AA1A74E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2758440" cy="4351338"/>
          </a:xfrm>
          <a:solidFill>
            <a:srgbClr val="00B0F0"/>
          </a:solidFill>
        </p:spPr>
        <p:txBody>
          <a:bodyPr/>
          <a:lstStyle/>
          <a:p>
            <a:r>
              <a:rPr lang="tr-TR" dirty="0"/>
              <a:t>Elma</a:t>
            </a:r>
          </a:p>
          <a:p>
            <a:r>
              <a:rPr lang="tr-TR" dirty="0"/>
              <a:t>Göz – </a:t>
            </a:r>
            <a:r>
              <a:rPr lang="tr-TR" dirty="0" err="1"/>
              <a:t>eye</a:t>
            </a:r>
            <a:endParaRPr lang="tr-TR" dirty="0"/>
          </a:p>
          <a:p>
            <a:r>
              <a:rPr lang="tr-TR" dirty="0"/>
              <a:t>Güzel: nice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3B091E7-E036-AF61-5B19-74D1B1B3D30F}"/>
              </a:ext>
            </a:extLst>
          </p:cNvPr>
          <p:cNvSpPr txBox="1">
            <a:spLocks/>
          </p:cNvSpPr>
          <p:nvPr/>
        </p:nvSpPr>
        <p:spPr>
          <a:xfrm>
            <a:off x="4556760" y="1947545"/>
            <a:ext cx="2758440" cy="4351338"/>
          </a:xfrm>
          <a:prstGeom prst="rect">
            <a:avLst/>
          </a:prstGeom>
          <a:solidFill>
            <a:srgbClr val="E8B2E2"/>
          </a:solidFill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/>
              <a:t>Kedi</a:t>
            </a:r>
          </a:p>
          <a:p>
            <a:r>
              <a:rPr lang="tr-TR" dirty="0"/>
              <a:t>Kuş</a:t>
            </a:r>
          </a:p>
          <a:p>
            <a:r>
              <a:rPr lang="tr-TR" dirty="0"/>
              <a:t>Karga</a:t>
            </a:r>
          </a:p>
          <a:p>
            <a:r>
              <a:rPr lang="tr-TR" dirty="0"/>
              <a:t>İnek</a:t>
            </a:r>
          </a:p>
          <a:p>
            <a:r>
              <a:rPr lang="tr-TR" dirty="0"/>
              <a:t>Ne yer?</a:t>
            </a:r>
          </a:p>
          <a:p>
            <a:r>
              <a:rPr lang="tr-TR" dirty="0"/>
              <a:t>Burun</a:t>
            </a:r>
          </a:p>
          <a:p>
            <a:r>
              <a:rPr lang="tr-TR" dirty="0"/>
              <a:t>Senin adın ne?</a:t>
            </a:r>
          </a:p>
          <a:p>
            <a:r>
              <a:rPr lang="tr-TR" dirty="0" err="1"/>
              <a:t>Liane</a:t>
            </a:r>
            <a:r>
              <a:rPr lang="tr-TR" dirty="0"/>
              <a:t> ne yer</a:t>
            </a:r>
          </a:p>
          <a:p>
            <a:r>
              <a:rPr lang="tr-TR" dirty="0"/>
              <a:t>Ağız:</a:t>
            </a:r>
          </a:p>
          <a:p>
            <a:r>
              <a:rPr lang="tr-TR" dirty="0"/>
              <a:t>Ayak:</a:t>
            </a:r>
          </a:p>
          <a:p>
            <a:r>
              <a:rPr lang="tr-TR" dirty="0"/>
              <a:t>gözler</a:t>
            </a:r>
            <a:endParaRPr lang="en-US" dirty="0"/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CC72A0AD-BACA-C833-6BD5-2D0F044CCA0C}"/>
              </a:ext>
            </a:extLst>
          </p:cNvPr>
          <p:cNvSpPr/>
          <p:nvPr/>
        </p:nvSpPr>
        <p:spPr>
          <a:xfrm>
            <a:off x="8900160" y="662781"/>
            <a:ext cx="2316480" cy="1325563"/>
          </a:xfrm>
          <a:prstGeom prst="wedgeRoundRectCallout">
            <a:avLst>
              <a:gd name="adj1" fmla="val -91228"/>
              <a:gd name="adj2" fmla="val 82045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Kedi balık yer. </a:t>
            </a:r>
            <a:endParaRPr lang="en-US" dirty="0"/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42CFD962-3CE0-0432-3E75-632CEDB46EEA}"/>
              </a:ext>
            </a:extLst>
          </p:cNvPr>
          <p:cNvSpPr/>
          <p:nvPr/>
        </p:nvSpPr>
        <p:spPr>
          <a:xfrm>
            <a:off x="9250680" y="2675731"/>
            <a:ext cx="2316480" cy="1325563"/>
          </a:xfrm>
          <a:prstGeom prst="wedgeRoundRectCallout">
            <a:avLst>
              <a:gd name="adj1" fmla="val -91228"/>
              <a:gd name="adj2" fmla="val 82045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Word:</a:t>
            </a:r>
          </a:p>
          <a:p>
            <a:pPr algn="ctr"/>
            <a:r>
              <a:rPr lang="tr-TR" dirty="0"/>
              <a:t>dondurma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07F705B-FD38-FF3F-150E-C1B9FD58DD2D}"/>
              </a:ext>
            </a:extLst>
          </p:cNvPr>
          <p:cNvSpPr txBox="1">
            <a:spLocks/>
          </p:cNvSpPr>
          <p:nvPr/>
        </p:nvSpPr>
        <p:spPr>
          <a:xfrm>
            <a:off x="5158740" y="365124"/>
            <a:ext cx="18745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err="1"/>
              <a:t>Liana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1994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FA2F7-1DF9-57A7-B590-3BAD9A383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874520" cy="1325563"/>
          </a:xfrm>
        </p:spPr>
        <p:txBody>
          <a:bodyPr/>
          <a:lstStyle/>
          <a:p>
            <a:r>
              <a:rPr lang="tr-TR" dirty="0" err="1"/>
              <a:t>Erkama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19DB09-AA0E-5DC1-1C1A-129AA1A74E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2758440" cy="4351338"/>
          </a:xfrm>
          <a:solidFill>
            <a:srgbClr val="00B0F0"/>
          </a:solidFill>
        </p:spPr>
        <p:txBody>
          <a:bodyPr/>
          <a:lstStyle/>
          <a:p>
            <a:r>
              <a:rPr lang="tr-TR" dirty="0"/>
              <a:t>Elma</a:t>
            </a:r>
          </a:p>
          <a:p>
            <a:r>
              <a:rPr lang="tr-TR" dirty="0"/>
              <a:t>Göz – </a:t>
            </a:r>
            <a:r>
              <a:rPr lang="tr-TR" dirty="0" err="1"/>
              <a:t>eye</a:t>
            </a:r>
            <a:endParaRPr lang="tr-TR" dirty="0"/>
          </a:p>
          <a:p>
            <a:r>
              <a:rPr lang="tr-TR" dirty="0"/>
              <a:t>Güzel: nice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3B091E7-E036-AF61-5B19-74D1B1B3D30F}"/>
              </a:ext>
            </a:extLst>
          </p:cNvPr>
          <p:cNvSpPr txBox="1">
            <a:spLocks/>
          </p:cNvSpPr>
          <p:nvPr/>
        </p:nvSpPr>
        <p:spPr>
          <a:xfrm>
            <a:off x="4556760" y="1947545"/>
            <a:ext cx="3764280" cy="4351338"/>
          </a:xfrm>
          <a:prstGeom prst="rect">
            <a:avLst/>
          </a:prstGeom>
          <a:solidFill>
            <a:srgbClr val="F0CCEC"/>
          </a:solidFill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/>
              <a:t>Kedi</a:t>
            </a:r>
          </a:p>
          <a:p>
            <a:r>
              <a:rPr lang="tr-TR" dirty="0"/>
              <a:t>Senin adın ne?</a:t>
            </a:r>
          </a:p>
          <a:p>
            <a:r>
              <a:rPr lang="tr-TR" dirty="0"/>
              <a:t>Benim adım Nura.</a:t>
            </a:r>
          </a:p>
          <a:p>
            <a:r>
              <a:rPr lang="tr-TR" dirty="0"/>
              <a:t>Ayak</a:t>
            </a:r>
          </a:p>
          <a:p>
            <a:r>
              <a:rPr lang="tr-TR" dirty="0"/>
              <a:t>Harika – </a:t>
            </a:r>
            <a:r>
              <a:rPr lang="tr-TR" dirty="0" err="1"/>
              <a:t>wonderful</a:t>
            </a:r>
            <a:endParaRPr lang="tr-TR" dirty="0"/>
          </a:p>
          <a:p>
            <a:r>
              <a:rPr lang="tr-TR" dirty="0"/>
              <a:t>Kuyruk – </a:t>
            </a:r>
            <a:r>
              <a:rPr lang="tr-TR" dirty="0" err="1"/>
              <a:t>tail</a:t>
            </a:r>
            <a:endParaRPr lang="tr-TR" dirty="0"/>
          </a:p>
          <a:p>
            <a:r>
              <a:rPr lang="tr-TR" dirty="0"/>
              <a:t>İnek</a:t>
            </a:r>
          </a:p>
          <a:p>
            <a:r>
              <a:rPr lang="tr-TR" dirty="0"/>
              <a:t>Portakal</a:t>
            </a:r>
          </a:p>
          <a:p>
            <a:r>
              <a:rPr lang="tr-TR" dirty="0"/>
              <a:t>Kırmızı – </a:t>
            </a:r>
            <a:r>
              <a:rPr lang="tr-TR" dirty="0" err="1"/>
              <a:t>red</a:t>
            </a:r>
            <a:endParaRPr lang="tr-TR" dirty="0"/>
          </a:p>
          <a:p>
            <a:r>
              <a:rPr lang="tr-TR" dirty="0"/>
              <a:t>Çok : a lot</a:t>
            </a:r>
          </a:p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E5969E0-1F60-1D5E-34A6-405D5CB52348}"/>
              </a:ext>
            </a:extLst>
          </p:cNvPr>
          <p:cNvSpPr txBox="1">
            <a:spLocks/>
          </p:cNvSpPr>
          <p:nvPr/>
        </p:nvSpPr>
        <p:spPr>
          <a:xfrm>
            <a:off x="5158740" y="0"/>
            <a:ext cx="1874520" cy="1325563"/>
          </a:xfrm>
          <a:prstGeom prst="rect">
            <a:avLst/>
          </a:prstGeom>
          <a:solidFill>
            <a:srgbClr val="B10FA5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>
                <a:solidFill>
                  <a:schemeClr val="bg1"/>
                </a:solidFill>
              </a:rPr>
              <a:t>Nura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E778FA72-A38F-3C01-2272-2E3932753CE8}"/>
              </a:ext>
            </a:extLst>
          </p:cNvPr>
          <p:cNvSpPr/>
          <p:nvPr/>
        </p:nvSpPr>
        <p:spPr>
          <a:xfrm>
            <a:off x="8900160" y="662781"/>
            <a:ext cx="2316480" cy="1325563"/>
          </a:xfrm>
          <a:prstGeom prst="wedgeRoundRectCallout">
            <a:avLst>
              <a:gd name="adj1" fmla="val -91228"/>
              <a:gd name="adj2" fmla="val 82045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Ben dondurma yiyorum.</a:t>
            </a:r>
            <a:endParaRPr lang="en-US" dirty="0"/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E49A597B-EB59-9C99-FAA2-CAB722B359DC}"/>
              </a:ext>
            </a:extLst>
          </p:cNvPr>
          <p:cNvSpPr/>
          <p:nvPr/>
        </p:nvSpPr>
        <p:spPr>
          <a:xfrm>
            <a:off x="9250680" y="2675731"/>
            <a:ext cx="2316480" cy="1325563"/>
          </a:xfrm>
          <a:prstGeom prst="wedgeRoundRectCallout">
            <a:avLst>
              <a:gd name="adj1" fmla="val -91228"/>
              <a:gd name="adj2" fmla="val 82045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Word:</a:t>
            </a:r>
          </a:p>
          <a:p>
            <a:pPr algn="ctr"/>
            <a:r>
              <a:rPr lang="tr-TR" dirty="0"/>
              <a:t>Portakal</a:t>
            </a:r>
          </a:p>
          <a:p>
            <a:pPr algn="ctr"/>
            <a:r>
              <a:rPr lang="tr-TR" dirty="0"/>
              <a:t>güzel</a:t>
            </a:r>
          </a:p>
        </p:txBody>
      </p:sp>
    </p:spTree>
    <p:extLst>
      <p:ext uri="{BB962C8B-B14F-4D97-AF65-F5344CB8AC3E}">
        <p14:creationId xmlns:p14="http://schemas.microsoft.com/office/powerpoint/2010/main" val="676081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C8028D5-6CAD-EE3B-EA75-D43E8BB4F3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0244" y="510126"/>
            <a:ext cx="5201406" cy="5837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155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1" name="Rectangle 4110">
            <a:extLst>
              <a:ext uri="{FF2B5EF4-FFF2-40B4-BE49-F238E27FC236}">
                <a16:creationId xmlns:a16="http://schemas.microsoft.com/office/drawing/2014/main" id="{2A785343-5D24-4118-A2E4-665D196F60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100" name="Picture 4" descr="Lahmacun – Andy Cooks">
            <a:extLst>
              <a:ext uri="{FF2B5EF4-FFF2-40B4-BE49-F238E27FC236}">
                <a16:creationId xmlns:a16="http://schemas.microsoft.com/office/drawing/2014/main" id="{9085B817-0ADC-DC9C-1986-8C57A6E965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08" r="2" b="2615"/>
          <a:stretch/>
        </p:blipFill>
        <p:spPr bwMode="auto">
          <a:xfrm>
            <a:off x="7381876" y="1"/>
            <a:ext cx="4810125" cy="2501837"/>
          </a:xfrm>
          <a:custGeom>
            <a:avLst/>
            <a:gdLst/>
            <a:ahLst/>
            <a:cxnLst/>
            <a:rect l="l" t="t" r="r" b="b"/>
            <a:pathLst>
              <a:path w="4810125" h="2501837">
                <a:moveTo>
                  <a:pt x="1159248" y="0"/>
                </a:moveTo>
                <a:lnTo>
                  <a:pt x="4810125" y="0"/>
                </a:lnTo>
                <a:lnTo>
                  <a:pt x="4810125" y="2501837"/>
                </a:lnTo>
                <a:lnTo>
                  <a:pt x="0" y="250183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orange tabby cat on yellow surface">
            <a:extLst>
              <a:ext uri="{FF2B5EF4-FFF2-40B4-BE49-F238E27FC236}">
                <a16:creationId xmlns:a16="http://schemas.microsoft.com/office/drawing/2014/main" id="{73E7F8EB-EF41-0BCA-3A5D-3321FE2D19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373" r="-3" b="2897"/>
          <a:stretch/>
        </p:blipFill>
        <p:spPr bwMode="auto">
          <a:xfrm>
            <a:off x="5374639" y="2663706"/>
            <a:ext cx="4626927" cy="4197911"/>
          </a:xfrm>
          <a:custGeom>
            <a:avLst/>
            <a:gdLst/>
            <a:ahLst/>
            <a:cxnLst/>
            <a:rect l="l" t="t" r="r" b="b"/>
            <a:pathLst>
              <a:path w="4626927" h="4197911">
                <a:moveTo>
                  <a:pt x="1945141" y="0"/>
                </a:moveTo>
                <a:lnTo>
                  <a:pt x="1951364" y="0"/>
                </a:lnTo>
                <a:lnTo>
                  <a:pt x="3141155" y="0"/>
                </a:lnTo>
                <a:lnTo>
                  <a:pt x="4626927" y="0"/>
                </a:lnTo>
                <a:lnTo>
                  <a:pt x="2681786" y="4197911"/>
                </a:lnTo>
                <a:lnTo>
                  <a:pt x="0" y="419791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13" name="Freeform 11">
            <a:extLst>
              <a:ext uri="{FF2B5EF4-FFF2-40B4-BE49-F238E27FC236}">
                <a16:creationId xmlns:a16="http://schemas.microsoft.com/office/drawing/2014/main" id="{32F4D216-10B7-4DCA-A0A1-068E9E32F4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" y="2660091"/>
            <a:ext cx="7122523" cy="4197911"/>
          </a:xfrm>
          <a:custGeom>
            <a:avLst/>
            <a:gdLst>
              <a:gd name="connsiteX0" fmla="*/ 0 w 7122523"/>
              <a:gd name="connsiteY0" fmla="*/ 4197911 h 4197911"/>
              <a:gd name="connsiteX1" fmla="*/ 7122523 w 7122523"/>
              <a:gd name="connsiteY1" fmla="*/ 4197911 h 4197911"/>
              <a:gd name="connsiteX2" fmla="*/ 5177382 w 7122523"/>
              <a:gd name="connsiteY2" fmla="*/ 0 h 4197911"/>
              <a:gd name="connsiteX3" fmla="*/ 5171159 w 7122523"/>
              <a:gd name="connsiteY3" fmla="*/ 0 h 4197911"/>
              <a:gd name="connsiteX4" fmla="*/ 3981368 w 7122523"/>
              <a:gd name="connsiteY4" fmla="*/ 0 h 4197911"/>
              <a:gd name="connsiteX5" fmla="*/ 2331323 w 7122523"/>
              <a:gd name="connsiteY5" fmla="*/ 0 h 4197911"/>
              <a:gd name="connsiteX6" fmla="*/ 0 w 7122523"/>
              <a:gd name="connsiteY6" fmla="*/ 0 h 419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22523" h="4197911">
                <a:moveTo>
                  <a:pt x="0" y="4197911"/>
                </a:moveTo>
                <a:lnTo>
                  <a:pt x="7122523" y="4197911"/>
                </a:lnTo>
                <a:lnTo>
                  <a:pt x="5177382" y="0"/>
                </a:lnTo>
                <a:lnTo>
                  <a:pt x="5171159" y="0"/>
                </a:lnTo>
                <a:lnTo>
                  <a:pt x="3981368" y="0"/>
                </a:lnTo>
                <a:lnTo>
                  <a:pt x="2331323" y="0"/>
                </a:lnTo>
                <a:lnTo>
                  <a:pt x="0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102" name="Picture 6" descr="Lahmacun Authentic Recipe | TasteAtlas">
            <a:extLst>
              <a:ext uri="{FF2B5EF4-FFF2-40B4-BE49-F238E27FC236}">
                <a16:creationId xmlns:a16="http://schemas.microsoft.com/office/drawing/2014/main" id="{1FF42037-E0DA-97AD-BA5E-F93CF5C79A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6"/>
          <a:stretch/>
        </p:blipFill>
        <p:spPr bwMode="auto">
          <a:xfrm>
            <a:off x="4675537" y="-1"/>
            <a:ext cx="3677817" cy="2505456"/>
          </a:xfrm>
          <a:custGeom>
            <a:avLst/>
            <a:gdLst/>
            <a:ahLst/>
            <a:cxnLst/>
            <a:rect l="l" t="t" r="r" b="b"/>
            <a:pathLst>
              <a:path w="3677817" h="2505456">
                <a:moveTo>
                  <a:pt x="1160926" y="0"/>
                </a:moveTo>
                <a:lnTo>
                  <a:pt x="3677817" y="0"/>
                </a:lnTo>
                <a:lnTo>
                  <a:pt x="2516891" y="2505456"/>
                </a:lnTo>
                <a:lnTo>
                  <a:pt x="0" y="250545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Uyghurbread: Gosh nan (meat pie)">
            <a:extLst>
              <a:ext uri="{FF2B5EF4-FFF2-40B4-BE49-F238E27FC236}">
                <a16:creationId xmlns:a16="http://schemas.microsoft.com/office/drawing/2014/main" id="{45D16AF3-BB27-2E2B-A1D1-DB62FF3020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47" r="11716" b="1"/>
          <a:stretch/>
        </p:blipFill>
        <p:spPr bwMode="auto">
          <a:xfrm>
            <a:off x="2280734" y="2"/>
            <a:ext cx="3393943" cy="2502843"/>
          </a:xfrm>
          <a:custGeom>
            <a:avLst/>
            <a:gdLst/>
            <a:ahLst/>
            <a:cxnLst/>
            <a:rect l="l" t="t" r="r" b="b"/>
            <a:pathLst>
              <a:path w="3393943" h="2502843">
                <a:moveTo>
                  <a:pt x="1159715" y="0"/>
                </a:moveTo>
                <a:lnTo>
                  <a:pt x="3393943" y="0"/>
                </a:lnTo>
                <a:lnTo>
                  <a:pt x="2234228" y="2502843"/>
                </a:lnTo>
                <a:lnTo>
                  <a:pt x="0" y="250284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TURKUAZ KEBAP, Gaziantep - Akyol Mah. Akyol Cad. No:41 - Restaurant  Reviews, Photos &amp; Phone Number - Tripadvisor">
            <a:extLst>
              <a:ext uri="{FF2B5EF4-FFF2-40B4-BE49-F238E27FC236}">
                <a16:creationId xmlns:a16="http://schemas.microsoft.com/office/drawing/2014/main" id="{FC1E04F8-BA15-9767-8EFD-A01B1E9078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" r="2565" b="2"/>
          <a:stretch/>
        </p:blipFill>
        <p:spPr bwMode="auto">
          <a:xfrm>
            <a:off x="3" y="-6235"/>
            <a:ext cx="3255403" cy="2505456"/>
          </a:xfrm>
          <a:custGeom>
            <a:avLst/>
            <a:gdLst/>
            <a:ahLst/>
            <a:cxnLst/>
            <a:rect l="l" t="t" r="r" b="b"/>
            <a:pathLst>
              <a:path w="3255403" h="2505456">
                <a:moveTo>
                  <a:pt x="0" y="0"/>
                </a:moveTo>
                <a:lnTo>
                  <a:pt x="3255403" y="0"/>
                </a:lnTo>
                <a:lnTo>
                  <a:pt x="2094477" y="2505456"/>
                </a:lnTo>
                <a:lnTo>
                  <a:pt x="0" y="250545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91A3E90-FD3B-C7AD-0BE2-9459D7EB3019}"/>
              </a:ext>
            </a:extLst>
          </p:cNvPr>
          <p:cNvSpPr txBox="1"/>
          <p:nvPr/>
        </p:nvSpPr>
        <p:spPr>
          <a:xfrm>
            <a:off x="682388" y="3951027"/>
            <a:ext cx="4746863" cy="21303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800" b="1" dirty="0" err="1">
                <a:solidFill>
                  <a:srgbClr val="FFFFFF"/>
                </a:solidFill>
              </a:rPr>
              <a:t>Buraya</a:t>
            </a:r>
            <a:r>
              <a:rPr lang="en-US" sz="800" b="1" dirty="0">
                <a:solidFill>
                  <a:srgbClr val="FFFFFF"/>
                </a:solidFill>
              </a:rPr>
              <a:t> gel… Come here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800" b="1" dirty="0">
                <a:solidFill>
                  <a:srgbClr val="FFFFFF"/>
                </a:solidFill>
              </a:rPr>
              <a:t>Kedi ne </a:t>
            </a:r>
            <a:r>
              <a:rPr lang="en-US" sz="800" b="1" dirty="0" err="1">
                <a:solidFill>
                  <a:srgbClr val="FFFFFF"/>
                </a:solidFill>
              </a:rPr>
              <a:t>yer</a:t>
            </a:r>
            <a:r>
              <a:rPr lang="en-US" sz="800" b="1" dirty="0">
                <a:solidFill>
                  <a:srgbClr val="FFFFFF"/>
                </a:solidFill>
              </a:rPr>
              <a:t>? (What does a cat eat?)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800" b="1" dirty="0">
                <a:solidFill>
                  <a:srgbClr val="FFFFFF"/>
                </a:solidFill>
              </a:rPr>
              <a:t>Kedi </a:t>
            </a:r>
            <a:r>
              <a:rPr lang="en-US" sz="800" b="1" dirty="0" err="1">
                <a:solidFill>
                  <a:srgbClr val="FFFFFF"/>
                </a:solidFill>
              </a:rPr>
              <a:t>balık</a:t>
            </a:r>
            <a:r>
              <a:rPr lang="en-US" sz="800" b="1" dirty="0">
                <a:solidFill>
                  <a:srgbClr val="FFFFFF"/>
                </a:solidFill>
              </a:rPr>
              <a:t> </a:t>
            </a:r>
            <a:r>
              <a:rPr lang="en-US" sz="800" b="1" dirty="0" err="1">
                <a:solidFill>
                  <a:srgbClr val="FFFFFF"/>
                </a:solidFill>
              </a:rPr>
              <a:t>yer</a:t>
            </a:r>
            <a:r>
              <a:rPr lang="en-US" sz="800" b="1" dirty="0">
                <a:solidFill>
                  <a:srgbClr val="FFFFFF"/>
                </a:solidFill>
              </a:rPr>
              <a:t>. (The cat eats fish)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800" b="1" dirty="0">
                <a:solidFill>
                  <a:srgbClr val="FFFFFF"/>
                </a:solidFill>
              </a:rPr>
              <a:t>2. </a:t>
            </a:r>
            <a:r>
              <a:rPr lang="en-US" sz="800" b="1" dirty="0" err="1">
                <a:solidFill>
                  <a:srgbClr val="FFFFFF"/>
                </a:solidFill>
              </a:rPr>
              <a:t>İnek</a:t>
            </a:r>
            <a:r>
              <a:rPr lang="en-US" sz="800" b="1" dirty="0">
                <a:solidFill>
                  <a:srgbClr val="FFFFFF"/>
                </a:solidFill>
              </a:rPr>
              <a:t> ne </a:t>
            </a:r>
            <a:r>
              <a:rPr lang="en-US" sz="800" b="1" dirty="0" err="1">
                <a:solidFill>
                  <a:srgbClr val="FFFFFF"/>
                </a:solidFill>
              </a:rPr>
              <a:t>yer</a:t>
            </a:r>
            <a:r>
              <a:rPr lang="en-US" sz="800" b="1" dirty="0">
                <a:solidFill>
                  <a:srgbClr val="FFFFFF"/>
                </a:solidFill>
              </a:rPr>
              <a:t>? (What does a cow eat?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800" b="1" dirty="0" err="1">
                <a:solidFill>
                  <a:srgbClr val="FFFFFF"/>
                </a:solidFill>
              </a:rPr>
              <a:t>İnek</a:t>
            </a:r>
            <a:r>
              <a:rPr lang="en-US" sz="800" b="1" dirty="0">
                <a:solidFill>
                  <a:srgbClr val="FFFFFF"/>
                </a:solidFill>
              </a:rPr>
              <a:t> </a:t>
            </a:r>
            <a:r>
              <a:rPr lang="en-US" sz="800" b="1" dirty="0" err="1">
                <a:solidFill>
                  <a:srgbClr val="FFFFFF"/>
                </a:solidFill>
              </a:rPr>
              <a:t>ot</a:t>
            </a:r>
            <a:r>
              <a:rPr lang="en-US" sz="800" b="1" dirty="0">
                <a:solidFill>
                  <a:srgbClr val="FFFFFF"/>
                </a:solidFill>
              </a:rPr>
              <a:t> </a:t>
            </a:r>
            <a:r>
              <a:rPr lang="en-US" sz="800" b="1" dirty="0" err="1">
                <a:solidFill>
                  <a:srgbClr val="FFFFFF"/>
                </a:solidFill>
              </a:rPr>
              <a:t>yer</a:t>
            </a:r>
            <a:r>
              <a:rPr lang="en-US" sz="800" b="1" dirty="0">
                <a:solidFill>
                  <a:srgbClr val="FFFFFF"/>
                </a:solidFill>
              </a:rPr>
              <a:t>. (</a:t>
            </a:r>
            <a:r>
              <a:rPr lang="en-US" sz="800" b="1" dirty="0" err="1">
                <a:solidFill>
                  <a:srgbClr val="FFFFFF"/>
                </a:solidFill>
              </a:rPr>
              <a:t>ot</a:t>
            </a:r>
            <a:r>
              <a:rPr lang="en-US" sz="800" b="1" dirty="0">
                <a:solidFill>
                  <a:srgbClr val="FFFFFF"/>
                </a:solidFill>
              </a:rPr>
              <a:t> grass)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800" b="1" dirty="0">
                <a:solidFill>
                  <a:srgbClr val="FFFFFF"/>
                </a:solidFill>
              </a:rPr>
              <a:t>3. Erkan ne </a:t>
            </a:r>
            <a:r>
              <a:rPr lang="en-US" sz="800" b="1" dirty="0" err="1">
                <a:solidFill>
                  <a:srgbClr val="FFFFFF"/>
                </a:solidFill>
              </a:rPr>
              <a:t>yer</a:t>
            </a:r>
            <a:r>
              <a:rPr lang="en-US" sz="800" b="1" dirty="0">
                <a:solidFill>
                  <a:srgbClr val="FFFFFF"/>
                </a:solidFill>
              </a:rPr>
              <a:t>? (What does Erkan </a:t>
            </a:r>
            <a:r>
              <a:rPr lang="en-US" sz="800" b="1" dirty="0" err="1">
                <a:solidFill>
                  <a:srgbClr val="FFFFFF"/>
                </a:solidFill>
              </a:rPr>
              <a:t>yer</a:t>
            </a:r>
            <a:r>
              <a:rPr lang="en-US" sz="800" b="1" dirty="0">
                <a:solidFill>
                  <a:srgbClr val="FFFFFF"/>
                </a:solidFill>
              </a:rPr>
              <a:t>?)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800" b="1" dirty="0">
                <a:solidFill>
                  <a:srgbClr val="FFFFFF"/>
                </a:solidFill>
              </a:rPr>
              <a:t>Elma (apple)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800" b="1" dirty="0">
                <a:solidFill>
                  <a:srgbClr val="FFFFFF"/>
                </a:solidFill>
              </a:rPr>
              <a:t>4. </a:t>
            </a:r>
            <a:r>
              <a:rPr lang="en-US" sz="800" b="1" dirty="0" err="1">
                <a:solidFill>
                  <a:srgbClr val="FFFFFF"/>
                </a:solidFill>
              </a:rPr>
              <a:t>Nura</a:t>
            </a:r>
            <a:r>
              <a:rPr lang="en-US" sz="800" b="1" dirty="0">
                <a:solidFill>
                  <a:srgbClr val="FFFFFF"/>
                </a:solidFill>
              </a:rPr>
              <a:t> ne </a:t>
            </a:r>
            <a:r>
              <a:rPr lang="en-US" sz="800" b="1" dirty="0" err="1">
                <a:solidFill>
                  <a:srgbClr val="FFFFFF"/>
                </a:solidFill>
              </a:rPr>
              <a:t>yer</a:t>
            </a:r>
            <a:r>
              <a:rPr lang="en-US" sz="800" b="1" dirty="0">
                <a:solidFill>
                  <a:srgbClr val="FFFFFF"/>
                </a:solidFill>
              </a:rPr>
              <a:t>?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800" b="1" dirty="0" err="1">
                <a:solidFill>
                  <a:srgbClr val="FFFFFF"/>
                </a:solidFill>
              </a:rPr>
              <a:t>Portakal</a:t>
            </a:r>
            <a:r>
              <a:rPr lang="en-US" sz="800" b="1" dirty="0">
                <a:solidFill>
                  <a:srgbClr val="FFFFFF"/>
                </a:solidFill>
              </a:rPr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800" b="1" dirty="0">
                <a:solidFill>
                  <a:srgbClr val="FFFFFF"/>
                </a:solidFill>
              </a:rPr>
              <a:t>5. Liana ne </a:t>
            </a:r>
            <a:r>
              <a:rPr lang="en-US" sz="800" b="1" dirty="0" err="1">
                <a:solidFill>
                  <a:srgbClr val="FFFFFF"/>
                </a:solidFill>
              </a:rPr>
              <a:t>yer</a:t>
            </a:r>
            <a:r>
              <a:rPr lang="en-US" sz="800" b="1" dirty="0">
                <a:solidFill>
                  <a:srgbClr val="FFFFFF"/>
                </a:solidFill>
              </a:rPr>
              <a:t>?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800" b="1" dirty="0" err="1">
                <a:solidFill>
                  <a:srgbClr val="FFFFFF"/>
                </a:solidFill>
              </a:rPr>
              <a:t>Dondurma</a:t>
            </a:r>
            <a:endParaRPr lang="en-US" sz="800" b="1" dirty="0">
              <a:solidFill>
                <a:srgbClr val="FFFFFF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800" b="1" dirty="0">
                <a:solidFill>
                  <a:srgbClr val="FFFFFF"/>
                </a:solidFill>
              </a:rPr>
              <a:t>6. Mehmet ne </a:t>
            </a:r>
            <a:r>
              <a:rPr lang="en-US" sz="800" b="1" dirty="0" err="1">
                <a:solidFill>
                  <a:srgbClr val="FFFFFF"/>
                </a:solidFill>
              </a:rPr>
              <a:t>yer</a:t>
            </a:r>
            <a:r>
              <a:rPr lang="en-US" sz="800" b="1" dirty="0">
                <a:solidFill>
                  <a:srgbClr val="FFFFFF"/>
                </a:solidFill>
              </a:rPr>
              <a:t>?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800" b="1" dirty="0" err="1">
                <a:solidFill>
                  <a:srgbClr val="FFFFFF"/>
                </a:solidFill>
              </a:rPr>
              <a:t>Lahmacun</a:t>
            </a:r>
            <a:r>
              <a:rPr lang="en-US" sz="800" b="1" dirty="0">
                <a:solidFill>
                  <a:srgbClr val="FFFFFF"/>
                </a:solidFill>
              </a:rPr>
              <a:t> </a:t>
            </a:r>
            <a:r>
              <a:rPr lang="en-US" sz="800" b="1" dirty="0" err="1">
                <a:solidFill>
                  <a:srgbClr val="FFFFFF"/>
                </a:solidFill>
              </a:rPr>
              <a:t>ve</a:t>
            </a:r>
            <a:r>
              <a:rPr lang="en-US" sz="800" b="1" dirty="0">
                <a:solidFill>
                  <a:srgbClr val="FFFFFF"/>
                </a:solidFill>
              </a:rPr>
              <a:t> k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500" dirty="0">
              <a:solidFill>
                <a:srgbClr val="FFFFFF"/>
              </a:solidFill>
            </a:endParaRP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500" dirty="0">
              <a:solidFill>
                <a:srgbClr val="FFFFFF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500" dirty="0">
              <a:solidFill>
                <a:srgbClr val="FFFFFF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500" dirty="0">
              <a:solidFill>
                <a:srgbClr val="FFFFFF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500" dirty="0">
              <a:solidFill>
                <a:srgbClr val="FFFFFF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500" dirty="0">
              <a:solidFill>
                <a:srgbClr val="FFFFFF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500" dirty="0">
              <a:solidFill>
                <a:srgbClr val="FFFFFF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500" dirty="0">
              <a:solidFill>
                <a:srgbClr val="FFFFFF"/>
              </a:solidFill>
            </a:endParaRPr>
          </a:p>
        </p:txBody>
      </p:sp>
      <p:pic>
        <p:nvPicPr>
          <p:cNvPr id="7" name="Picture 6" descr="Cow in pasture">
            <a:extLst>
              <a:ext uri="{FF2B5EF4-FFF2-40B4-BE49-F238E27FC236}">
                <a16:creationId xmlns:a16="http://schemas.microsoft.com/office/drawing/2014/main" id="{603146A1-7B63-028C-9E06-00E7A0AFB626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7" b="17875"/>
          <a:stretch/>
        </p:blipFill>
        <p:spPr>
          <a:xfrm>
            <a:off x="8264962" y="2660089"/>
            <a:ext cx="3927039" cy="4197911"/>
          </a:xfrm>
          <a:custGeom>
            <a:avLst/>
            <a:gdLst/>
            <a:ahLst/>
            <a:cxnLst/>
            <a:rect l="l" t="t" r="r" b="b"/>
            <a:pathLst>
              <a:path w="3927039" h="4197911">
                <a:moveTo>
                  <a:pt x="1945141" y="0"/>
                </a:moveTo>
                <a:lnTo>
                  <a:pt x="1951364" y="0"/>
                </a:lnTo>
                <a:lnTo>
                  <a:pt x="3141155" y="0"/>
                </a:lnTo>
                <a:lnTo>
                  <a:pt x="3927039" y="0"/>
                </a:lnTo>
                <a:lnTo>
                  <a:pt x="3927039" y="4194293"/>
                </a:lnTo>
                <a:lnTo>
                  <a:pt x="2683462" y="4194293"/>
                </a:lnTo>
                <a:lnTo>
                  <a:pt x="2681786" y="4197911"/>
                </a:lnTo>
                <a:lnTo>
                  <a:pt x="0" y="419791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050224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B78EDDD3-C548-48EF-B3CA-B290B1719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F70A36-E0AC-9A2C-7F8B-A08FF95AB0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995" r="22579" b="-2"/>
          <a:stretch/>
        </p:blipFill>
        <p:spPr>
          <a:xfrm>
            <a:off x="196731" y="166533"/>
            <a:ext cx="3809612" cy="652493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E99243B-D397-1043-69A8-BDFAC63345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939"/>
          <a:stretch/>
        </p:blipFill>
        <p:spPr>
          <a:xfrm>
            <a:off x="4196497" y="166533"/>
            <a:ext cx="3797618" cy="6524936"/>
          </a:xfrm>
          <a:prstGeom prst="rect">
            <a:avLst/>
          </a:prstGeom>
        </p:spPr>
      </p:pic>
      <p:pic>
        <p:nvPicPr>
          <p:cNvPr id="3074" name="Picture 2" descr="how to draw a cute bird step by step. pets animal cartoon ...">
            <a:extLst>
              <a:ext uri="{FF2B5EF4-FFF2-40B4-BE49-F238E27FC236}">
                <a16:creationId xmlns:a16="http://schemas.microsoft.com/office/drawing/2014/main" id="{B5FFD835-EEED-D4CB-4E12-7AB95601C8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68" r="11460" b="-3"/>
          <a:stretch/>
        </p:blipFill>
        <p:spPr bwMode="auto">
          <a:xfrm>
            <a:off x="8183346" y="166533"/>
            <a:ext cx="3822808" cy="3160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BA3DBF-A448-451E-99B8-2A8403C61DD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-1" b="7016"/>
          <a:stretch/>
        </p:blipFill>
        <p:spPr>
          <a:xfrm>
            <a:off x="8183346" y="3506741"/>
            <a:ext cx="3822808" cy="3184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2183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Raven: Meet one of Canada's most intelligent birds – Your Connection to  Wildlife">
            <a:extLst>
              <a:ext uri="{FF2B5EF4-FFF2-40B4-BE49-F238E27FC236}">
                <a16:creationId xmlns:a16="http://schemas.microsoft.com/office/drawing/2014/main" id="{FFD8BF3A-2C70-8739-BCFE-DD44CC5242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4087" y="1555838"/>
            <a:ext cx="3646170" cy="433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1A7532AB-6C7D-66AB-92E2-BF5188C345E4}"/>
              </a:ext>
            </a:extLst>
          </p:cNvPr>
          <p:cNvSpPr/>
          <p:nvPr/>
        </p:nvSpPr>
        <p:spPr>
          <a:xfrm>
            <a:off x="7903029" y="4316186"/>
            <a:ext cx="2449285" cy="1012371"/>
          </a:xfrm>
          <a:prstGeom prst="wedgeRoundRectCallout">
            <a:avLst>
              <a:gd name="adj1" fmla="val -136286"/>
              <a:gd name="adj2" fmla="val 49912"/>
              <a:gd name="adj3" fmla="val 16667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solidFill>
                  <a:schemeClr val="tx1"/>
                </a:solidFill>
              </a:rPr>
              <a:t>Ayakları var.</a:t>
            </a:r>
          </a:p>
          <a:p>
            <a:pPr algn="ctr"/>
            <a:r>
              <a:rPr lang="tr-TR" dirty="0">
                <a:solidFill>
                  <a:schemeClr val="tx1"/>
                </a:solidFill>
              </a:rPr>
              <a:t>(iki tane ayağı var.)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EB132A2E-A957-86F4-85D5-79D666A8BB9F}"/>
              </a:ext>
            </a:extLst>
          </p:cNvPr>
          <p:cNvSpPr/>
          <p:nvPr/>
        </p:nvSpPr>
        <p:spPr>
          <a:xfrm>
            <a:off x="7903029" y="2805792"/>
            <a:ext cx="2449285" cy="1012371"/>
          </a:xfrm>
          <a:prstGeom prst="wedgeRoundRectCallout">
            <a:avLst>
              <a:gd name="adj1" fmla="val -164286"/>
              <a:gd name="adj2" fmla="val -88798"/>
              <a:gd name="adj3" fmla="val 16667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solidFill>
                  <a:schemeClr val="tx1"/>
                </a:solidFill>
              </a:rPr>
              <a:t>Gaga. </a:t>
            </a:r>
            <a:r>
              <a:rPr lang="tr-TR" dirty="0" err="1">
                <a:solidFill>
                  <a:schemeClr val="tx1"/>
                </a:solidFill>
              </a:rPr>
              <a:t>Beak</a:t>
            </a:r>
            <a:r>
              <a:rPr lang="tr-TR" dirty="0">
                <a:solidFill>
                  <a:schemeClr val="tx1"/>
                </a:solidFill>
              </a:rPr>
              <a:t>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D0F3452B-833D-5117-44A7-14A78770470A}"/>
              </a:ext>
            </a:extLst>
          </p:cNvPr>
          <p:cNvSpPr/>
          <p:nvPr/>
        </p:nvSpPr>
        <p:spPr>
          <a:xfrm>
            <a:off x="220436" y="3217885"/>
            <a:ext cx="2449285" cy="1012371"/>
          </a:xfrm>
          <a:prstGeom prst="wedgeRoundRectCallout">
            <a:avLst>
              <a:gd name="adj1" fmla="val 105714"/>
              <a:gd name="adj2" fmla="val 93461"/>
              <a:gd name="adj3" fmla="val 16667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/>
              <a:t>Ku</a:t>
            </a:r>
            <a:r>
              <a:rPr lang="tr-TR" dirty="0" err="1">
                <a:solidFill>
                  <a:schemeClr val="tx1"/>
                </a:solidFill>
              </a:rPr>
              <a:t>Kuyruğu</a:t>
            </a:r>
            <a:r>
              <a:rPr lang="tr-TR" dirty="0">
                <a:solidFill>
                  <a:schemeClr val="tx1"/>
                </a:solidFill>
              </a:rPr>
              <a:t> var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5343FD-3374-95D4-C0AE-D6EF812D9914}"/>
              </a:ext>
            </a:extLst>
          </p:cNvPr>
          <p:cNvSpPr txBox="1"/>
          <p:nvPr/>
        </p:nvSpPr>
        <p:spPr>
          <a:xfrm>
            <a:off x="220435" y="359229"/>
            <a:ext cx="84990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highlight>
                  <a:srgbClr val="FFFF00"/>
                </a:highlight>
              </a:rPr>
              <a:t>Karganın neyi var? (</a:t>
            </a:r>
            <a:r>
              <a:rPr lang="tr-TR" sz="2800" dirty="0" err="1">
                <a:highlight>
                  <a:srgbClr val="FFFF00"/>
                </a:highlight>
              </a:rPr>
              <a:t>What</a:t>
            </a:r>
            <a:r>
              <a:rPr lang="tr-TR" sz="2800" dirty="0">
                <a:highlight>
                  <a:srgbClr val="FFFF00"/>
                </a:highlight>
              </a:rPr>
              <a:t> </a:t>
            </a:r>
            <a:r>
              <a:rPr lang="tr-TR" sz="2800" dirty="0" err="1">
                <a:highlight>
                  <a:srgbClr val="FFFF00"/>
                </a:highlight>
              </a:rPr>
              <a:t>does</a:t>
            </a:r>
            <a:r>
              <a:rPr lang="tr-TR" sz="2800" dirty="0">
                <a:highlight>
                  <a:srgbClr val="FFFF00"/>
                </a:highlight>
              </a:rPr>
              <a:t> a </a:t>
            </a:r>
            <a:r>
              <a:rPr lang="tr-TR" sz="2800" dirty="0" err="1">
                <a:highlight>
                  <a:srgbClr val="FFFF00"/>
                </a:highlight>
              </a:rPr>
              <a:t>crow</a:t>
            </a:r>
            <a:r>
              <a:rPr lang="tr-TR" sz="2800" dirty="0">
                <a:highlight>
                  <a:srgbClr val="FFFF00"/>
                </a:highlight>
              </a:rPr>
              <a:t> </a:t>
            </a:r>
            <a:r>
              <a:rPr lang="tr-TR" sz="2800" dirty="0" err="1">
                <a:highlight>
                  <a:srgbClr val="FFFF00"/>
                </a:highlight>
              </a:rPr>
              <a:t>have</a:t>
            </a:r>
            <a:r>
              <a:rPr lang="tr-TR" sz="2800" dirty="0">
                <a:highlight>
                  <a:srgbClr val="FFFF00"/>
                </a:highlight>
              </a:rPr>
              <a:t>?)</a:t>
            </a:r>
            <a:endParaRPr lang="en-US" sz="2800" dirty="0">
              <a:highlight>
                <a:srgbClr val="FFFF00"/>
              </a:highligh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889CB4-CBB0-D7EC-3012-944E080605FE}"/>
              </a:ext>
            </a:extLst>
          </p:cNvPr>
          <p:cNvSpPr txBox="1"/>
          <p:nvPr/>
        </p:nvSpPr>
        <p:spPr>
          <a:xfrm>
            <a:off x="408214" y="882449"/>
            <a:ext cx="2057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Kargalar: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Gözleri </a:t>
            </a:r>
            <a:r>
              <a:rPr lang="tr-TR" b="1" dirty="0"/>
              <a:t>küçük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İki ayaklı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Bir gagalı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Akıllı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Tüyleri </a:t>
            </a:r>
            <a:r>
              <a:rPr lang="tr-TR" b="1" dirty="0"/>
              <a:t>siyah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b="1" dirty="0"/>
              <a:t>Kuvvetli</a:t>
            </a:r>
          </a:p>
          <a:p>
            <a:endParaRPr lang="en-US" dirty="0"/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1568E527-695F-0F20-77A0-78EDBB0134A5}"/>
              </a:ext>
            </a:extLst>
          </p:cNvPr>
          <p:cNvSpPr/>
          <p:nvPr/>
        </p:nvSpPr>
        <p:spPr>
          <a:xfrm>
            <a:off x="8017329" y="1295398"/>
            <a:ext cx="2449285" cy="1012371"/>
          </a:xfrm>
          <a:prstGeom prst="wedgeRoundRectCallout">
            <a:avLst>
              <a:gd name="adj1" fmla="val -136286"/>
              <a:gd name="adj2" fmla="val 49912"/>
              <a:gd name="adj3" fmla="val 16667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solidFill>
                  <a:schemeClr val="tx1"/>
                </a:solidFill>
              </a:rPr>
              <a:t>Gözler</a:t>
            </a:r>
          </a:p>
          <a:p>
            <a:pPr algn="ctr"/>
            <a:r>
              <a:rPr lang="tr-TR" dirty="0">
                <a:solidFill>
                  <a:schemeClr val="tx1"/>
                </a:solidFill>
              </a:rPr>
              <a:t>Karganın 2 tane gözü var.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633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4EB54-C180-BB82-358F-0C002DC0E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Karga: c</a:t>
            </a:r>
            <a:endParaRPr lang="en-US" dirty="0"/>
          </a:p>
        </p:txBody>
      </p:sp>
      <p:pic>
        <p:nvPicPr>
          <p:cNvPr id="4" name="Picture 3" descr="The Raven: Meet one of Canada's most intelligent birds – Your Connection to  Wildlife">
            <a:extLst>
              <a:ext uri="{FF2B5EF4-FFF2-40B4-BE49-F238E27FC236}">
                <a16:creationId xmlns:a16="http://schemas.microsoft.com/office/drawing/2014/main" id="{5369F93A-4AC1-6DFF-29C6-A0F68E8FE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8822" y="1862523"/>
            <a:ext cx="3646170" cy="433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7D6948AE-BC5B-960C-6F41-74D44887FBC4}"/>
              </a:ext>
            </a:extLst>
          </p:cNvPr>
          <p:cNvSpPr/>
          <p:nvPr/>
        </p:nvSpPr>
        <p:spPr>
          <a:xfrm>
            <a:off x="682743" y="4138517"/>
            <a:ext cx="2449285" cy="1012371"/>
          </a:xfrm>
          <a:prstGeom prst="wedgeRoundRectCallout">
            <a:avLst>
              <a:gd name="adj1" fmla="val 143714"/>
              <a:gd name="adj2" fmla="val -189658"/>
              <a:gd name="adj3" fmla="val 16667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/>
              <a:t>a</a:t>
            </a:r>
            <a:r>
              <a:rPr lang="tr-TR" dirty="0" err="1">
                <a:solidFill>
                  <a:schemeClr val="tx1"/>
                </a:solidFill>
              </a:rPr>
              <a:t>Ağız</a:t>
            </a:r>
            <a:r>
              <a:rPr lang="tr-TR" dirty="0">
                <a:solidFill>
                  <a:schemeClr val="tx1"/>
                </a:solidFill>
              </a:rPr>
              <a:t> (Ağzı var.)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3665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0729F-9EAB-AFF8-5579-EDC277668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569" y="180975"/>
            <a:ext cx="4552406" cy="2081213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tr-TR" sz="3200" dirty="0"/>
              <a:t>A: Karga </a:t>
            </a:r>
            <a:r>
              <a:rPr lang="tr-TR" sz="3200" b="1" dirty="0"/>
              <a:t>güzel</a:t>
            </a:r>
            <a:r>
              <a:rPr lang="tr-TR" sz="3200" dirty="0"/>
              <a:t> midir? </a:t>
            </a:r>
            <a:br>
              <a:rPr lang="tr-TR" sz="3200" dirty="0"/>
            </a:br>
            <a:r>
              <a:rPr lang="tr-TR" sz="3200" dirty="0"/>
              <a:t>A: Karga </a:t>
            </a:r>
            <a:r>
              <a:rPr lang="tr-TR" sz="3200" b="1" dirty="0"/>
              <a:t>büyük</a:t>
            </a:r>
            <a:r>
              <a:rPr lang="tr-TR" sz="3200" dirty="0"/>
              <a:t> müdür? </a:t>
            </a:r>
            <a:br>
              <a:rPr lang="tr-TR" sz="3200" dirty="0"/>
            </a:br>
            <a:r>
              <a:rPr lang="tr-TR" sz="3200" dirty="0"/>
              <a:t>A: Karga </a:t>
            </a:r>
            <a:r>
              <a:rPr lang="tr-TR" sz="3200" b="1" dirty="0"/>
              <a:t>temiz</a:t>
            </a:r>
            <a:r>
              <a:rPr lang="tr-TR" sz="3200" dirty="0"/>
              <a:t> midir? </a:t>
            </a:r>
            <a:br>
              <a:rPr lang="tr-TR" sz="3200" dirty="0"/>
            </a:br>
            <a:r>
              <a:rPr lang="tr-TR" sz="3200" dirty="0"/>
              <a:t>A: Karga </a:t>
            </a:r>
            <a:r>
              <a:rPr lang="tr-TR" sz="3200" b="1" dirty="0"/>
              <a:t>hızlı</a:t>
            </a:r>
            <a:r>
              <a:rPr lang="tr-TR" sz="3200" dirty="0"/>
              <a:t> mıdır? </a:t>
            </a:r>
            <a:br>
              <a:rPr lang="tr-TR" sz="3200" dirty="0"/>
            </a:br>
            <a:r>
              <a:rPr lang="tr-TR" sz="3200" dirty="0"/>
              <a:t>A: Karga </a:t>
            </a:r>
            <a:r>
              <a:rPr lang="tr-TR" sz="3200" b="1" dirty="0"/>
              <a:t>siyah </a:t>
            </a:r>
            <a:r>
              <a:rPr lang="tr-TR" sz="3200" dirty="0"/>
              <a:t>mıdır?</a:t>
            </a:r>
            <a:endParaRPr lang="en-US" sz="3200" dirty="0"/>
          </a:p>
        </p:txBody>
      </p:sp>
      <p:pic>
        <p:nvPicPr>
          <p:cNvPr id="4" name="Picture 2" descr="The Raven: Meet one of Canada's most intelligent birds – Your Connection to  Wildlife">
            <a:extLst>
              <a:ext uri="{FF2B5EF4-FFF2-40B4-BE49-F238E27FC236}">
                <a16:creationId xmlns:a16="http://schemas.microsoft.com/office/drawing/2014/main" id="{DCB2EABB-7737-EB5E-BD81-47C2AD7182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17" y="2421115"/>
            <a:ext cx="3646170" cy="43364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1F505DC-3487-D8C5-982E-E49C8F846316}"/>
              </a:ext>
            </a:extLst>
          </p:cNvPr>
          <p:cNvSpPr txBox="1"/>
          <p:nvPr/>
        </p:nvSpPr>
        <p:spPr>
          <a:xfrm>
            <a:off x="4972050" y="2647950"/>
            <a:ext cx="6381750" cy="366215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af-ZA" sz="1800" b="1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Sıfatlar</a:t>
            </a:r>
            <a:r>
              <a:rPr lang="af-ZA" sz="1800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: Adjectives</a:t>
            </a:r>
            <a:endParaRPr lang="en-US" sz="1800" dirty="0">
              <a:effectLst/>
              <a:latin typeface="Calibri" panose="020F0502020204030204" pitchFamily="34" charset="0"/>
              <a:ea typeface="PMingLiU" panose="02020500000000000000" pitchFamily="18" charset="-120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af-ZA" sz="1800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 </a:t>
            </a:r>
            <a:r>
              <a:rPr lang="af-ZA" sz="1800" b="1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güzel</a:t>
            </a:r>
            <a:r>
              <a:rPr lang="af-ZA" sz="1800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	-beautiful x	</a:t>
            </a:r>
            <a:r>
              <a:rPr lang="af-ZA" sz="1800" b="1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çirkin</a:t>
            </a:r>
            <a:r>
              <a:rPr lang="af-ZA" sz="1800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	- ugly</a:t>
            </a:r>
            <a:endParaRPr lang="en-US" sz="1800" dirty="0">
              <a:effectLst/>
              <a:latin typeface="Calibri" panose="020F0502020204030204" pitchFamily="34" charset="0"/>
              <a:ea typeface="PMingLiU" panose="02020500000000000000" pitchFamily="18" charset="-120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af-ZA" sz="1800" b="1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büyük</a:t>
            </a:r>
            <a:r>
              <a:rPr lang="af-ZA" sz="1800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	-big	x	</a:t>
            </a:r>
            <a:r>
              <a:rPr lang="af-ZA" sz="1800" b="1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küçük</a:t>
            </a:r>
            <a:r>
              <a:rPr lang="af-ZA" sz="1800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	- small</a:t>
            </a:r>
            <a:endParaRPr lang="en-US" sz="1800" dirty="0">
              <a:effectLst/>
              <a:latin typeface="Calibri" panose="020F0502020204030204" pitchFamily="34" charset="0"/>
              <a:ea typeface="PMingLiU" panose="02020500000000000000" pitchFamily="18" charset="-120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af-ZA" sz="1800" b="1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iyi</a:t>
            </a:r>
            <a:r>
              <a:rPr lang="af-ZA" sz="1800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	-good	x	</a:t>
            </a:r>
            <a:r>
              <a:rPr lang="af-ZA" sz="1800" b="1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kötü</a:t>
            </a:r>
            <a:r>
              <a:rPr lang="af-ZA" sz="1800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	- bad</a:t>
            </a:r>
            <a:endParaRPr lang="en-US" sz="1800" dirty="0">
              <a:effectLst/>
              <a:latin typeface="Calibri" panose="020F0502020204030204" pitchFamily="34" charset="0"/>
              <a:ea typeface="PMingLiU" panose="02020500000000000000" pitchFamily="18" charset="-120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af-ZA" sz="1800" b="1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yeni</a:t>
            </a:r>
            <a:r>
              <a:rPr lang="af-ZA" sz="1800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	-new	x	</a:t>
            </a:r>
            <a:r>
              <a:rPr lang="af-ZA" sz="1800" b="1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eski</a:t>
            </a:r>
            <a:r>
              <a:rPr lang="af-ZA" sz="1800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	-old</a:t>
            </a:r>
            <a:endParaRPr lang="en-US" sz="1800" dirty="0">
              <a:effectLst/>
              <a:latin typeface="Calibri" panose="020F0502020204030204" pitchFamily="34" charset="0"/>
              <a:ea typeface="PMingLiU" panose="02020500000000000000" pitchFamily="18" charset="-120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af-ZA" sz="1800" b="1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hızlı</a:t>
            </a:r>
            <a:r>
              <a:rPr lang="af-ZA" sz="1800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	-fast	x	y</a:t>
            </a:r>
            <a:r>
              <a:rPr lang="af-ZA" sz="1800" b="1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avaş</a:t>
            </a:r>
            <a:r>
              <a:rPr lang="af-ZA" sz="1800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	-slow</a:t>
            </a:r>
            <a:endParaRPr lang="en-US" sz="1800" dirty="0">
              <a:effectLst/>
              <a:latin typeface="Calibri" panose="020F0502020204030204" pitchFamily="34" charset="0"/>
              <a:ea typeface="PMingLiU" panose="02020500000000000000" pitchFamily="18" charset="-120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af-ZA" sz="1800" b="1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zor</a:t>
            </a:r>
            <a:r>
              <a:rPr lang="af-ZA" sz="1800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	-hard	x	</a:t>
            </a:r>
            <a:r>
              <a:rPr lang="af-ZA" sz="1800" b="1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kolay</a:t>
            </a:r>
            <a:r>
              <a:rPr lang="af-ZA" sz="1800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	-easy</a:t>
            </a:r>
            <a:endParaRPr lang="en-US" sz="1800" dirty="0">
              <a:effectLst/>
              <a:latin typeface="Calibri" panose="020F0502020204030204" pitchFamily="34" charset="0"/>
              <a:ea typeface="PMingLiU" panose="02020500000000000000" pitchFamily="18" charset="-120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af-ZA" sz="1800" b="1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temiz</a:t>
            </a:r>
            <a:r>
              <a:rPr lang="af-ZA" sz="1800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	-clean	x	</a:t>
            </a:r>
            <a:r>
              <a:rPr lang="af-ZA" sz="1800" b="1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kirli</a:t>
            </a:r>
            <a:r>
              <a:rPr lang="af-ZA" sz="1800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	-dirty</a:t>
            </a:r>
            <a:endParaRPr lang="en-US" sz="1800" dirty="0">
              <a:effectLst/>
              <a:latin typeface="Calibri" panose="020F0502020204030204" pitchFamily="34" charset="0"/>
              <a:ea typeface="PMingLiU" panose="02020500000000000000" pitchFamily="18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39849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4AA4C1-AF3D-747F-99CA-D314315BC4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5072" y="1070043"/>
            <a:ext cx="7248727" cy="4490357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tr-TR" dirty="0"/>
              <a:t>1. Karga </a:t>
            </a:r>
            <a:r>
              <a:rPr lang="tr-TR" dirty="0">
                <a:solidFill>
                  <a:srgbClr val="FF0000"/>
                </a:solidFill>
              </a:rPr>
              <a:t>nerede</a:t>
            </a:r>
            <a:r>
              <a:rPr lang="tr-TR" dirty="0"/>
              <a:t> yaşar? </a:t>
            </a:r>
          </a:p>
          <a:p>
            <a:r>
              <a:rPr lang="tr-TR" dirty="0"/>
              <a:t>Ormanlarda</a:t>
            </a:r>
          </a:p>
          <a:p>
            <a:r>
              <a:rPr lang="tr-TR" dirty="0"/>
              <a:t>Meyve bahçelerinde</a:t>
            </a:r>
          </a:p>
          <a:p>
            <a:pPr marL="0" indent="0">
              <a:buNone/>
            </a:pPr>
            <a:r>
              <a:rPr lang="tr-TR" dirty="0"/>
              <a:t>2. Karga </a:t>
            </a:r>
            <a:r>
              <a:rPr lang="tr-TR" dirty="0">
                <a:solidFill>
                  <a:srgbClr val="FF0000"/>
                </a:solidFill>
              </a:rPr>
              <a:t>ne</a:t>
            </a:r>
            <a:r>
              <a:rPr lang="tr-TR" dirty="0"/>
              <a:t> renktir?</a:t>
            </a:r>
          </a:p>
          <a:p>
            <a:pPr marL="0" indent="0">
              <a:buNone/>
            </a:pPr>
            <a:r>
              <a:rPr lang="tr-TR" dirty="0"/>
              <a:t>3. Karganın </a:t>
            </a:r>
            <a:r>
              <a:rPr lang="tr-TR" dirty="0">
                <a:solidFill>
                  <a:srgbClr val="FF0000"/>
                </a:solidFill>
              </a:rPr>
              <a:t>kaç</a:t>
            </a:r>
            <a:r>
              <a:rPr lang="tr-TR" dirty="0"/>
              <a:t> ayağı vardır?</a:t>
            </a:r>
          </a:p>
          <a:p>
            <a:pPr marL="0" indent="0">
              <a:buNone/>
            </a:pPr>
            <a:r>
              <a:rPr lang="tr-TR" dirty="0"/>
              <a:t>4. Karganın </a:t>
            </a:r>
            <a:r>
              <a:rPr lang="tr-TR" dirty="0">
                <a:solidFill>
                  <a:srgbClr val="FF0000"/>
                </a:solidFill>
              </a:rPr>
              <a:t>kaç</a:t>
            </a:r>
            <a:r>
              <a:rPr lang="tr-TR" dirty="0"/>
              <a:t> gözü vardır? </a:t>
            </a:r>
          </a:p>
          <a:p>
            <a:pPr marL="0" indent="0">
              <a:buNone/>
            </a:pPr>
            <a:r>
              <a:rPr lang="tr-TR" dirty="0"/>
              <a:t>5. Karga </a:t>
            </a:r>
            <a:r>
              <a:rPr lang="tr-TR" dirty="0">
                <a:solidFill>
                  <a:srgbClr val="FF0000"/>
                </a:solidFill>
              </a:rPr>
              <a:t>ne</a:t>
            </a:r>
            <a:r>
              <a:rPr lang="tr-TR" dirty="0"/>
              <a:t> yer?</a:t>
            </a:r>
          </a:p>
          <a:p>
            <a:pPr marL="0" indent="0">
              <a:buNone/>
            </a:pPr>
            <a:r>
              <a:rPr lang="tr-TR" dirty="0"/>
              <a:t>6. Karga tüyü ne renktir?</a:t>
            </a:r>
          </a:p>
        </p:txBody>
      </p:sp>
      <p:pic>
        <p:nvPicPr>
          <p:cNvPr id="4" name="Picture 3" descr="The Raven: Meet one of Canada's most intelligent birds – Your Connection to  Wildlife">
            <a:extLst>
              <a:ext uri="{FF2B5EF4-FFF2-40B4-BE49-F238E27FC236}">
                <a16:creationId xmlns:a16="http://schemas.microsoft.com/office/drawing/2014/main" id="{3CB276CB-B2AD-28DC-E97F-64D234BAC4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902" y="1070043"/>
            <a:ext cx="3646170" cy="433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0178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5B64F-1056-5E88-5E3A-E039DE22E7B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Geçen hafta- last </a:t>
            </a:r>
            <a:r>
              <a:rPr lang="tr-TR" dirty="0" err="1"/>
              <a:t>week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F47ADC-4650-18C5-A856-FEC5EA8296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9191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181FC64-B306-4821-98E2-780662EFC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5" name="Picture 4" descr="A harmonica on a music sheet">
            <a:extLst>
              <a:ext uri="{FF2B5EF4-FFF2-40B4-BE49-F238E27FC236}">
                <a16:creationId xmlns:a16="http://schemas.microsoft.com/office/drawing/2014/main" id="{86B0ABE8-F5F9-3DB7-7F98-8E69D97FAB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182" b="-1"/>
          <a:stretch/>
        </p:blipFill>
        <p:spPr>
          <a:xfrm>
            <a:off x="20" y="10"/>
            <a:ext cx="9947062" cy="6857990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871FC61-DD4E-47D4-81FD-8A7E7D12B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86049" y="0"/>
            <a:ext cx="5205951" cy="6858000"/>
          </a:xfrm>
          <a:custGeom>
            <a:avLst/>
            <a:gdLst>
              <a:gd name="connsiteX0" fmla="*/ 0 w 5205951"/>
              <a:gd name="connsiteY0" fmla="*/ 0 h 6858000"/>
              <a:gd name="connsiteX1" fmla="*/ 1709529 w 5205951"/>
              <a:gd name="connsiteY1" fmla="*/ 0 h 6858000"/>
              <a:gd name="connsiteX2" fmla="*/ 2489695 w 5205951"/>
              <a:gd name="connsiteY2" fmla="*/ 0 h 6858000"/>
              <a:gd name="connsiteX3" fmla="*/ 3582928 w 5205951"/>
              <a:gd name="connsiteY3" fmla="*/ 0 h 6858000"/>
              <a:gd name="connsiteX4" fmla="*/ 3605052 w 5205951"/>
              <a:gd name="connsiteY4" fmla="*/ 14997 h 6858000"/>
              <a:gd name="connsiteX5" fmla="*/ 5205951 w 5205951"/>
              <a:gd name="connsiteY5" fmla="*/ 3621656 h 6858000"/>
              <a:gd name="connsiteX6" fmla="*/ 3331601 w 5205951"/>
              <a:gd name="connsiteY6" fmla="*/ 6374814 h 6858000"/>
              <a:gd name="connsiteX7" fmla="*/ 2814953 w 5205951"/>
              <a:gd name="connsiteY7" fmla="*/ 6780599 h 6858000"/>
              <a:gd name="connsiteX8" fmla="*/ 2703197 w 5205951"/>
              <a:gd name="connsiteY8" fmla="*/ 6858000 h 6858000"/>
              <a:gd name="connsiteX9" fmla="*/ 2489695 w 5205951"/>
              <a:gd name="connsiteY9" fmla="*/ 6858000 h 6858000"/>
              <a:gd name="connsiteX10" fmla="*/ 1709529 w 5205951"/>
              <a:gd name="connsiteY10" fmla="*/ 6858000 h 6858000"/>
              <a:gd name="connsiteX11" fmla="*/ 0 w 520595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5951" h="6858000">
                <a:moveTo>
                  <a:pt x="0" y="0"/>
                </a:moveTo>
                <a:lnTo>
                  <a:pt x="1709529" y="0"/>
                </a:lnTo>
                <a:lnTo>
                  <a:pt x="2489695" y="0"/>
                </a:lnTo>
                <a:lnTo>
                  <a:pt x="3582928" y="0"/>
                </a:lnTo>
                <a:lnTo>
                  <a:pt x="3605052" y="14997"/>
                </a:lnTo>
                <a:cubicBezTo>
                  <a:pt x="4632215" y="754641"/>
                  <a:pt x="5205951" y="2093192"/>
                  <a:pt x="5205951" y="3621656"/>
                </a:cubicBezTo>
                <a:cubicBezTo>
                  <a:pt x="5205951" y="4969131"/>
                  <a:pt x="4277226" y="5602839"/>
                  <a:pt x="3331601" y="6374814"/>
                </a:cubicBezTo>
                <a:cubicBezTo>
                  <a:pt x="3159398" y="6515397"/>
                  <a:pt x="2988771" y="6653108"/>
                  <a:pt x="2814953" y="6780599"/>
                </a:cubicBezTo>
                <a:lnTo>
                  <a:pt x="2703197" y="6858000"/>
                </a:lnTo>
                <a:lnTo>
                  <a:pt x="2489695" y="6858000"/>
                </a:lnTo>
                <a:lnTo>
                  <a:pt x="170952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F9EC3F91-A75C-4F74-867E-E4C28C135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48226" y="0"/>
            <a:ext cx="5043774" cy="6858000"/>
          </a:xfrm>
          <a:custGeom>
            <a:avLst/>
            <a:gdLst>
              <a:gd name="connsiteX0" fmla="*/ 1648981 w 5043774"/>
              <a:gd name="connsiteY0" fmla="*/ 0 h 6858000"/>
              <a:gd name="connsiteX1" fmla="*/ 2759699 w 5043774"/>
              <a:gd name="connsiteY1" fmla="*/ 0 h 6858000"/>
              <a:gd name="connsiteX2" fmla="*/ 3379301 w 5043774"/>
              <a:gd name="connsiteY2" fmla="*/ 0 h 6858000"/>
              <a:gd name="connsiteX3" fmla="*/ 3552342 w 5043774"/>
              <a:gd name="connsiteY3" fmla="*/ 0 h 6858000"/>
              <a:gd name="connsiteX4" fmla="*/ 4617166 w 5043774"/>
              <a:gd name="connsiteY4" fmla="*/ 0 h 6858000"/>
              <a:gd name="connsiteX5" fmla="*/ 4786130 w 5043774"/>
              <a:gd name="connsiteY5" fmla="*/ 0 h 6858000"/>
              <a:gd name="connsiteX6" fmla="*/ 4980168 w 5043774"/>
              <a:gd name="connsiteY6" fmla="*/ 0 h 6858000"/>
              <a:gd name="connsiteX7" fmla="*/ 5043774 w 5043774"/>
              <a:gd name="connsiteY7" fmla="*/ 0 h 6858000"/>
              <a:gd name="connsiteX8" fmla="*/ 5043774 w 5043774"/>
              <a:gd name="connsiteY8" fmla="*/ 6858000 h 6858000"/>
              <a:gd name="connsiteX9" fmla="*/ 4980168 w 5043774"/>
              <a:gd name="connsiteY9" fmla="*/ 6858000 h 6858000"/>
              <a:gd name="connsiteX10" fmla="*/ 4786130 w 5043774"/>
              <a:gd name="connsiteY10" fmla="*/ 6858000 h 6858000"/>
              <a:gd name="connsiteX11" fmla="*/ 4617166 w 5043774"/>
              <a:gd name="connsiteY11" fmla="*/ 6858000 h 6858000"/>
              <a:gd name="connsiteX12" fmla="*/ 3552342 w 5043774"/>
              <a:gd name="connsiteY12" fmla="*/ 6858000 h 6858000"/>
              <a:gd name="connsiteX13" fmla="*/ 3379301 w 5043774"/>
              <a:gd name="connsiteY13" fmla="*/ 6858000 h 6858000"/>
              <a:gd name="connsiteX14" fmla="*/ 2759699 w 5043774"/>
              <a:gd name="connsiteY14" fmla="*/ 6858000 h 6858000"/>
              <a:gd name="connsiteX15" fmla="*/ 2542782 w 5043774"/>
              <a:gd name="connsiteY15" fmla="*/ 6858000 h 6858000"/>
              <a:gd name="connsiteX16" fmla="*/ 2429239 w 5043774"/>
              <a:gd name="connsiteY16" fmla="*/ 6780599 h 6858000"/>
              <a:gd name="connsiteX17" fmla="*/ 1904328 w 5043774"/>
              <a:gd name="connsiteY17" fmla="*/ 6374814 h 6858000"/>
              <a:gd name="connsiteX18" fmla="*/ 0 w 5043774"/>
              <a:gd name="connsiteY18" fmla="*/ 3621656 h 6858000"/>
              <a:gd name="connsiteX19" fmla="*/ 1626503 w 5043774"/>
              <a:gd name="connsiteY19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043774" h="6858000">
                <a:moveTo>
                  <a:pt x="1648981" y="0"/>
                </a:moveTo>
                <a:lnTo>
                  <a:pt x="2759699" y="0"/>
                </a:lnTo>
                <a:lnTo>
                  <a:pt x="3379301" y="0"/>
                </a:lnTo>
                <a:lnTo>
                  <a:pt x="3552342" y="0"/>
                </a:lnTo>
                <a:lnTo>
                  <a:pt x="4617166" y="0"/>
                </a:lnTo>
                <a:lnTo>
                  <a:pt x="4786130" y="0"/>
                </a:lnTo>
                <a:lnTo>
                  <a:pt x="4980168" y="0"/>
                </a:lnTo>
                <a:lnTo>
                  <a:pt x="5043774" y="0"/>
                </a:lnTo>
                <a:lnTo>
                  <a:pt x="5043774" y="6858000"/>
                </a:lnTo>
                <a:lnTo>
                  <a:pt x="4980168" y="6858000"/>
                </a:lnTo>
                <a:lnTo>
                  <a:pt x="4786130" y="6858000"/>
                </a:lnTo>
                <a:lnTo>
                  <a:pt x="4617166" y="6858000"/>
                </a:lnTo>
                <a:lnTo>
                  <a:pt x="3552342" y="6858000"/>
                </a:lnTo>
                <a:lnTo>
                  <a:pt x="3379301" y="6858000"/>
                </a:lnTo>
                <a:lnTo>
                  <a:pt x="2759699" y="6858000"/>
                </a:lnTo>
                <a:lnTo>
                  <a:pt x="2542782" y="6858000"/>
                </a:lnTo>
                <a:lnTo>
                  <a:pt x="2429239" y="6780599"/>
                </a:lnTo>
                <a:cubicBezTo>
                  <a:pt x="2252641" y="6653108"/>
                  <a:pt x="2079285" y="6515397"/>
                  <a:pt x="1904328" y="6374814"/>
                </a:cubicBezTo>
                <a:cubicBezTo>
                  <a:pt x="943579" y="5602839"/>
                  <a:pt x="0" y="4969131"/>
                  <a:pt x="0" y="3621656"/>
                </a:cubicBezTo>
                <a:cubicBezTo>
                  <a:pt x="0" y="2093192"/>
                  <a:pt x="582912" y="754641"/>
                  <a:pt x="1626503" y="14997"/>
                </a:cubicBezTo>
                <a:close/>
              </a:path>
            </a:pathLst>
          </a:cu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29A1E2C-5AC8-40FC-99E9-832069D39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97013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28DE3C-6EF1-970A-A01C-B4E6934569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19" y="2722729"/>
            <a:ext cx="3633747" cy="270006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sz="9600" dirty="0"/>
              <a:t>ŞARKI-</a:t>
            </a:r>
          </a:p>
          <a:p>
            <a:pPr marL="0" indent="0">
              <a:buNone/>
            </a:pPr>
            <a:r>
              <a:rPr lang="tr-TR" sz="9600" dirty="0" err="1"/>
              <a:t>Song</a:t>
            </a:r>
            <a:r>
              <a:rPr lang="tr-TR" sz="9600" dirty="0"/>
              <a:t> 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2529254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66"/>
    </mc:Choice>
    <mc:Fallback xmlns="">
      <p:transition spd="slow" advTm="10766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9E1FB-C383-C54F-7D00-67936354B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296"/>
            <a:ext cx="10515600" cy="747579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r>
              <a:rPr lang="tr-TR" dirty="0"/>
              <a:t>Şarkı zamanı- </a:t>
            </a:r>
            <a:r>
              <a:rPr lang="tr-TR" dirty="0" err="1"/>
              <a:t>song</a:t>
            </a:r>
            <a:r>
              <a:rPr lang="tr-TR" dirty="0"/>
              <a:t> time</a:t>
            </a:r>
            <a:endParaRPr lang="en-US" dirty="0"/>
          </a:p>
        </p:txBody>
      </p:sp>
      <p:pic>
        <p:nvPicPr>
          <p:cNvPr id="4" name="Barış Manço You Understand Dont You Anlıyorsun Değil mi Turkish songs with English subtitles_480p">
            <a:hlinkClick r:id="" action="ppaction://media"/>
            <a:extLst>
              <a:ext uri="{FF2B5EF4-FFF2-40B4-BE49-F238E27FC236}">
                <a16:creationId xmlns:a16="http://schemas.microsoft.com/office/drawing/2014/main" id="{A7BE056E-0E38-D811-0123-350293F0B2FA}"/>
              </a:ext>
            </a:extLst>
          </p:cNvPr>
          <p:cNvPicPr>
            <a:picLocks noGrp="1" noChangeAspect="1"/>
          </p:cNvPicPr>
          <p:nvPr>
            <p:ph idx="1"/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839844" y="1026223"/>
            <a:ext cx="8550412" cy="4805553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87F05C1C-B40D-0DC6-E6B9-A3D62609C634}"/>
                  </a:ext>
                </a:extLst>
              </p14:cNvPr>
              <p14:cNvContentPartPr/>
              <p14:nvPr/>
            </p14:nvContentPartPr>
            <p14:xfrm>
              <a:off x="2433240" y="5590440"/>
              <a:ext cx="1007280" cy="120060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87F05C1C-B40D-0DC6-E6B9-A3D62609C63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423880" y="5581080"/>
                <a:ext cx="1026000" cy="121932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988560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689"/>
    </mc:Choice>
    <mc:Fallback xmlns="">
      <p:transition spd="slow" advTm="736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11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31871" x="3543300" y="6781800"/>
          <p14:tracePt t="32017" x="4262438" y="6446838"/>
          <p14:tracePt t="32019" x="4262438" y="6413500"/>
          <p14:tracePt t="32021" x="4262438" y="6321425"/>
          <p14:tracePt t="32022" x="4262438" y="6286500"/>
          <p14:tracePt t="32031" x="4262438" y="6076950"/>
          <p14:tracePt t="32032" x="4262438" y="5992813"/>
          <p14:tracePt t="32033" x="4262438" y="5969000"/>
          <p14:tracePt t="32034" x="4262438" y="5934075"/>
          <p14:tracePt t="32048" x="4287838" y="5591175"/>
          <p14:tracePt t="32049" x="4295775" y="5514975"/>
          <p14:tracePt t="32050" x="4295775" y="5481638"/>
          <p14:tracePt t="32051" x="4295775" y="5448300"/>
          <p14:tracePt t="32065" x="4329113" y="5137150"/>
          <p14:tracePt t="32066" x="4329113" y="5060950"/>
          <p14:tracePt t="32081" x="4387850" y="4759325"/>
          <p14:tracePt t="32082" x="4405313" y="4684713"/>
          <p14:tracePt t="32083" x="4413250" y="4667250"/>
          <p14:tracePt t="32098" x="4489450" y="4381500"/>
          <p14:tracePt t="32099" x="4497388" y="4314825"/>
          <p14:tracePt t="32100" x="4505325" y="4297363"/>
          <p14:tracePt t="32101" x="4505325" y="4271963"/>
          <p14:tracePt t="32115" x="4548188" y="4062413"/>
          <p14:tracePt t="32116" x="4548188" y="4046538"/>
          <p14:tracePt t="32116" x="4548188" y="4021138"/>
          <p14:tracePt t="32118" x="4548188" y="4011613"/>
          <p14:tracePt t="32119" x="4548188" y="3995738"/>
          <p14:tracePt t="32120" x="4556125" y="3970338"/>
          <p14:tracePt t="32121" x="4556125" y="3962400"/>
          <p14:tracePt t="32122" x="4556125" y="3937000"/>
          <p14:tracePt t="32132" x="4556125" y="3852863"/>
          <p14:tracePt t="32133" x="4556125" y="3811588"/>
          <p14:tracePt t="32148" x="4548188" y="3668713"/>
          <p14:tracePt t="32149" x="4548188" y="3643313"/>
          <p14:tracePt t="32182" x="4505325" y="3433763"/>
          <p14:tracePt t="32198" x="4489450" y="3349625"/>
          <p14:tracePt t="32199" x="4489450" y="3340100"/>
          <p14:tracePt t="32200" x="4489450" y="3332163"/>
          <p14:tracePt t="32215" x="4489450" y="3240088"/>
          <p14:tracePt t="32216" x="4489450" y="3214688"/>
          <p14:tracePt t="32232" x="4489450" y="3089275"/>
          <p14:tracePt t="32233" x="4489450" y="3055938"/>
          <p14:tracePt t="32234" x="4489450" y="3046413"/>
          <p14:tracePt t="32235" x="4489450" y="3038475"/>
          <p14:tracePt t="32237" x="4489450" y="3030538"/>
          <p14:tracePt t="32238" x="4489450" y="3013075"/>
          <p14:tracePt t="32239" x="4489450" y="2997200"/>
          <p14:tracePt t="32248" x="4489450" y="2913063"/>
          <p14:tracePt t="32265" x="4446588" y="2786063"/>
          <p14:tracePt t="32282" x="4422775" y="2703513"/>
          <p14:tracePt t="32283" x="4405313" y="2693988"/>
          <p14:tracePt t="32298" x="4397375" y="2635250"/>
          <p14:tracePt t="32299" x="4397375" y="2627313"/>
          <p14:tracePt t="32315" x="4387850" y="2609850"/>
          <p14:tracePt t="32316" x="4379913" y="2609850"/>
          <p14:tracePt t="32332" x="4346575" y="2568575"/>
          <p14:tracePt t="32333" x="4338638" y="2568575"/>
          <p14:tracePt t="32334" x="4338638" y="2551113"/>
          <p14:tracePt t="32335" x="4321175" y="2543175"/>
          <p14:tracePt t="32349" x="4279900" y="2501900"/>
          <p14:tracePt t="32350" x="4270375" y="2492375"/>
          <p14:tracePt t="32365" x="4237038" y="2451100"/>
          <p14:tracePt t="32366" x="4229100" y="2443163"/>
          <p14:tracePt t="32382" x="4195763" y="2400300"/>
          <p14:tracePt t="32382" x="4187825" y="2384425"/>
          <p14:tracePt t="32383" x="4187825" y="2374900"/>
          <p14:tracePt t="32398" x="4137025" y="2292350"/>
          <p14:tracePt t="32432" x="4027488" y="2006600"/>
          <p14:tracePt t="32433" x="4019550" y="1997075"/>
          <p14:tracePt t="32449" x="3986213" y="1914525"/>
          <p14:tracePt t="32449" x="3986213" y="1897063"/>
          <p14:tracePt t="32450" x="3986213" y="1879600"/>
          <p14:tracePt t="32482" x="3927475" y="1695450"/>
          <p14:tracePt t="32482" x="3917950" y="1687513"/>
          <p14:tracePt t="32499" x="3902075" y="1654175"/>
          <p14:tracePt t="32515" x="3902075" y="1628775"/>
          <p14:tracePt t="32516" x="3902075" y="1620838"/>
          <p14:tracePt t="32532" x="3910013" y="1603375"/>
          <p14:tracePt t="32533" x="3910013" y="1585913"/>
          <p14:tracePt t="32548" x="3917950" y="1544638"/>
          <p14:tracePt t="32565" x="3943350" y="1519238"/>
          <p14:tracePt t="32582" x="3960813" y="1477963"/>
          <p14:tracePt t="32598" x="3986213" y="1409700"/>
          <p14:tracePt t="32599" x="3994150" y="1393825"/>
          <p14:tracePt t="32615" x="4011613" y="1350963"/>
          <p14:tracePt t="32616" x="4011613" y="1335088"/>
          <p14:tracePt t="32632" x="4011613" y="1317625"/>
          <p14:tracePt t="32783" x="4035425" y="1317625"/>
          <p14:tracePt t="32798" x="4052888" y="1317625"/>
          <p14:tracePt t="32816" x="4070350" y="1350963"/>
          <p14:tracePt t="32817" x="4070350" y="1360488"/>
          <p14:tracePt t="32832" x="4094163" y="1393825"/>
          <p14:tracePt t="32833" x="4094163" y="1401763"/>
          <p14:tracePt t="32849" x="4137025" y="1443038"/>
          <p14:tracePt t="32866" x="4178300" y="1477963"/>
          <p14:tracePt t="32882" x="4203700" y="1501775"/>
          <p14:tracePt t="32899" x="4237038" y="1519238"/>
          <p14:tracePt t="32900" x="4246563" y="1519238"/>
          <p14:tracePt t="32901" x="4246563" y="1527175"/>
          <p14:tracePt t="32932" x="4430713" y="1611313"/>
          <p14:tracePt t="32933" x="4456113" y="1628775"/>
          <p14:tracePt t="32949" x="4540250" y="1644650"/>
          <p14:tracePt t="32950" x="4556125" y="1644650"/>
          <p14:tracePt t="32982" x="4724400" y="1628775"/>
          <p14:tracePt t="32983" x="4740275" y="1628775"/>
          <p14:tracePt t="32999" x="4791075" y="1611313"/>
          <p14:tracePt t="33016" x="4833938" y="1577975"/>
          <p14:tracePt t="33017" x="4841875" y="1570038"/>
          <p14:tracePt t="33018" x="4849813" y="1570038"/>
          <p14:tracePt t="33032" x="4867275" y="1562100"/>
          <p14:tracePt t="33066" x="4875213" y="1562100"/>
          <p14:tracePt t="33083" x="4926013" y="1536700"/>
          <p14:tracePt t="33083" x="4933950" y="1536700"/>
          <p14:tracePt t="33099" x="4967288" y="1527175"/>
          <p14:tracePt t="33100" x="4975225" y="1527175"/>
          <p14:tracePt t="33116" x="5010150" y="1527175"/>
          <p14:tracePt t="33133" x="5059363" y="1519238"/>
          <p14:tracePt t="33149" x="5127625" y="1519238"/>
          <p14:tracePt t="33150" x="5135563" y="1519238"/>
          <p14:tracePt t="33152" x="5143500" y="1519238"/>
          <p14:tracePt t="33183" x="5186363" y="1519238"/>
          <p14:tracePt t="33232" x="5245100" y="1519238"/>
          <p14:tracePt t="33233" x="5253038" y="1519238"/>
          <p14:tracePt t="33249" x="5294313" y="1519238"/>
          <p14:tracePt t="33265" x="5345113" y="1501775"/>
          <p14:tracePt t="33283" x="5378450" y="1493838"/>
          <p14:tracePt t="33299" x="5421313" y="1501775"/>
          <p14:tracePt t="33300" x="5429250" y="1501775"/>
          <p14:tracePt t="33316" x="5480050" y="1511300"/>
          <p14:tracePt t="33332" x="5580063" y="1511300"/>
          <p14:tracePt t="33333" x="5588000" y="1519238"/>
          <p14:tracePt t="33349" x="5664200" y="1519238"/>
          <p14:tracePt t="33383" x="5722938" y="1519238"/>
          <p14:tracePt t="33384" x="5730875" y="1519238"/>
          <p14:tracePt t="33399" x="5807075" y="1519238"/>
          <p14:tracePt t="33432" x="6008688" y="1519238"/>
          <p14:tracePt t="33433" x="6016625" y="1519238"/>
          <p14:tracePt t="33434" x="6024563" y="1519238"/>
          <p14:tracePt t="33449" x="6100763" y="1519238"/>
          <p14:tracePt t="33483" x="6259513" y="1501775"/>
          <p14:tracePt t="33500" x="6276975" y="1501775"/>
          <p14:tracePt t="33516" x="6300788" y="1493838"/>
          <p14:tracePt t="33616" x="6318250" y="1493838"/>
          <p14:tracePt t="33617" x="6335713" y="1493838"/>
          <p14:tracePt t="33633" x="6394450" y="1493838"/>
          <p14:tracePt t="33634" x="6402388" y="1493838"/>
          <p14:tracePt t="33634" x="6418263" y="1493838"/>
          <p14:tracePt t="33649" x="6486525" y="1493838"/>
          <p14:tracePt t="33683" x="6711950" y="1519238"/>
          <p14:tracePt t="33684" x="6729413" y="1527175"/>
          <p14:tracePt t="33699" x="6796088" y="1527175"/>
          <p14:tracePt t="33700" x="6805613" y="1527175"/>
          <p14:tracePt t="33716" x="6821488" y="1527175"/>
          <p14:tracePt t="33717" x="6838950" y="1527175"/>
          <p14:tracePt t="33816" x="6846888" y="1527175"/>
          <p14:tracePt t="33817" x="6854825" y="1527175"/>
          <p14:tracePt t="33833" x="6923088" y="1527175"/>
          <p14:tracePt t="33834" x="6931025" y="1527175"/>
          <p14:tracePt t="33835" x="6938963" y="1527175"/>
          <p14:tracePt t="33850" x="7023100" y="1527175"/>
          <p14:tracePt t="33851" x="7056438" y="1527175"/>
          <p14:tracePt t="33866" x="7158038" y="1527175"/>
          <p14:tracePt t="33867" x="7181850" y="1527175"/>
          <p14:tracePt t="33883" x="7308850" y="1527175"/>
          <p14:tracePt t="33884" x="7324725" y="1527175"/>
          <p14:tracePt t="33885" x="7342188" y="1527175"/>
          <p14:tracePt t="33900" x="7451725" y="1544638"/>
          <p14:tracePt t="33901" x="7475538" y="1544638"/>
          <p14:tracePt t="33933" x="7577138" y="1552575"/>
          <p14:tracePt t="34000" x="7610475" y="1552575"/>
          <p14:tracePt t="34016" x="7720013" y="1544638"/>
          <p14:tracePt t="34017" x="7727950" y="1544638"/>
          <p14:tracePt t="34018" x="7735888" y="1552575"/>
          <p14:tracePt t="34033" x="7862888" y="1570038"/>
          <p14:tracePt t="34034" x="7886700" y="1570038"/>
          <p14:tracePt t="34035" x="7896225" y="1570038"/>
          <p14:tracePt t="34036" x="7904163" y="1570038"/>
          <p14:tracePt t="34038" x="7912100" y="1585913"/>
          <p14:tracePt t="34039" x="7937500" y="1585913"/>
          <p14:tracePt t="34040" x="7945438" y="1595438"/>
          <p14:tracePt t="34050" x="8029575" y="1603375"/>
          <p14:tracePt t="34051" x="8062913" y="1603375"/>
          <p14:tracePt t="34052" x="8072438" y="1603375"/>
          <p14:tracePt t="34067" x="8197850" y="1628775"/>
          <p14:tracePt t="34068" x="8239125" y="1636713"/>
          <p14:tracePt t="34069" x="8248650" y="1636713"/>
          <p14:tracePt t="34072" x="8274050" y="1636713"/>
          <p14:tracePt t="34073" x="8289925" y="1636713"/>
          <p14:tracePt t="34083" x="8366125" y="1644650"/>
          <p14:tracePt t="34084" x="8391525" y="1644650"/>
          <p14:tracePt t="34100" x="8516938" y="1654175"/>
          <p14:tracePt t="34100" x="8524875" y="1654175"/>
          <p14:tracePt t="34101" x="8532813" y="1654175"/>
          <p14:tracePt t="34117" x="8609013" y="1654175"/>
          <p14:tracePt t="34118" x="8626475" y="1654175"/>
          <p14:tracePt t="34133" x="8685213" y="1654175"/>
          <p14:tracePt t="34134" x="8693150" y="1654175"/>
          <p14:tracePt t="34150" x="8701088" y="1654175"/>
          <p14:tracePt t="34183" x="8709025" y="1654175"/>
          <p14:tracePt t="34250" x="8726488" y="1644650"/>
          <p14:tracePt t="34266" x="8751888" y="1644650"/>
          <p14:tracePt t="34283" x="8777288" y="1620838"/>
          <p14:tracePt t="34300" x="8785225" y="1611313"/>
          <p14:tracePt t="35234" x="8718550" y="1628775"/>
          <p14:tracePt t="35235" x="8709025" y="1628775"/>
          <p14:tracePt t="35236" x="8701088" y="1636713"/>
          <p14:tracePt t="35237" x="8685213" y="1636713"/>
          <p14:tracePt t="35239" x="8675688" y="1636713"/>
          <p14:tracePt t="35250" x="8575675" y="1644650"/>
          <p14:tracePt t="35252" x="8542338" y="1654175"/>
          <p14:tracePt t="35267" x="8391525" y="1679575"/>
          <p14:tracePt t="35284" x="8172450" y="1695450"/>
          <p14:tracePt t="35301" x="7921625" y="1712913"/>
          <p14:tracePt t="35302" x="7878763" y="1720850"/>
          <p14:tracePt t="35317" x="7677150" y="1720850"/>
          <p14:tracePt t="35318" x="7627938" y="1728788"/>
          <p14:tracePt t="35319" x="7618413" y="1728788"/>
          <p14:tracePt t="35320" x="7593013" y="1728788"/>
          <p14:tracePt t="35334" x="7426325" y="1738313"/>
          <p14:tracePt t="35335" x="7383463" y="1738313"/>
          <p14:tracePt t="35351" x="7216775" y="1754188"/>
          <p14:tracePt t="35352" x="7173913" y="1754188"/>
          <p14:tracePt t="35367" x="6964363" y="1754188"/>
          <p14:tracePt t="35368" x="6938963" y="1754188"/>
          <p14:tracePt t="35369" x="6923088" y="1754188"/>
          <p14:tracePt t="35370" x="6905625" y="1754188"/>
          <p14:tracePt t="35401" x="6318250" y="1712913"/>
          <p14:tracePt t="35417" x="5940425" y="1703388"/>
          <p14:tracePt t="35451" x="5311775" y="1670050"/>
          <p14:tracePt t="35467" x="5102225" y="1670050"/>
          <p14:tracePt t="35468" x="5076825" y="1670050"/>
          <p14:tracePt t="35469" x="5068888" y="1670050"/>
          <p14:tracePt t="35484" x="4951413" y="1670050"/>
          <p14:tracePt t="35485" x="4941888" y="1670050"/>
          <p14:tracePt t="35486" x="4933950" y="1670050"/>
          <p14:tracePt t="35501" x="4867275" y="1679575"/>
          <p14:tracePt t="35502" x="4849813" y="1679575"/>
          <p14:tracePt t="35517" x="4808538" y="1695450"/>
          <p14:tracePt t="35534" x="4775200" y="1712913"/>
          <p14:tracePt t="35535" x="4765675" y="1712913"/>
          <p14:tracePt t="35551" x="4724400" y="1720850"/>
          <p14:tracePt t="35552" x="4716463" y="1728788"/>
          <p14:tracePt t="35568" x="4673600" y="1738313"/>
          <p14:tracePt t="35568" x="4657725" y="1738313"/>
          <p14:tracePt t="35585" x="4606925" y="1754188"/>
          <p14:tracePt t="35586" x="4598988" y="1762125"/>
          <p14:tracePt t="35601" x="4548188" y="1771650"/>
          <p14:tracePt t="35618" x="4481513" y="1779588"/>
          <p14:tracePt t="35634" x="4422775" y="1779588"/>
          <p14:tracePt t="35651" x="4346575" y="1797050"/>
          <p14:tracePt t="35652" x="4321175" y="1804988"/>
          <p14:tracePt t="35653" x="4313238" y="1804988"/>
          <p14:tracePt t="35668" x="4254500" y="1804988"/>
          <p14:tracePt t="35669" x="4237038" y="1804988"/>
          <p14:tracePt t="35685" x="4178300" y="1812925"/>
          <p14:tracePt t="35686" x="4170363" y="1812925"/>
          <p14:tracePt t="35701" x="4129088" y="1812925"/>
          <p14:tracePt t="35718" x="4094163" y="1812925"/>
          <p14:tracePt t="35735" x="4086225" y="1812925"/>
          <p14:tracePt t="35785" x="4070350" y="1812925"/>
          <p14:tracePt t="35801" x="4011613" y="1797050"/>
          <p14:tracePt t="35802" x="3986213" y="1787525"/>
          <p14:tracePt t="35818" x="3927475" y="1771650"/>
          <p14:tracePt t="35819" x="3917950" y="1771650"/>
          <p14:tracePt t="35820" x="3902075" y="1771650"/>
          <p14:tracePt t="35834" x="3859213" y="1771650"/>
          <p14:tracePt t="35835" x="3843338" y="1771650"/>
          <p14:tracePt t="35851" x="3792538" y="1771650"/>
          <p14:tracePt t="35868" x="3776663" y="1771650"/>
          <p14:tracePt t="35934" x="3725863" y="1746250"/>
          <p14:tracePt t="35935" x="3717925" y="1746250"/>
          <p14:tracePt t="35936" x="3717925" y="1738313"/>
          <p14:tracePt t="35951" x="3667125" y="1712913"/>
          <p14:tracePt t="35952" x="3641725" y="1712913"/>
          <p14:tracePt t="35969" x="3590925" y="1703388"/>
          <p14:tracePt t="35970" x="3565525" y="1703388"/>
          <p14:tracePt t="35985" x="3524250" y="1695450"/>
          <p14:tracePt t="36001" x="3465513" y="1687513"/>
          <p14:tracePt t="36002" x="3457575" y="1687513"/>
          <p14:tracePt t="36018" x="3424238" y="1670050"/>
          <p14:tracePt t="36019" x="3414713" y="1670050"/>
          <p14:tracePt t="36035" x="3398838" y="1670050"/>
          <p14:tracePt t="36052" x="3389313" y="1670050"/>
          <p14:tracePt t="36268" x="3406775" y="1654175"/>
          <p14:tracePt t="36269" x="3414713" y="1654175"/>
          <p14:tracePt t="36270" x="3424238" y="1654175"/>
          <p14:tracePt t="36271" x="3424238" y="1644650"/>
          <p14:tracePt t="36285" x="3482975" y="1644650"/>
          <p14:tracePt t="36286" x="3498850" y="1628775"/>
          <p14:tracePt t="36301" x="3582988" y="1628775"/>
          <p14:tracePt t="36302" x="3590925" y="1628775"/>
          <p14:tracePt t="36303" x="3608388" y="1628775"/>
          <p14:tracePt t="36319" x="3700463" y="1628775"/>
          <p14:tracePt t="36320" x="3717925" y="1628775"/>
          <p14:tracePt t="36335" x="3817938" y="1644650"/>
          <p14:tracePt t="36336" x="3843338" y="1644650"/>
          <p14:tracePt t="36337" x="3859213" y="1644650"/>
          <p14:tracePt t="36352" x="3943350" y="1644650"/>
          <p14:tracePt t="36353" x="3960813" y="1654175"/>
          <p14:tracePt t="36369" x="4002088" y="1654175"/>
          <p14:tracePt t="36402" x="4052888" y="1654175"/>
          <p14:tracePt t="36418" x="4086225" y="1654175"/>
          <p14:tracePt t="36451" x="4254500" y="1654175"/>
          <p14:tracePt t="36452" x="4262438" y="1654175"/>
          <p14:tracePt t="36453" x="4279900" y="1654175"/>
          <p14:tracePt t="36454" x="4287838" y="1654175"/>
          <p14:tracePt t="36468" x="4379913" y="1628775"/>
          <p14:tracePt t="36485" x="4505325" y="1611313"/>
          <p14:tracePt t="36486" x="4540250" y="1611313"/>
          <p14:tracePt t="36487" x="4548188" y="1611313"/>
          <p14:tracePt t="36488" x="4556125" y="1611313"/>
          <p14:tracePt t="36489" x="4573588" y="1611313"/>
          <p14:tracePt t="36502" x="4640263" y="1611313"/>
          <p14:tracePt t="36503" x="4665663" y="1611313"/>
          <p14:tracePt t="36518" x="4740275" y="1611313"/>
          <p14:tracePt t="36519" x="4757738" y="1611313"/>
          <p14:tracePt t="36535" x="4833938" y="1611313"/>
          <p14:tracePt t="36536" x="4841875" y="1611313"/>
          <p14:tracePt t="36537" x="4849813" y="1611313"/>
          <p14:tracePt t="36552" x="4916488" y="1611313"/>
          <p14:tracePt t="36553" x="4933950" y="1611313"/>
          <p14:tracePt t="36568" x="5000625" y="1611313"/>
          <p14:tracePt t="36585" x="5084763" y="1611313"/>
          <p14:tracePt t="36602" x="5186363" y="1603375"/>
          <p14:tracePt t="36603" x="5202238" y="1603375"/>
          <p14:tracePt t="36604" x="5210175" y="1603375"/>
          <p14:tracePt t="36618" x="5286375" y="1603375"/>
          <p14:tracePt t="36652" x="5395913" y="1585913"/>
          <p14:tracePt t="36669" x="5462588" y="1585913"/>
          <p14:tracePt t="36685" x="5521325" y="1595438"/>
          <p14:tracePt t="36686" x="5546725" y="1595438"/>
          <p14:tracePt t="36702" x="5597525" y="1595438"/>
          <p14:tracePt t="36703" x="5621338" y="1595438"/>
          <p14:tracePt t="36719" x="5664200" y="1595438"/>
          <p14:tracePt t="36736" x="5680075" y="1595438"/>
          <p14:tracePt t="37219" x="5705475" y="1595438"/>
          <p14:tracePt t="37269" x="5722938" y="1595438"/>
          <p14:tracePt t="37270" x="5730875" y="1595438"/>
          <p14:tracePt t="37286" x="5797550" y="1585913"/>
          <p14:tracePt t="37302" x="5881688" y="1577975"/>
          <p14:tracePt t="37303" x="5891213" y="1577975"/>
          <p14:tracePt t="37304" x="5899150" y="1577975"/>
          <p14:tracePt t="37336" x="6049963" y="1585913"/>
          <p14:tracePt t="37337" x="6057900" y="1585913"/>
          <p14:tracePt t="37353" x="6067425" y="1585913"/>
          <p14:tracePt t="37853" x="6108700" y="1577975"/>
          <p14:tracePt t="37854" x="6134100" y="1570038"/>
          <p14:tracePt t="37855" x="6142038" y="1570038"/>
          <p14:tracePt t="37869" x="6226175" y="1570038"/>
          <p14:tracePt t="37870" x="6251575" y="1570038"/>
          <p14:tracePt t="37886" x="6359525" y="1570038"/>
          <p14:tracePt t="37903" x="6527800" y="1585913"/>
          <p14:tracePt t="37920" x="6653213" y="1595438"/>
          <p14:tracePt t="37937" x="6696075" y="1595438"/>
          <p14:tracePt t="37938" x="6711950" y="1595438"/>
          <p14:tracePt t="38220" x="6754813" y="1585913"/>
          <p14:tracePt t="38221" x="6762750" y="1585913"/>
          <p14:tracePt t="38237" x="6846888" y="1585913"/>
          <p14:tracePt t="38238" x="6864350" y="1585913"/>
          <p14:tracePt t="38239" x="6880225" y="1585913"/>
          <p14:tracePt t="38240" x="6888163" y="1585913"/>
          <p14:tracePt t="38253" x="6964363" y="1585913"/>
          <p14:tracePt t="38254" x="6989763" y="1585913"/>
          <p14:tracePt t="38270" x="7099300" y="1577975"/>
          <p14:tracePt t="38271" x="7132638" y="1577975"/>
          <p14:tracePt t="38272" x="7140575" y="1577975"/>
          <p14:tracePt t="38274" x="7148513" y="1577975"/>
          <p14:tracePt t="38275" x="7158038" y="1577975"/>
          <p14:tracePt t="38287" x="7258050" y="1585913"/>
          <p14:tracePt t="38288" x="7283450" y="1585913"/>
          <p14:tracePt t="38289" x="7299325" y="1585913"/>
          <p14:tracePt t="38292" x="7316788" y="1585913"/>
          <p14:tracePt t="38293" x="7342188" y="1585913"/>
          <p14:tracePt t="38294" x="7350125" y="1585913"/>
          <p14:tracePt t="38303" x="7408863" y="1585913"/>
          <p14:tracePt t="38337" x="7610475" y="1603375"/>
          <p14:tracePt t="38370" x="7618413" y="1603375"/>
          <p14:tracePt t="38420" x="7635875" y="1603375"/>
          <p14:tracePt t="38421" x="7643813" y="1603375"/>
          <p14:tracePt t="38487" x="7661275" y="1603375"/>
          <p14:tracePt t="38504" x="7694613" y="1603375"/>
          <p14:tracePt t="38505" x="7702550" y="1603375"/>
          <p14:tracePt t="38506" x="7720013" y="1603375"/>
          <p14:tracePt t="38520" x="7769225" y="1603375"/>
          <p14:tracePt t="38521" x="7786688" y="1603375"/>
          <p14:tracePt t="38537" x="7870825" y="1628775"/>
          <p14:tracePt t="38538" x="7896225" y="1628775"/>
          <p14:tracePt t="38554" x="7980363" y="1644650"/>
          <p14:tracePt t="38555" x="7996238" y="1644650"/>
          <p14:tracePt t="38570" x="8072438" y="1654175"/>
          <p14:tracePt t="38571" x="8097838" y="1670050"/>
          <p14:tracePt t="38572" x="8105775" y="1670050"/>
          <p14:tracePt t="38587" x="8147050" y="1670050"/>
          <p14:tracePt t="38604" x="8156575" y="1670050"/>
          <p14:tracePt t="38653" x="8164513" y="1670050"/>
          <p14:tracePt t="38654" x="8180388" y="1670050"/>
          <p14:tracePt t="38670" x="8197850" y="1670050"/>
          <p14:tracePt t="38687" x="8205788" y="1670050"/>
          <p14:tracePt t="38787" x="8223250" y="1670050"/>
          <p14:tracePt t="38820" x="8231188" y="1662113"/>
          <p14:tracePt t="38838" x="8281988" y="1654175"/>
          <p14:tracePt t="38839" x="8289925" y="1644650"/>
          <p14:tracePt t="38854" x="8348663" y="1628775"/>
          <p14:tracePt t="38855" x="8366125" y="1628775"/>
          <p14:tracePt t="38871" x="8415338" y="1628775"/>
          <p14:tracePt t="38887" x="8483600" y="1620838"/>
          <p14:tracePt t="38904" x="8524875" y="1620838"/>
          <p14:tracePt t="38921" x="8532813" y="1620838"/>
          <p14:tracePt t="38921" x="8542338" y="1620838"/>
          <p14:tracePt t="38954" x="8558213" y="1620838"/>
          <p14:tracePt t="38971" x="8583613" y="1611313"/>
          <p14:tracePt t="38971" x="8601075" y="1611313"/>
          <p14:tracePt t="38987" x="8616950" y="1603375"/>
          <p14:tracePt t="39004" x="8650288" y="1585913"/>
          <p14:tracePt t="39005" x="8659813" y="1585913"/>
          <p14:tracePt t="39020" x="8709025" y="1585913"/>
          <p14:tracePt t="39037" x="8767763" y="1585913"/>
          <p14:tracePt t="39038" x="8777288" y="1585913"/>
          <p14:tracePt t="39054" x="8836025" y="1585913"/>
          <p14:tracePt t="39071" x="8894763" y="1577975"/>
          <p14:tracePt t="39071" x="8902700" y="1577975"/>
          <p14:tracePt t="39088" x="8943975" y="1577975"/>
          <p14:tracePt t="39088" x="8943975" y="1570038"/>
          <p14:tracePt t="39089" x="8953500" y="1570038"/>
          <p14:tracePt t="39121" x="8994775" y="1570038"/>
          <p14:tracePt t="39137" x="9002713" y="1570038"/>
          <p14:tracePt t="39138" x="9020175" y="1570038"/>
          <p14:tracePt t="39154" x="9045575" y="1570038"/>
          <p14:tracePt t="39155" x="9061450" y="1570038"/>
          <p14:tracePt t="39156" x="9070975" y="1570038"/>
          <p14:tracePt t="39171" x="9112250" y="1570038"/>
          <p14:tracePt t="39171" x="9120188" y="1570038"/>
          <p14:tracePt t="39188" x="9196388" y="1570038"/>
          <p14:tracePt t="39189" x="9229725" y="1570038"/>
          <p14:tracePt t="39204" x="9288463" y="1570038"/>
          <p14:tracePt t="39220" x="9339263" y="1585913"/>
          <p14:tracePt t="39838" x="9339263" y="1595438"/>
          <p14:tracePt t="39839" x="9331325" y="1603375"/>
          <p14:tracePt t="39871" x="9247188" y="1654175"/>
          <p14:tracePt t="39872" x="9229725" y="1654175"/>
          <p14:tracePt t="39888" x="9163050" y="1679575"/>
          <p14:tracePt t="39889" x="9137650" y="1679575"/>
          <p14:tracePt t="39904" x="9037638" y="1695450"/>
          <p14:tracePt t="39921" x="8894763" y="1720850"/>
          <p14:tracePt t="39922" x="8869363" y="1728788"/>
          <p14:tracePt t="39939" x="8709025" y="1754188"/>
          <p14:tracePt t="39940" x="8675688" y="1762125"/>
          <p14:tracePt t="39954" x="8532813" y="1797050"/>
          <p14:tracePt t="39955" x="8509000" y="1804988"/>
          <p14:tracePt t="39956" x="8491538" y="1804988"/>
          <p14:tracePt t="39958" x="8474075" y="1804988"/>
          <p14:tracePt t="39960" x="8458200" y="1804988"/>
          <p14:tracePt t="39961" x="8432800" y="1804988"/>
          <p14:tracePt t="39971" x="8323263" y="1838325"/>
          <p14:tracePt t="39972" x="8289925" y="1846263"/>
          <p14:tracePt t="39973" x="8281988" y="1846263"/>
          <p14:tracePt t="39989" x="8097838" y="1889125"/>
          <p14:tracePt t="40005" x="7870825" y="1922463"/>
          <p14:tracePt t="40006" x="7827963" y="1930400"/>
          <p14:tracePt t="40007" x="7820025" y="1930400"/>
          <p14:tracePt t="40008" x="7794625" y="1938338"/>
          <p14:tracePt t="40021" x="7610475" y="1973263"/>
          <p14:tracePt t="40022" x="7577138" y="1981200"/>
          <p14:tracePt t="40023" x="7569200" y="1981200"/>
          <p14:tracePt t="40025" x="7543800" y="1981200"/>
          <p14:tracePt t="40026" x="7500938" y="1989138"/>
          <p14:tracePt t="40027" x="7493000" y="1989138"/>
          <p14:tracePt t="40028" x="7467600" y="2006600"/>
          <p14:tracePt t="40038" x="7324725" y="2022475"/>
          <p14:tracePt t="40071" x="6653213" y="2098675"/>
          <p14:tracePt t="40072" x="6619875" y="2098675"/>
          <p14:tracePt t="40073" x="6586538" y="2098675"/>
          <p14:tracePt t="40089" x="6310313" y="2098675"/>
          <p14:tracePt t="40089" x="6242050" y="2098675"/>
          <p14:tracePt t="40090" x="6226175" y="2098675"/>
          <p14:tracePt t="40091" x="6200775" y="2098675"/>
          <p14:tracePt t="40093" x="6183313" y="2098675"/>
          <p14:tracePt t="40095" x="6142038" y="2098675"/>
          <p14:tracePt t="40095" x="6116638" y="2098675"/>
          <p14:tracePt t="40096" x="6100763" y="2098675"/>
          <p14:tracePt t="40097" x="6075363" y="2098675"/>
          <p14:tracePt t="40105" x="5949950" y="2090738"/>
          <p14:tracePt t="40121" x="5638800" y="2065338"/>
          <p14:tracePt t="40122" x="5580063" y="2047875"/>
          <p14:tracePt t="40138" x="5319713" y="2006600"/>
          <p14:tracePt t="40139" x="5268913" y="1997075"/>
          <p14:tracePt t="40140" x="5245100" y="1997075"/>
          <p14:tracePt t="40155" x="5010150" y="1955800"/>
          <p14:tracePt t="40156" x="4941888" y="1955800"/>
          <p14:tracePt t="40157" x="4926013" y="1955800"/>
          <p14:tracePt t="40171" x="4716463" y="1922463"/>
          <p14:tracePt t="40188" x="4430713" y="1905000"/>
          <p14:tracePt t="40189" x="4405313" y="1905000"/>
          <p14:tracePt t="40205" x="4237038" y="1897063"/>
          <p14:tracePt t="40205" x="4229100" y="1897063"/>
          <p14:tracePt t="40206" x="4221163" y="1897063"/>
          <p14:tracePt t="40208" x="4211638" y="1897063"/>
          <p14:tracePt t="40209" x="4187825" y="1897063"/>
          <p14:tracePt t="40210" x="4178300" y="1897063"/>
          <p14:tracePt t="40222" x="4111625" y="1879600"/>
          <p14:tracePt t="40223" x="4094163" y="1879600"/>
          <p14:tracePt t="40238" x="4027488" y="1879600"/>
          <p14:tracePt t="40239" x="4019550" y="1879600"/>
          <p14:tracePt t="40255" x="3968750" y="1879600"/>
          <p14:tracePt t="40256" x="3960813" y="1879600"/>
          <p14:tracePt t="40272" x="3917950" y="1879600"/>
          <p14:tracePt t="40288" x="3884613" y="1889125"/>
          <p14:tracePt t="40289" x="3876675" y="1889125"/>
          <p14:tracePt t="40305" x="3843338" y="1897063"/>
          <p14:tracePt t="40338" x="3767138" y="1905000"/>
          <p14:tracePt t="40339" x="3759200" y="1905000"/>
          <p14:tracePt t="40372" x="3675063" y="1905000"/>
          <p14:tracePt t="40388" x="3649663" y="1905000"/>
          <p14:tracePt t="40389" x="3641725" y="1905000"/>
          <p14:tracePt t="40405" x="3608388" y="1905000"/>
          <p14:tracePt t="40406" x="3600450" y="1905000"/>
          <p14:tracePt t="40422" x="3582988" y="1897063"/>
          <p14:tracePt t="40488" x="3549650" y="1871663"/>
          <p14:tracePt t="40489" x="3541713" y="1871663"/>
          <p14:tracePt t="40490" x="3541713" y="1863725"/>
          <p14:tracePt t="40505" x="3465513" y="1830388"/>
          <p14:tracePt t="40506" x="3457575" y="1820863"/>
          <p14:tracePt t="40507" x="3457575" y="1812925"/>
          <p14:tracePt t="40509" x="3440113" y="1812925"/>
          <p14:tracePt t="40510" x="3432175" y="1812925"/>
          <p14:tracePt t="40522" x="3398838" y="1787525"/>
          <p14:tracePt t="40539" x="3348038" y="1771650"/>
          <p14:tracePt t="40539" x="3340100" y="1771650"/>
          <p14:tracePt t="40540" x="3340100" y="1754188"/>
          <p14:tracePt t="40541" x="3330575" y="1754188"/>
          <p14:tracePt t="40572" x="3255963" y="1728788"/>
          <p14:tracePt t="40589" x="3213100" y="1712913"/>
          <p14:tracePt t="40590" x="3205163" y="1712913"/>
          <p14:tracePt t="40606" x="3189288" y="1712913"/>
          <p14:tracePt t="40657" x="3189288" y="1703388"/>
          <p14:tracePt t="40705" x="3146425" y="1670050"/>
          <p14:tracePt t="40706" x="3146425" y="1662113"/>
          <p14:tracePt t="40722" x="3121025" y="1644650"/>
          <p14:tracePt t="40723" x="3105150" y="1644650"/>
          <p14:tracePt t="40739" x="3079750" y="1628775"/>
          <p14:tracePt t="40756" x="3054350" y="1620838"/>
          <p14:tracePt t="41072" x="3105150" y="1611313"/>
          <p14:tracePt t="41073" x="3113088" y="1611313"/>
          <p14:tracePt t="41089" x="3205163" y="1611313"/>
          <p14:tracePt t="41106" x="3314700" y="1611313"/>
          <p14:tracePt t="41106" x="3330575" y="1611313"/>
          <p14:tracePt t="41122" x="3424238" y="1611313"/>
          <p14:tracePt t="41123" x="3448050" y="1611313"/>
          <p14:tracePt t="41139" x="3541713" y="1636713"/>
          <p14:tracePt t="41155" x="3649663" y="1644650"/>
          <p14:tracePt t="41156" x="3659188" y="1644650"/>
          <p14:tracePt t="41172" x="3733800" y="1644650"/>
          <p14:tracePt t="41173" x="3741738" y="1644650"/>
          <p14:tracePt t="41174" x="3751263" y="1644650"/>
          <p14:tracePt t="41189" x="3825875" y="1644650"/>
          <p14:tracePt t="41206" x="3943350" y="1644650"/>
          <p14:tracePt t="41223" x="4052888" y="1620838"/>
          <p14:tracePt t="41239" x="4152900" y="1620838"/>
          <p14:tracePt t="41240" x="4162425" y="1620838"/>
          <p14:tracePt t="41273" x="4262438" y="1620838"/>
          <p14:tracePt t="41289" x="4295775" y="1620838"/>
          <p14:tracePt t="41306" x="4321175" y="1628775"/>
          <p14:tracePt t="41323" x="4338638" y="1628775"/>
          <p14:tracePt t="41339" x="4371975" y="1636713"/>
          <p14:tracePt t="41372" x="4589463" y="1654175"/>
          <p14:tracePt t="41373" x="4614863" y="1670050"/>
          <p14:tracePt t="41374" x="4622800" y="1670050"/>
          <p14:tracePt t="41390" x="4749800" y="1670050"/>
          <p14:tracePt t="41390" x="4783138" y="1670050"/>
          <p14:tracePt t="41406" x="4908550" y="1662113"/>
          <p14:tracePt t="41407" x="4933950" y="1654175"/>
          <p14:tracePt t="41422" x="5051425" y="1644650"/>
          <p14:tracePt t="41439" x="5186363" y="1628775"/>
          <p14:tracePt t="41456" x="5253038" y="1628775"/>
          <p14:tracePt t="41457" x="5260975" y="1628775"/>
          <p14:tracePt t="41458" x="5268913" y="1628775"/>
          <p14:tracePt t="41473" x="5294313" y="1628775"/>
          <p14:tracePt t="41489" x="5311775" y="1628775"/>
          <p14:tracePt t="41506" x="5337175" y="1628775"/>
          <p14:tracePt t="41523" x="5353050" y="1628775"/>
          <p14:tracePt t="41539" x="5386388" y="1628775"/>
          <p14:tracePt t="41540" x="5386388" y="1636713"/>
          <p14:tracePt t="41572" x="5554663" y="1687513"/>
          <p14:tracePt t="41573" x="5580063" y="1687513"/>
          <p14:tracePt t="41589" x="5664200" y="1695450"/>
          <p14:tracePt t="41590" x="5680075" y="1695450"/>
          <p14:tracePt t="41606" x="5764213" y="1712913"/>
          <p14:tracePt t="41607" x="5789613" y="1712913"/>
          <p14:tracePt t="41623" x="5856288" y="1712913"/>
          <p14:tracePt t="41624" x="5873750" y="1712913"/>
          <p14:tracePt t="41639" x="5924550" y="1712913"/>
          <p14:tracePt t="41640" x="5924550" y="1703388"/>
          <p14:tracePt t="41657" x="5940425" y="1703388"/>
          <p14:tracePt t="41773" x="5973763" y="1695450"/>
          <p14:tracePt t="41774" x="5983288" y="1695450"/>
          <p14:tracePt t="41790" x="6016625" y="1695450"/>
          <p14:tracePt t="41807" x="6042025" y="1695450"/>
          <p14:tracePt t="42690" x="6149975" y="1687513"/>
          <p14:tracePt t="42691" x="6183313" y="1687513"/>
          <p14:tracePt t="42707" x="6318250" y="1712913"/>
          <p14:tracePt t="42709" x="6359525" y="1712913"/>
          <p14:tracePt t="42724" x="6502400" y="1720850"/>
          <p14:tracePt t="42725" x="6545263" y="1720850"/>
          <p14:tracePt t="42740" x="6711950" y="1738313"/>
          <p14:tracePt t="42757" x="6864350" y="1738313"/>
          <p14:tracePt t="42790" x="6897688" y="1728788"/>
          <p14:tracePt t="43174" x="6905625" y="1728788"/>
          <p14:tracePt t="43175" x="6923088" y="1728788"/>
          <p14:tracePt t="43190" x="6989763" y="1712913"/>
          <p14:tracePt t="43191" x="7005638" y="1712913"/>
          <p14:tracePt t="43192" x="7015163" y="1712913"/>
          <p14:tracePt t="43207" x="7132638" y="1712913"/>
          <p14:tracePt t="43224" x="7265988" y="1720850"/>
          <p14:tracePt t="43241" x="7392988" y="1720850"/>
          <p14:tracePt t="43242" x="7408863" y="1720850"/>
          <p14:tracePt t="43243" x="7426325" y="1728788"/>
          <p14:tracePt t="43258" x="7510463" y="1728788"/>
          <p14:tracePt t="43259" x="7526338" y="1728788"/>
          <p14:tracePt t="43260" x="7534275" y="1728788"/>
          <p14:tracePt t="43291" x="7618413" y="1728788"/>
          <p14:tracePt t="43308" x="7635875" y="1728788"/>
          <p14:tracePt t="43374" x="7702550" y="1703388"/>
          <p14:tracePt t="43391" x="7786688" y="1695450"/>
          <p14:tracePt t="43408" x="7870825" y="1687513"/>
          <p14:tracePt t="43409" x="7896225" y="1687513"/>
          <p14:tracePt t="43410" x="7904163" y="1687513"/>
          <p14:tracePt t="43424" x="7937500" y="1687513"/>
          <p14:tracePt t="43425" x="7945438" y="1687513"/>
          <p14:tracePt t="43441" x="7954963" y="1670050"/>
          <p14:tracePt t="43458" x="7970838" y="1670050"/>
          <p14:tracePt t="43507" x="8029575" y="1662113"/>
          <p14:tracePt t="43508" x="8054975" y="1662113"/>
          <p14:tracePt t="43509" x="8062913" y="1662113"/>
          <p14:tracePt t="43524" x="8156575" y="1662113"/>
          <p14:tracePt t="43525" x="8189913" y="1662113"/>
          <p14:tracePt t="43526" x="8197850" y="1662113"/>
          <p14:tracePt t="43541" x="8356600" y="1654175"/>
          <p14:tracePt t="43542" x="8391525" y="1654175"/>
          <p14:tracePt t="43543" x="8399463" y="1654175"/>
          <p14:tracePt t="43558" x="8601075" y="1644650"/>
          <p14:tracePt t="43559" x="8650288" y="1628775"/>
          <p14:tracePt t="43560" x="8667750" y="1628775"/>
          <p14:tracePt t="43591" x="9045575" y="1611313"/>
          <p14:tracePt t="43592" x="9078913" y="1611313"/>
          <p14:tracePt t="43608" x="9145588" y="1603375"/>
          <p14:tracePt t="43625" x="9155113" y="1603375"/>
          <p14:tracePt t="44708" x="9137650" y="1611313"/>
          <p14:tracePt t="44725" x="9104313" y="1628775"/>
          <p14:tracePt t="44742" x="9045575" y="1636713"/>
          <p14:tracePt t="44743" x="9037638" y="1636713"/>
          <p14:tracePt t="44744" x="9020175" y="1636713"/>
          <p14:tracePt t="44745" x="9012238" y="1636713"/>
          <p14:tracePt t="44758" x="8936038" y="1654175"/>
          <p14:tracePt t="44760" x="8920163" y="1654175"/>
          <p14:tracePt t="44760" x="8910638" y="1654175"/>
          <p14:tracePt t="44761" x="8894763" y="1654175"/>
          <p14:tracePt t="44763" x="8885238" y="1654175"/>
          <p14:tracePt t="44764" x="8869363" y="1654175"/>
          <p14:tracePt t="44765" x="8869363" y="1670050"/>
          <p14:tracePt t="44766" x="8843963" y="1670050"/>
          <p14:tracePt t="44767" x="8836025" y="1670050"/>
          <p14:tracePt t="44775" x="8759825" y="1670050"/>
          <p14:tracePt t="44776" x="8718550" y="1670050"/>
          <p14:tracePt t="44777" x="8709025" y="1670050"/>
          <p14:tracePt t="44779" x="8685213" y="1670050"/>
          <p14:tracePt t="44780" x="8667750" y="1670050"/>
          <p14:tracePt t="44781" x="8642350" y="1670050"/>
          <p14:tracePt t="44782" x="8634413" y="1670050"/>
          <p14:tracePt t="44792" x="8491538" y="1679575"/>
          <p14:tracePt t="44793" x="8432800" y="1679575"/>
          <p14:tracePt t="44809" x="8180388" y="1679575"/>
          <p14:tracePt t="44810" x="8121650" y="1679575"/>
          <p14:tracePt t="44811" x="8113713" y="1679575"/>
          <p14:tracePt t="44825" x="7862888" y="1670050"/>
          <p14:tracePt t="44826" x="7786688" y="1670050"/>
          <p14:tracePt t="44827" x="7761288" y="1670050"/>
          <p14:tracePt t="44828" x="7745413" y="1670050"/>
          <p14:tracePt t="44842" x="7459663" y="1662113"/>
          <p14:tracePt t="44843" x="7400925" y="1654175"/>
          <p14:tracePt t="44844" x="7375525" y="1654175"/>
          <p14:tracePt t="44845" x="7342188" y="1654175"/>
          <p14:tracePt t="44847" x="7299325" y="1654175"/>
          <p14:tracePt t="44848" x="7283450" y="1654175"/>
          <p14:tracePt t="44859" x="7107238" y="1628775"/>
          <p14:tracePt t="44860" x="7040563" y="1628775"/>
          <p14:tracePt t="44875" x="6770688" y="1620838"/>
          <p14:tracePt t="44876" x="6711950" y="1620838"/>
          <p14:tracePt t="44877" x="6696075" y="1620838"/>
          <p14:tracePt t="44892" x="6418263" y="1620838"/>
          <p14:tracePt t="44893" x="6376988" y="1620838"/>
          <p14:tracePt t="44894" x="6359525" y="1620838"/>
          <p14:tracePt t="44909" x="6116638" y="1628775"/>
          <p14:tracePt t="44910" x="6067425" y="1636713"/>
          <p14:tracePt t="44911" x="6042025" y="1636713"/>
          <p14:tracePt t="44912" x="6024563" y="1636713"/>
          <p14:tracePt t="44914" x="6016625" y="1636713"/>
          <p14:tracePt t="44915" x="5983288" y="1636713"/>
          <p14:tracePt t="44916" x="5957888" y="1636713"/>
          <p14:tracePt t="44917" x="5940425" y="1636713"/>
          <p14:tracePt t="44925" x="5822950" y="1644650"/>
          <p14:tracePt t="44926" x="5789613" y="1644650"/>
          <p14:tracePt t="44927" x="5773738" y="1654175"/>
          <p14:tracePt t="44928" x="5764213" y="1654175"/>
          <p14:tracePt t="44942" x="5572125" y="1679575"/>
          <p14:tracePt t="44943" x="5538788" y="1679575"/>
          <p14:tracePt t="44944" x="5529263" y="1679575"/>
          <p14:tracePt t="44946" x="5513388" y="1687513"/>
          <p14:tracePt t="44947" x="5487988" y="1687513"/>
          <p14:tracePt t="44948" x="5470525" y="1687513"/>
          <p14:tracePt t="44949" x="5454650" y="1687513"/>
          <p14:tracePt t="44976" x="5151438" y="1738313"/>
          <p14:tracePt t="44977" x="5102225" y="1754188"/>
          <p14:tracePt t="44992" x="4941888" y="1771650"/>
          <p14:tracePt t="44993" x="4926013" y="1771650"/>
          <p14:tracePt t="44994" x="4908550" y="1771650"/>
          <p14:tracePt t="44995" x="4900613" y="1771650"/>
          <p14:tracePt t="44997" x="4892675" y="1779588"/>
          <p14:tracePt t="44998" x="4867275" y="1779588"/>
          <p14:tracePt t="44999" x="4849813" y="1779588"/>
          <p14:tracePt t="45009" x="4765675" y="1797050"/>
          <p14:tracePt t="45042" x="4305300" y="1779588"/>
          <p14:tracePt t="45043" x="4270375" y="1771650"/>
          <p14:tracePt t="45059" x="4094163" y="1746250"/>
          <p14:tracePt t="45060" x="4060825" y="1746250"/>
          <p14:tracePt t="45061" x="4044950" y="1746250"/>
          <p14:tracePt t="45092" x="3733800" y="1728788"/>
          <p14:tracePt t="45109" x="3565525" y="1712913"/>
          <p14:tracePt t="45110" x="3541713" y="1712913"/>
          <p14:tracePt t="45125" x="3440113" y="1712913"/>
          <p14:tracePt t="45126" x="3424238" y="1712913"/>
          <p14:tracePt t="45142" x="3330575" y="1712913"/>
          <p14:tracePt t="45143" x="3306763" y="1712913"/>
          <p14:tracePt t="45159" x="3213100" y="1712913"/>
          <p14:tracePt t="45160" x="3205163" y="1712913"/>
          <p14:tracePt t="45176" x="3138488" y="1712913"/>
          <p14:tracePt t="45177" x="3121025" y="1712913"/>
          <p14:tracePt t="45192" x="3079750" y="1712913"/>
          <p14:tracePt t="45193" x="3062288" y="1712913"/>
          <p14:tracePt t="45209" x="3021013" y="1712913"/>
          <p14:tracePt t="45226" x="3003550" y="1712913"/>
          <p14:tracePt t="45259" x="2978150" y="1712913"/>
          <p14:tracePt t="45292" x="2895600" y="1712913"/>
          <p14:tracePt t="45293" x="2886075" y="1712913"/>
          <p14:tracePt t="45309" x="2852738" y="1703388"/>
          <p14:tracePt t="45409" x="2860675" y="1703388"/>
          <p14:tracePt t="45443" x="2870200" y="1703388"/>
          <p14:tracePt t="45459" x="2895600" y="1703388"/>
          <p14:tracePt t="45477" x="2903538" y="1695450"/>
          <p14:tracePt t="45493" x="2911475" y="1695450"/>
          <p14:tracePt t="45593" x="2944813" y="1695450"/>
          <p14:tracePt t="45593" x="2954338" y="1695450"/>
          <p14:tracePt t="45609" x="3021013" y="1695450"/>
          <p14:tracePt t="45610" x="3028950" y="1695450"/>
          <p14:tracePt t="45611" x="3036888" y="1695450"/>
          <p14:tracePt t="45613" x="3046413" y="1695450"/>
          <p14:tracePt t="45614" x="3062288" y="1695450"/>
          <p14:tracePt t="45626" x="3154363" y="1695450"/>
          <p14:tracePt t="45627" x="3189288" y="1695450"/>
          <p14:tracePt t="45628" x="3197225" y="1695450"/>
          <p14:tracePt t="45643" x="3314700" y="1695450"/>
          <p14:tracePt t="45644" x="3340100" y="1695450"/>
          <p14:tracePt t="45659" x="3457575" y="1695450"/>
          <p14:tracePt t="45660" x="3482975" y="1695450"/>
          <p14:tracePt t="45676" x="3608388" y="1695450"/>
          <p14:tracePt t="45678" x="3624263" y="1695450"/>
          <p14:tracePt t="45678" x="3633788" y="1695450"/>
          <p14:tracePt t="45693" x="3733800" y="1712913"/>
          <p14:tracePt t="45694" x="3751263" y="1712913"/>
          <p14:tracePt t="45710" x="3868738" y="1712913"/>
          <p14:tracePt t="45711" x="3902075" y="1712913"/>
          <p14:tracePt t="45726" x="4002088" y="1712913"/>
          <p14:tracePt t="45727" x="4027488" y="1712913"/>
          <p14:tracePt t="45743" x="4137025" y="1712913"/>
          <p14:tracePt t="45744" x="4152900" y="1712913"/>
          <p14:tracePt t="45745" x="4162425" y="1712913"/>
          <p14:tracePt t="45759" x="4246563" y="1712913"/>
          <p14:tracePt t="45793" x="4413250" y="1703388"/>
          <p14:tracePt t="45809" x="4489450" y="1703388"/>
          <p14:tracePt t="45826" x="4548188" y="1703388"/>
          <p14:tracePt t="45828" x="4556125" y="1703388"/>
          <p14:tracePt t="45829" x="4573588" y="1703388"/>
          <p14:tracePt t="45843" x="4622800" y="1703388"/>
          <p14:tracePt t="45844" x="4632325" y="1703388"/>
          <p14:tracePt t="45860" x="4681538" y="1695450"/>
          <p14:tracePt t="45861" x="4706938" y="1695450"/>
          <p14:tracePt t="45876" x="4724400" y="1695450"/>
          <p14:tracePt t="46293" x="4808538" y="1687513"/>
          <p14:tracePt t="46294" x="4833938" y="1687513"/>
          <p14:tracePt t="46310" x="4916488" y="1687513"/>
          <p14:tracePt t="46311" x="4933950" y="1687513"/>
          <p14:tracePt t="46312" x="4951413" y="1687513"/>
          <p14:tracePt t="46313" x="4959350" y="1687513"/>
          <p14:tracePt t="46343" x="5202238" y="1695450"/>
          <p14:tracePt t="46344" x="5219700" y="1695450"/>
          <p14:tracePt t="46360" x="5337175" y="1712913"/>
          <p14:tracePt t="46361" x="5353050" y="1712913"/>
          <p14:tracePt t="46376" x="5437188" y="1712913"/>
          <p14:tracePt t="46377" x="5454650" y="1712913"/>
          <p14:tracePt t="46394" x="5503863" y="1703388"/>
          <p14:tracePt t="46410" x="5513388" y="1695450"/>
          <p14:tracePt t="46460" x="5521325" y="1687513"/>
          <p14:tracePt t="46461" x="5538788" y="1687513"/>
          <p14:tracePt t="46477" x="5546725" y="1670050"/>
          <p14:tracePt t="46493" x="5554663" y="1654175"/>
          <p14:tracePt t="46494" x="5562600" y="1654175"/>
          <p14:tracePt t="46511" x="5580063" y="1644650"/>
          <p14:tracePt t="46527" x="5588000" y="1644650"/>
          <p14:tracePt t="46560" x="5588000" y="1628775"/>
          <p14:tracePt t="46777" x="5664200" y="1620838"/>
          <p14:tracePt t="46778" x="5680075" y="1620838"/>
          <p14:tracePt t="46779" x="5689600" y="1620838"/>
          <p14:tracePt t="46794" x="5807075" y="1620838"/>
          <p14:tracePt t="46795" x="5832475" y="1620838"/>
          <p14:tracePt t="46796" x="5848350" y="1620838"/>
          <p14:tracePt t="46810" x="5999163" y="1628775"/>
          <p14:tracePt t="46811" x="6042025" y="1636713"/>
          <p14:tracePt t="46812" x="6049963" y="1636713"/>
          <p14:tracePt t="46827" x="6234113" y="1644650"/>
          <p14:tracePt t="46828" x="6267450" y="1644650"/>
          <p14:tracePt t="46829" x="6276975" y="1644650"/>
          <p14:tracePt t="46844" x="6461125" y="1654175"/>
          <p14:tracePt t="46860" x="6637338" y="1654175"/>
          <p14:tracePt t="46877" x="6770688" y="1670050"/>
          <p14:tracePt t="46894" x="6796088" y="1670050"/>
          <p14:tracePt t="47628" x="6805613" y="1670050"/>
          <p14:tracePt t="47629" x="6813550" y="1670050"/>
          <p14:tracePt t="47644" x="6888163" y="1654175"/>
          <p14:tracePt t="47645" x="6897688" y="1654175"/>
          <p14:tracePt t="47646" x="6905625" y="1654175"/>
          <p14:tracePt t="47647" x="6923088" y="1654175"/>
          <p14:tracePt t="47661" x="6964363" y="1644650"/>
          <p14:tracePt t="47661" x="6972300" y="1644650"/>
          <p14:tracePt t="47677" x="7023100" y="1628775"/>
          <p14:tracePt t="47678" x="7031038" y="1628775"/>
          <p14:tracePt t="47694" x="7089775" y="1628775"/>
          <p14:tracePt t="47711" x="7158038" y="1636713"/>
          <p14:tracePt t="47728" x="7258050" y="1644650"/>
          <p14:tracePt t="47729" x="7275513" y="1644650"/>
          <p14:tracePt t="47761" x="7442200" y="1679575"/>
          <p14:tracePt t="47778" x="7475538" y="1687513"/>
          <p14:tracePt t="47861" x="7518400" y="1670050"/>
          <p14:tracePt t="47878" x="7577138" y="1644650"/>
          <p14:tracePt t="47895" x="7635875" y="1620838"/>
          <p14:tracePt t="47912" x="7651750" y="1620838"/>
          <p14:tracePt t="47961" x="7661275" y="1611313"/>
          <p14:tracePt t="47962" x="7677150" y="1611313"/>
          <p14:tracePt t="47978" x="7769225" y="1611313"/>
          <p14:tracePt t="47979" x="7786688" y="1611313"/>
          <p14:tracePt t="48011" x="8062913" y="1611313"/>
          <p14:tracePt t="48028" x="8239125" y="1636713"/>
          <p14:tracePt t="48029" x="8274050" y="1636713"/>
          <p14:tracePt t="48030" x="8281988" y="1636713"/>
          <p14:tracePt t="48031" x="8289925" y="1636713"/>
          <p14:tracePt t="48045" x="8399463" y="1644650"/>
          <p14:tracePt t="48062" x="8458200" y="1654175"/>
          <p14:tracePt t="48262" x="8483600" y="1654175"/>
          <p14:tracePt t="48278" x="8516938" y="1654175"/>
          <p14:tracePt t="48295" x="8532813" y="1644650"/>
          <p14:tracePt t="48312" x="8558213" y="1628775"/>
          <p14:tracePt t="48329" x="8567738" y="1620838"/>
          <p14:tracePt t="48395" x="8626475" y="1620838"/>
          <p14:tracePt t="48396" x="8650288" y="1620838"/>
          <p14:tracePt t="48397" x="8659813" y="1620838"/>
          <p14:tracePt t="48412" x="8767763" y="1628775"/>
          <p14:tracePt t="48413" x="8785225" y="1628775"/>
          <p14:tracePt t="48414" x="8793163" y="1628775"/>
          <p14:tracePt t="48428" x="8910638" y="1628775"/>
          <p14:tracePt t="48445" x="9078913" y="1628775"/>
          <p14:tracePt t="48462" x="9170988" y="1628775"/>
          <p14:tracePt t="48463" x="9188450" y="1628775"/>
          <p14:tracePt t="48478" x="9204325" y="1620838"/>
          <p14:tracePt t="48662" x="9229725" y="1620838"/>
          <p14:tracePt t="48663" x="9237663" y="1620838"/>
          <p14:tracePt t="48678" x="9272588" y="1611313"/>
          <p14:tracePt t="48712" x="9331325" y="1603375"/>
          <p14:tracePt t="48713" x="9339263" y="1603375"/>
          <p14:tracePt t="49429" x="9296400" y="1603375"/>
          <p14:tracePt t="49463" x="9037638" y="1577975"/>
          <p14:tracePt t="49464" x="8994775" y="1577975"/>
          <p14:tracePt t="49479" x="8810625" y="1577975"/>
          <p14:tracePt t="49480" x="8767763" y="1577975"/>
          <p14:tracePt t="49512" x="8248650" y="1585913"/>
          <p14:tracePt t="49513" x="8215313" y="1585913"/>
          <p14:tracePt t="49514" x="8197850" y="1595438"/>
          <p14:tracePt t="49515" x="8180388" y="1595438"/>
          <p14:tracePt t="49517" x="8172450" y="1595438"/>
          <p14:tracePt t="49518" x="8131175" y="1595438"/>
          <p14:tracePt t="49519" x="8121650" y="1595438"/>
          <p14:tracePt t="49529" x="7996238" y="1628775"/>
          <p14:tracePt t="49546" x="7702550" y="1644650"/>
          <p14:tracePt t="49547" x="7651750" y="1654175"/>
          <p14:tracePt t="49548" x="7627938" y="1654175"/>
          <p14:tracePt t="49562" x="7358063" y="1679575"/>
          <p14:tracePt t="49563" x="7316788" y="1687513"/>
          <p14:tracePt t="49564" x="7283450" y="1687513"/>
          <p14:tracePt t="49566" x="7258050" y="1687513"/>
          <p14:tracePt t="49567" x="7216775" y="1687513"/>
          <p14:tracePt t="49568" x="7191375" y="1687513"/>
          <p14:tracePt t="49569" x="7165975" y="1687513"/>
          <p14:tracePt t="49570" x="7132638" y="1687513"/>
          <p14:tracePt t="49579" x="6956425" y="1695450"/>
          <p14:tracePt t="49580" x="6872288" y="1695450"/>
          <p14:tracePt t="49581" x="6854825" y="1695450"/>
          <p14:tracePt t="49582" x="6821488" y="1712913"/>
          <p14:tracePt t="49596" x="6486525" y="1712913"/>
          <p14:tracePt t="49597" x="6402388" y="1712913"/>
          <p14:tracePt t="49613" x="5999163" y="1720850"/>
          <p14:tracePt t="49614" x="5932488" y="1728788"/>
          <p14:tracePt t="49615" x="5899150" y="1728788"/>
          <p14:tracePt t="49616" x="5865813" y="1728788"/>
          <p14:tracePt t="49618" x="5848350" y="1728788"/>
          <p14:tracePt t="49619" x="5781675" y="1728788"/>
          <p14:tracePt t="49620" x="5764213" y="1728788"/>
          <p14:tracePt t="49629" x="5554663" y="1728788"/>
          <p14:tracePt t="49630" x="5454650" y="1738313"/>
          <p14:tracePt t="49646" x="5033963" y="1771650"/>
          <p14:tracePt t="49647" x="4941888" y="1771650"/>
          <p14:tracePt t="49648" x="4926013" y="1779588"/>
          <p14:tracePt t="49649" x="4900613" y="1779588"/>
          <p14:tracePt t="49663" x="4648200" y="1804988"/>
          <p14:tracePt t="49679" x="4379913" y="1820863"/>
          <p14:tracePt t="49696" x="4229100" y="1820863"/>
          <p14:tracePt t="49713" x="4170363" y="1820863"/>
          <p14:tracePt t="49796" x="4144963" y="1820863"/>
          <p14:tracePt t="49813" x="4060825" y="1820863"/>
          <p14:tracePt t="49814" x="4044950" y="1820863"/>
          <p14:tracePt t="49829" x="3986213" y="1797050"/>
          <p14:tracePt t="49846" x="3917950" y="1779588"/>
          <p14:tracePt t="49863" x="3835400" y="1771650"/>
          <p14:tracePt t="49879" x="3776663" y="1771650"/>
          <p14:tracePt t="49880" x="3767138" y="1771650"/>
          <p14:tracePt t="49896" x="3733800" y="1771650"/>
          <p14:tracePt t="49897" x="3725863" y="1771650"/>
          <p14:tracePt t="49913" x="3692525" y="1779588"/>
          <p14:tracePt t="49963" x="3683000" y="1779588"/>
          <p14:tracePt t="50013" x="3624263" y="1797050"/>
          <p14:tracePt t="50014" x="3608388" y="1787525"/>
          <p14:tracePt t="50015" x="3600450" y="1787525"/>
          <p14:tracePt t="50016" x="3590925" y="1787525"/>
          <p14:tracePt t="50030" x="3549650" y="1779588"/>
          <p14:tracePt t="50047" x="3506788" y="1754188"/>
          <p14:tracePt t="50048" x="3498850" y="1746250"/>
          <p14:tracePt t="50063" x="3473450" y="1738313"/>
          <p14:tracePt t="50180" x="3465513" y="1738313"/>
          <p14:tracePt t="50213" x="3424238" y="1738313"/>
          <p14:tracePt t="50347" x="3424238" y="1712913"/>
          <p14:tracePt t="50347" x="3424238" y="1703388"/>
          <p14:tracePt t="50364" x="3424238" y="1687513"/>
          <p14:tracePt t="50380" x="3440113" y="1662113"/>
          <p14:tracePt t="50397" x="3448050" y="1654175"/>
          <p14:tracePt t="50513" x="3649663" y="1644650"/>
          <p14:tracePt t="50530" x="3843338" y="1644650"/>
          <p14:tracePt t="50531" x="3884613" y="1654175"/>
          <p14:tracePt t="50532" x="3902075" y="1654175"/>
          <p14:tracePt t="50547" x="4078288" y="1679575"/>
          <p14:tracePt t="50548" x="4111625" y="1679575"/>
          <p14:tracePt t="50549" x="4129088" y="1679575"/>
          <p14:tracePt t="50550" x="4137025" y="1687513"/>
          <p14:tracePt t="50563" x="4279900" y="1687513"/>
          <p14:tracePt t="50564" x="4321175" y="1695450"/>
          <p14:tracePt t="50580" x="4471988" y="1695450"/>
          <p14:tracePt t="50581" x="4505325" y="1695450"/>
          <p14:tracePt t="50582" x="4530725" y="1695450"/>
          <p14:tracePt t="50584" x="4540250" y="1695450"/>
          <p14:tracePt t="50585" x="4556125" y="1712913"/>
          <p14:tracePt t="50586" x="4573588" y="1712913"/>
          <p14:tracePt t="50587" x="4581525" y="1712913"/>
          <p14:tracePt t="50588" x="4589463" y="1712913"/>
          <p14:tracePt t="50597" x="4673600" y="1712913"/>
          <p14:tracePt t="50614" x="4833938" y="1712913"/>
          <p14:tracePt t="50630" x="4916488" y="1703388"/>
          <p14:tracePt t="50631" x="4933950" y="1703388"/>
          <p14:tracePt t="50648" x="4933950" y="1695450"/>
          <p14:tracePt t="50730" x="4951413" y="1644650"/>
          <p14:tracePt t="50748" x="4959350" y="1628775"/>
          <p14:tracePt t="50897" x="4959350" y="1636713"/>
          <p14:tracePt t="50898" x="4959350" y="1644650"/>
          <p14:tracePt t="50930" x="5118100" y="1720850"/>
          <p14:tracePt t="50931" x="5127625" y="1720850"/>
          <p14:tracePt t="50932" x="5135563" y="1728788"/>
          <p14:tracePt t="50933" x="5143500" y="1728788"/>
          <p14:tracePt t="50935" x="5168900" y="1728788"/>
          <p14:tracePt t="50936" x="5176838" y="1738313"/>
          <p14:tracePt t="50937" x="5186363" y="1738313"/>
          <p14:tracePt t="50947" x="5286375" y="1754188"/>
          <p14:tracePt t="50980" x="5646738" y="1762125"/>
          <p14:tracePt t="50981" x="5672138" y="1762125"/>
          <p14:tracePt t="50998" x="5715000" y="1762125"/>
          <p14:tracePt t="50998" x="5722938" y="1762125"/>
          <p14:tracePt t="51031" x="5722938" y="1746250"/>
          <p14:tracePt t="51048" x="5722938" y="1703388"/>
          <p14:tracePt t="51064" x="5730875" y="1662113"/>
          <p14:tracePt t="51081" x="5756275" y="1644650"/>
          <p14:tracePt t="51098" x="5764213" y="1628775"/>
          <p14:tracePt t="51381" x="5773738" y="1628775"/>
          <p14:tracePt t="51398" x="5797550" y="1628775"/>
          <p14:tracePt t="51399" x="5807075" y="1628775"/>
          <p14:tracePt t="51431" x="5881688" y="1611313"/>
          <p14:tracePt t="51464" x="5973763" y="1585913"/>
          <p14:tracePt t="51465" x="5983288" y="1585913"/>
          <p14:tracePt t="51481" x="5999163" y="1585913"/>
          <p14:tracePt t="51482" x="6008688" y="1585913"/>
          <p14:tracePt t="51497" x="6057900" y="1585913"/>
          <p14:tracePt t="51515" x="6100763" y="1585913"/>
          <p14:tracePt t="51516" x="6108700" y="1577975"/>
          <p14:tracePt t="51531" x="6175375" y="1577975"/>
          <p14:tracePt t="51548" x="6234113" y="1577975"/>
          <p14:tracePt t="51549" x="6251575" y="1577975"/>
          <p14:tracePt t="51565" x="6300788" y="1570038"/>
          <p14:tracePt t="51566" x="6335713" y="1570038"/>
          <p14:tracePt t="51581" x="6418263" y="1562100"/>
          <p14:tracePt t="51598" x="6553200" y="1562100"/>
          <p14:tracePt t="51614" x="6721475" y="1562100"/>
          <p14:tracePt t="51631" x="6854825" y="1544638"/>
          <p14:tracePt t="51648" x="6931025" y="1527175"/>
          <p14:tracePt t="51682" x="6946900" y="1527175"/>
          <p14:tracePt t="51748" x="6972300" y="1527175"/>
          <p14:tracePt t="51764" x="7048500" y="1552575"/>
          <p14:tracePt t="51781" x="7115175" y="1570038"/>
          <p14:tracePt t="51798" x="7199313" y="1595438"/>
          <p14:tracePt t="51799" x="7216775" y="1603375"/>
          <p14:tracePt t="51800" x="7224713" y="1603375"/>
          <p14:tracePt t="51815" x="7275513" y="1611313"/>
          <p14:tracePt t="51816" x="7283450" y="1628775"/>
          <p14:tracePt t="51831" x="7324725" y="1628775"/>
          <p14:tracePt t="51832" x="7342188" y="1628775"/>
          <p14:tracePt t="51848" x="7350125" y="1628775"/>
          <p14:tracePt t="51882" x="7358063" y="1628775"/>
          <p14:tracePt t="52082" x="7358063" y="1636713"/>
          <p14:tracePt t="52098" x="7324725" y="1670050"/>
          <p14:tracePt t="52114" x="7283450" y="1695450"/>
          <p14:tracePt t="52115" x="7275513" y="1695450"/>
          <p14:tracePt t="52131" x="7232650" y="1712913"/>
          <p14:tracePt t="52132" x="7232650" y="1720850"/>
          <p14:tracePt t="52148" x="7191375" y="1720850"/>
          <p14:tracePt t="52182" x="7107238" y="1720850"/>
          <p14:tracePt t="52198" x="7073900" y="1712913"/>
          <p14:tracePt t="52332" x="7073900" y="1695450"/>
          <p14:tracePt t="52333" x="7064375" y="1687513"/>
          <p14:tracePt t="52349" x="7064375" y="1662113"/>
          <p14:tracePt t="52365" x="7064375" y="1644650"/>
          <p14:tracePt t="52782" x="7073900" y="1644650"/>
          <p14:tracePt t="52799" x="7132638" y="1644650"/>
          <p14:tracePt t="52815" x="7216775" y="1644650"/>
          <p14:tracePt t="52816" x="7232650" y="1644650"/>
          <p14:tracePt t="52832" x="7308850" y="1644650"/>
          <p14:tracePt t="52833" x="7324725" y="1644650"/>
          <p14:tracePt t="52848" x="7426325" y="1644650"/>
          <p14:tracePt t="52849" x="7434263" y="1654175"/>
          <p14:tracePt t="52850" x="7442200" y="1654175"/>
          <p14:tracePt t="52865" x="7526338" y="1670050"/>
          <p14:tracePt t="52882" x="7635875" y="1679575"/>
          <p14:tracePt t="52883" x="7651750" y="1687513"/>
          <p14:tracePt t="52884" x="7661275" y="1687513"/>
          <p14:tracePt t="52886" x="7677150" y="1687513"/>
          <p14:tracePt t="52899" x="7745413" y="1695450"/>
          <p14:tracePt t="52899" x="7761288" y="1695450"/>
          <p14:tracePt t="52932" x="7862888" y="1712913"/>
          <p14:tracePt t="52933" x="7870825" y="1712913"/>
          <p14:tracePt t="52949" x="7896225" y="1703388"/>
          <p14:tracePt t="52983" x="7929563" y="1695450"/>
          <p14:tracePt t="53033" x="7929563" y="1687513"/>
          <p14:tracePt t="53065" x="7937500" y="1670050"/>
          <p14:tracePt t="53132" x="8029575" y="1720850"/>
          <p14:tracePt t="53133" x="8062913" y="1728788"/>
          <p14:tracePt t="53134" x="8072438" y="1728788"/>
          <p14:tracePt t="53136" x="8080375" y="1728788"/>
          <p14:tracePt t="53137" x="8097838" y="1738313"/>
          <p14:tracePt t="53138" x="8105775" y="1738313"/>
          <p14:tracePt t="53149" x="8164513" y="1762125"/>
          <p14:tracePt t="53150" x="8189913" y="1762125"/>
          <p14:tracePt t="53183" x="8307388" y="1779588"/>
          <p14:tracePt t="53199" x="8307388" y="1797050"/>
          <p14:tracePt t="53233" x="8315325" y="1787525"/>
          <p14:tracePt t="53249" x="8391525" y="1771650"/>
          <p14:tracePt t="53266" x="8499475" y="1738313"/>
          <p14:tracePt t="53267" x="8524875" y="1738313"/>
          <p14:tracePt t="53268" x="8532813" y="1738313"/>
          <p14:tracePt t="53269" x="8542338" y="1738313"/>
          <p14:tracePt t="53283" x="8609013" y="1728788"/>
          <p14:tracePt t="53283" x="8616950" y="1728788"/>
          <p14:tracePt t="53299" x="8650288" y="1728788"/>
          <p14:tracePt t="53316" x="8659813" y="1728788"/>
          <p14:tracePt t="53365" x="8685213" y="1703388"/>
          <p14:tracePt t="53366" x="8685213" y="1695450"/>
          <p14:tracePt t="53382" x="8743950" y="1670050"/>
          <p14:tracePt t="53383" x="8751888" y="1670050"/>
          <p14:tracePt t="53399" x="8861425" y="1662113"/>
          <p14:tracePt t="53400" x="8877300" y="1662113"/>
          <p14:tracePt t="53401" x="8894763" y="1662113"/>
          <p14:tracePt t="53432" x="9129713" y="1654175"/>
          <p14:tracePt t="53433" x="9155113" y="1654175"/>
          <p14:tracePt t="53449" x="9272588" y="1670050"/>
          <p14:tracePt t="53450" x="9288463" y="1670050"/>
          <p14:tracePt t="53451" x="9296400" y="1670050"/>
          <p14:tracePt t="53483" x="9413875" y="1687513"/>
          <p14:tracePt t="53583" x="9423400" y="1687513"/>
          <p14:tracePt t="53599" x="9448800" y="1687513"/>
          <p14:tracePt t="53616" x="9456738" y="1687513"/>
          <p14:tracePt t="53617" x="9464675" y="1670050"/>
          <p14:tracePt t="53649" x="9482138" y="1662113"/>
          <p14:tracePt t="54033" x="9482138" y="1670050"/>
          <p14:tracePt t="54034" x="9472613" y="1679575"/>
          <p14:tracePt t="54035" x="9464675" y="1679575"/>
          <p14:tracePt t="54050" x="9398000" y="1695450"/>
          <p14:tracePt t="54066" x="9313863" y="1720850"/>
          <p14:tracePt t="54067" x="9296400" y="1728788"/>
          <p14:tracePt t="54068" x="9288463" y="1728788"/>
          <p14:tracePt t="54069" x="9272588" y="1728788"/>
          <p14:tracePt t="54083" x="9188450" y="1738313"/>
          <p14:tracePt t="54084" x="9163050" y="1754188"/>
          <p14:tracePt t="54085" x="9145588" y="1754188"/>
          <p14:tracePt t="54100" x="9012238" y="1762125"/>
          <p14:tracePt t="54101" x="8978900" y="1771650"/>
          <p14:tracePt t="54116" x="8810625" y="1779588"/>
          <p14:tracePt t="54117" x="8793163" y="1779588"/>
          <p14:tracePt t="54118" x="8785225" y="1779588"/>
          <p14:tracePt t="54119" x="8759825" y="1779588"/>
          <p14:tracePt t="54133" x="8583613" y="1797050"/>
          <p14:tracePt t="54134" x="8550275" y="1797050"/>
          <p14:tracePt t="54135" x="8532813" y="1797050"/>
          <p14:tracePt t="54136" x="8516938" y="1797050"/>
          <p14:tracePt t="54138" x="8509000" y="1797050"/>
          <p14:tracePt t="54139" x="8466138" y="1797050"/>
          <p14:tracePt t="54140" x="8458200" y="1797050"/>
          <p14:tracePt t="54141" x="8432800" y="1797050"/>
          <p14:tracePt t="54150" x="8332788" y="1797050"/>
          <p14:tracePt t="54151" x="8281988" y="1787525"/>
          <p14:tracePt t="54183" x="7661275" y="1738313"/>
          <p14:tracePt t="54184" x="7585075" y="1728788"/>
          <p14:tracePt t="54200" x="7173913" y="1695450"/>
          <p14:tracePt t="54201" x="7081838" y="1695450"/>
          <p14:tracePt t="54202" x="7064375" y="1695450"/>
          <p14:tracePt t="54233" x="6149975" y="1662113"/>
          <p14:tracePt t="54250" x="5664200" y="1654175"/>
          <p14:tracePt t="54251" x="5580063" y="1654175"/>
          <p14:tracePt t="54252" x="5562600" y="1654175"/>
          <p14:tracePt t="54266" x="5268913" y="1654175"/>
          <p14:tracePt t="54267" x="5194300" y="1654175"/>
          <p14:tracePt t="54268" x="5186363" y="1654175"/>
          <p14:tracePt t="54269" x="5160963" y="1654175"/>
          <p14:tracePt t="54283" x="4908550" y="1654175"/>
          <p14:tracePt t="54284" x="4883150" y="1654175"/>
          <p14:tracePt t="54285" x="4857750" y="1654175"/>
          <p14:tracePt t="54286" x="4849813" y="1654175"/>
          <p14:tracePt t="54300" x="4681538" y="1670050"/>
          <p14:tracePt t="54317" x="4464050" y="1679575"/>
          <p14:tracePt t="54318" x="4430713" y="1687513"/>
          <p14:tracePt t="54333" x="4313238" y="1687513"/>
          <p14:tracePt t="54334" x="4295775" y="1687513"/>
          <p14:tracePt t="54350" x="4187825" y="1687513"/>
          <p14:tracePt t="54351" x="4178300" y="1687513"/>
          <p14:tracePt t="54352" x="4170363" y="1687513"/>
          <p14:tracePt t="54353" x="4152900" y="1687513"/>
          <p14:tracePt t="54367" x="4070350" y="1687513"/>
          <p14:tracePt t="54383" x="3968750" y="1670050"/>
          <p14:tracePt t="54400" x="3859213" y="1662113"/>
          <p14:tracePt t="54401" x="3851275" y="1662113"/>
          <p14:tracePt t="54433" x="3641725" y="1670050"/>
          <p14:tracePt t="54450" x="3541713" y="1670050"/>
          <p14:tracePt t="54483" x="3440113" y="1679575"/>
          <p14:tracePt t="54500" x="3432175" y="1679575"/>
          <p14:tracePt t="54767" x="3424238" y="1654175"/>
          <p14:tracePt t="54768" x="3424238" y="1644650"/>
          <p14:tracePt t="54784" x="3414713" y="1644650"/>
          <p14:tracePt t="55168" x="3424238" y="1644650"/>
          <p14:tracePt t="55184" x="3482975" y="1644650"/>
          <p14:tracePt t="55185" x="3490913" y="1644650"/>
          <p14:tracePt t="55186" x="3498850" y="1644650"/>
          <p14:tracePt t="55187" x="3524250" y="1644650"/>
          <p14:tracePt t="55200" x="3649663" y="1644650"/>
          <p14:tracePt t="55201" x="3675063" y="1644650"/>
          <p14:tracePt t="55234" x="4111625" y="1679575"/>
          <p14:tracePt t="55251" x="4371975" y="1712913"/>
          <p14:tracePt t="55252" x="4422775" y="1712913"/>
          <p14:tracePt t="55253" x="4430713" y="1712913"/>
          <p14:tracePt t="55267" x="4622800" y="1720850"/>
          <p14:tracePt t="55268" x="4657725" y="1720850"/>
          <p14:tracePt t="55269" x="4665663" y="1720850"/>
          <p14:tracePt t="55270" x="4673600" y="1720850"/>
          <p14:tracePt t="55272" x="4699000" y="1720850"/>
          <p14:tracePt t="55273" x="4706938" y="1720850"/>
          <p14:tracePt t="55284" x="4808538" y="1720850"/>
          <p14:tracePt t="55285" x="4833938" y="1720850"/>
          <p14:tracePt t="55286" x="4841875" y="1720850"/>
          <p14:tracePt t="55301" x="4916488" y="1712913"/>
          <p14:tracePt t="55318" x="4975225" y="1695450"/>
          <p14:tracePt t="55334" x="5010150" y="1687513"/>
          <p14:tracePt t="55868" x="5092700" y="1687513"/>
          <p14:tracePt t="55901" x="5386388" y="1712913"/>
          <p14:tracePt t="55902" x="5421313" y="1712913"/>
          <p14:tracePt t="55903" x="5429250" y="1720850"/>
          <p14:tracePt t="55918" x="5546725" y="1720850"/>
          <p14:tracePt t="55919" x="5580063" y="1728788"/>
          <p14:tracePt t="55952" x="5756275" y="1728788"/>
          <p14:tracePt t="55952" x="5764213" y="1728788"/>
          <p14:tracePt t="55968" x="5797550" y="1712913"/>
          <p14:tracePt t="55969" x="5797550" y="1703388"/>
          <p14:tracePt t="55970" x="5807075" y="1703388"/>
          <p14:tracePt t="55985" x="5815013" y="1687513"/>
          <p14:tracePt t="56002" x="5832475" y="1662113"/>
          <p14:tracePt t="56019" x="5832475" y="1654175"/>
          <p14:tracePt t="56118" x="5840413" y="1654175"/>
          <p14:tracePt t="56152" x="5848350" y="1720850"/>
          <p14:tracePt t="56169" x="5848350" y="1728788"/>
          <p14:tracePt t="56202" x="5856288" y="1728788"/>
          <p14:tracePt t="56668" x="5856288" y="1738313"/>
          <p14:tracePt t="56685" x="5856288" y="1762125"/>
          <p14:tracePt t="56702" x="5873750" y="1771650"/>
          <p14:tracePt t="56702" x="5873750" y="1779588"/>
          <p14:tracePt t="56802" x="5873750" y="1797050"/>
          <p14:tracePt t="56986" x="5881688" y="1797050"/>
          <p14:tracePt t="57002" x="5899150" y="1787525"/>
          <p14:tracePt t="57003" x="5915025" y="1779588"/>
          <p14:tracePt t="57019" x="5932488" y="1771650"/>
          <p14:tracePt t="57035" x="5973763" y="1754188"/>
          <p14:tracePt t="57036" x="5999163" y="1754188"/>
          <p14:tracePt t="57052" x="6049963" y="1746250"/>
          <p14:tracePt t="57053" x="6067425" y="1746250"/>
          <p14:tracePt t="57069" x="6134100" y="1738313"/>
          <p14:tracePt t="57070" x="6149975" y="1738313"/>
          <p14:tracePt t="57086" x="6208713" y="1712913"/>
          <p14:tracePt t="57102" x="6259513" y="1695450"/>
          <p14:tracePt t="57103" x="6267450" y="1695450"/>
          <p14:tracePt t="57119" x="6318250" y="1662113"/>
          <p14:tracePt t="57120" x="6335713" y="1662113"/>
          <p14:tracePt t="57121" x="6343650" y="1662113"/>
          <p14:tracePt t="57152" x="6427788" y="1620838"/>
          <p14:tracePt t="57153" x="6435725" y="1611313"/>
          <p14:tracePt t="57169" x="6469063" y="1603375"/>
          <p14:tracePt t="57170" x="6477000" y="1603375"/>
          <p14:tracePt t="57186" x="6511925" y="1577975"/>
          <p14:tracePt t="57202" x="6561138" y="1570038"/>
          <p14:tracePt t="57219" x="6653213" y="1562100"/>
          <p14:tracePt t="57220" x="6678613" y="1562100"/>
          <p14:tracePt t="57221" x="6688138" y="1562100"/>
          <p14:tracePt t="57235" x="6762750" y="1562100"/>
          <p14:tracePt t="57237" x="6780213" y="1570038"/>
          <p14:tracePt t="57238" x="6796088" y="1570038"/>
          <p14:tracePt t="57252" x="6854825" y="1585913"/>
          <p14:tracePt t="57253" x="6880225" y="1585913"/>
          <p14:tracePt t="57269" x="6946900" y="1603375"/>
          <p14:tracePt t="57270" x="6964363" y="1611313"/>
          <p14:tracePt t="57286" x="6981825" y="1611313"/>
          <p14:tracePt t="57319" x="6981825" y="1628775"/>
          <p14:tracePt t="57353" x="6989763" y="1628775"/>
          <p14:tracePt t="57354" x="7005638" y="1628775"/>
          <p14:tracePt t="57369" x="7048500" y="1620838"/>
          <p14:tracePt t="57370" x="7064375" y="1620838"/>
          <p14:tracePt t="57403" x="7173913" y="1620838"/>
          <p14:tracePt t="57419" x="7191375" y="1620838"/>
          <p14:tracePt t="57536" x="7199313" y="1620838"/>
          <p14:tracePt t="57653" x="7434263" y="1628775"/>
          <p14:tracePt t="57654" x="7442200" y="1628775"/>
          <p14:tracePt t="57655" x="7451725" y="1628775"/>
          <p14:tracePt t="57657" x="7467600" y="1628775"/>
          <p14:tracePt t="57669" x="7577138" y="1644650"/>
          <p14:tracePt t="57703" x="7988300" y="1679575"/>
          <p14:tracePt t="57704" x="8029575" y="1679575"/>
          <p14:tracePt t="57705" x="8039100" y="1679575"/>
          <p14:tracePt t="57707" x="8054975" y="1679575"/>
          <p14:tracePt t="57708" x="8080375" y="1687513"/>
          <p14:tracePt t="57709" x="8097838" y="1687513"/>
          <p14:tracePt t="57719" x="8189913" y="1687513"/>
          <p14:tracePt t="57720" x="8223250" y="1687513"/>
          <p14:tracePt t="57721" x="8231188" y="1687513"/>
          <p14:tracePt t="57722" x="8239125" y="1687513"/>
          <p14:tracePt t="57736" x="8356600" y="1687513"/>
          <p14:tracePt t="57753" x="8450263" y="1662113"/>
          <p14:tracePt t="57754" x="8458200" y="1662113"/>
          <p14:tracePt t="57769" x="8483600" y="1662113"/>
          <p14:tracePt t="57770" x="8483600" y="1654175"/>
          <p14:tracePt t="58036" x="8499475" y="1654175"/>
          <p14:tracePt t="58037" x="8516938" y="1654175"/>
          <p14:tracePt t="58038" x="8524875" y="1654175"/>
          <p14:tracePt t="58053" x="8616950" y="1654175"/>
          <p14:tracePt t="58054" x="8626475" y="1654175"/>
          <p14:tracePt t="58055" x="8642350" y="1654175"/>
          <p14:tracePt t="58069" x="8709025" y="1654175"/>
          <p14:tracePt t="58070" x="8726488" y="1654175"/>
          <p14:tracePt t="58087" x="8785225" y="1654175"/>
          <p14:tracePt t="58088" x="8810625" y="1654175"/>
          <p14:tracePt t="58103" x="8861425" y="1654175"/>
          <p14:tracePt t="58120" x="8910638" y="1654175"/>
          <p14:tracePt t="58121" x="8920163" y="1654175"/>
          <p14:tracePt t="58154" x="9028113" y="1654175"/>
          <p14:tracePt t="58170" x="9061450" y="1654175"/>
          <p14:tracePt t="58220" x="9078913" y="1654175"/>
          <p14:tracePt t="58237" x="9104313" y="1654175"/>
          <p14:tracePt t="58253" x="9145588" y="1654175"/>
          <p14:tracePt t="58254" x="9155113" y="1654175"/>
          <p14:tracePt t="58270" x="9196388" y="1654175"/>
          <p14:tracePt t="58287" x="9237663" y="1654175"/>
          <p14:tracePt t="58870" x="9129713" y="1670050"/>
          <p14:tracePt t="58904" x="8759825" y="1679575"/>
          <p14:tracePt t="58905" x="8709025" y="1679575"/>
          <p14:tracePt t="58920" x="8450263" y="1679575"/>
          <p14:tracePt t="58921" x="8382000" y="1670050"/>
          <p14:tracePt t="58922" x="8348663" y="1670050"/>
          <p14:tracePt t="58923" x="8332788" y="1670050"/>
          <p14:tracePt t="58937" x="8029575" y="1662113"/>
          <p14:tracePt t="58938" x="7954963" y="1662113"/>
          <p14:tracePt t="58939" x="7921625" y="1654175"/>
          <p14:tracePt t="58940" x="7886700" y="1654175"/>
          <p14:tracePt t="58954" x="7577138" y="1628775"/>
          <p14:tracePt t="58955" x="7500938" y="1628775"/>
          <p14:tracePt t="58956" x="7467600" y="1620838"/>
          <p14:tracePt t="58958" x="7451725" y="1620838"/>
          <p14:tracePt t="58959" x="7383463" y="1611313"/>
          <p14:tracePt t="58960" x="7367588" y="1611313"/>
          <p14:tracePt t="58961" x="7334250" y="1611313"/>
          <p14:tracePt t="58970" x="7132638" y="1585913"/>
          <p14:tracePt t="58971" x="7048500" y="1577975"/>
          <p14:tracePt t="58972" x="7023100" y="1577975"/>
          <p14:tracePt t="58987" x="6586538" y="1527175"/>
          <p14:tracePt t="58988" x="6527800" y="1527175"/>
          <p14:tracePt t="59004" x="6149975" y="1493838"/>
          <p14:tracePt t="59005" x="6075363" y="1485900"/>
          <p14:tracePt t="59020" x="5689600" y="1460500"/>
          <p14:tracePt t="59021" x="5613400" y="1460500"/>
          <p14:tracePt t="59022" x="5580063" y="1460500"/>
          <p14:tracePt t="59023" x="5554663" y="1460500"/>
          <p14:tracePt t="59037" x="5219700" y="1435100"/>
          <p14:tracePt t="59038" x="5118100" y="1435100"/>
          <p14:tracePt t="59039" x="5102225" y="1435100"/>
          <p14:tracePt t="59054" x="4757738" y="1409700"/>
          <p14:tracePt t="59055" x="4681538" y="1409700"/>
          <p14:tracePt t="59070" x="4405313" y="1409700"/>
          <p14:tracePt t="59072" x="4354513" y="1409700"/>
          <p14:tracePt t="59087" x="4237038" y="1409700"/>
          <p14:tracePt t="59088" x="4229100" y="1409700"/>
          <p14:tracePt t="59089" x="4221163" y="1409700"/>
          <p14:tracePt t="59121" x="4211638" y="1409700"/>
          <p14:tracePt t="59171" x="4195763" y="1409700"/>
          <p14:tracePt t="59172" x="4187825" y="1419225"/>
          <p14:tracePt t="59187" x="4129088" y="1443038"/>
          <p14:tracePt t="59188" x="4111625" y="1460500"/>
          <p14:tracePt t="59204" x="4027488" y="1477963"/>
          <p14:tracePt t="59221" x="3943350" y="1501775"/>
          <p14:tracePt t="59222" x="3935413" y="1501775"/>
          <p14:tracePt t="59223" x="3927475" y="1511300"/>
          <p14:tracePt t="59238" x="3876675" y="1519238"/>
          <p14:tracePt t="59254" x="3835400" y="1544638"/>
          <p14:tracePt t="59255" x="3817938" y="1544638"/>
          <p14:tracePt t="59256" x="3810000" y="1544638"/>
          <p14:tracePt t="59270" x="3792538" y="1562100"/>
          <p14:tracePt t="59288" x="3759200" y="1585913"/>
          <p14:tracePt t="59289" x="3751263" y="1585913"/>
          <p14:tracePt t="59321" x="3725863" y="1603375"/>
          <p14:tracePt t="59622" x="3733800" y="1603375"/>
          <p14:tracePt t="59688" x="3741738" y="1628775"/>
          <p14:tracePt t="59705" x="3741738" y="1644650"/>
          <p14:tracePt t="59955" x="3776663" y="1644650"/>
          <p14:tracePt t="59971" x="3835400" y="1644650"/>
          <p14:tracePt t="59972" x="3843338" y="1644650"/>
          <p14:tracePt t="59973" x="3859213" y="1644650"/>
          <p14:tracePt t="59974" x="3868738" y="1644650"/>
          <p14:tracePt t="59988" x="3960813" y="1654175"/>
          <p14:tracePt t="60005" x="4162425" y="1670050"/>
          <p14:tracePt t="60006" x="4203700" y="1670050"/>
          <p14:tracePt t="60007" x="4211638" y="1670050"/>
          <p14:tracePt t="60008" x="4221163" y="1670050"/>
          <p14:tracePt t="60010" x="4237038" y="1670050"/>
          <p14:tracePt t="60011" x="4262438" y="1670050"/>
          <p14:tracePt t="60021" x="4379913" y="1670050"/>
          <p14:tracePt t="60022" x="4405313" y="1670050"/>
          <p14:tracePt t="60023" x="4422775" y="1670050"/>
          <p14:tracePt t="60024" x="4430713" y="1670050"/>
          <p14:tracePt t="60026" x="4446588" y="1670050"/>
          <p14:tracePt t="60027" x="4464050" y="1670050"/>
          <p14:tracePt t="60028" x="4471988" y="1670050"/>
          <p14:tracePt t="60038" x="4548188" y="1670050"/>
          <p14:tracePt t="60039" x="4581525" y="1670050"/>
          <p14:tracePt t="60040" x="4589463" y="1670050"/>
          <p14:tracePt t="60071" x="4808538" y="1679575"/>
          <p14:tracePt t="60072" x="4841875" y="1679575"/>
          <p14:tracePt t="60088" x="4916488" y="1687513"/>
          <p14:tracePt t="60089" x="4933950" y="1687513"/>
          <p14:tracePt t="60105" x="5010150" y="1695450"/>
          <p14:tracePt t="60106" x="5043488" y="1695450"/>
          <p14:tracePt t="60121" x="5160963" y="1712913"/>
          <p14:tracePt t="60122" x="5202238" y="1712913"/>
          <p14:tracePt t="60123" x="5210175" y="1712913"/>
          <p14:tracePt t="60138" x="5353050" y="1712913"/>
          <p14:tracePt t="60139" x="5386388" y="1712913"/>
          <p14:tracePt t="60155" x="5513388" y="1712913"/>
          <p14:tracePt t="60156" x="5546725" y="1712913"/>
          <p14:tracePt t="60157" x="5554663" y="1712913"/>
          <p14:tracePt t="60171" x="5646738" y="1712913"/>
          <p14:tracePt t="60172" x="5672138" y="1712913"/>
          <p14:tracePt t="60189" x="5730875" y="1712913"/>
          <p14:tracePt t="60205" x="5756275" y="1712913"/>
          <p14:tracePt t="62073" x="6167438" y="1620838"/>
          <p14:tracePt t="62074" x="6208713" y="1611313"/>
          <p14:tracePt t="62090" x="6351588" y="1603375"/>
          <p14:tracePt t="62091" x="6376988" y="1603375"/>
          <p14:tracePt t="62092" x="6384925" y="1603375"/>
          <p14:tracePt t="62093" x="6394450" y="1603375"/>
          <p14:tracePt t="62123" x="6553200" y="1570038"/>
          <p14:tracePt t="62124" x="6561138" y="1570038"/>
          <p14:tracePt t="62140" x="6604000" y="1570038"/>
          <p14:tracePt t="62490" x="6678613" y="1544638"/>
          <p14:tracePt t="62507" x="6846888" y="1544638"/>
          <p14:tracePt t="62508" x="6880225" y="1544638"/>
          <p14:tracePt t="62524" x="6972300" y="1544638"/>
          <p14:tracePt t="62525" x="6989763" y="1544638"/>
          <p14:tracePt t="62540" x="7073900" y="1544638"/>
          <p14:tracePt t="62541" x="7099300" y="1544638"/>
          <p14:tracePt t="62574" x="7199313" y="1544638"/>
          <p14:tracePt t="62590" x="7216775" y="1544638"/>
          <p14:tracePt t="62607" x="7224713" y="1544638"/>
          <p14:tracePt t="62657" x="7265988" y="1536700"/>
          <p14:tracePt t="62658" x="7275513" y="1536700"/>
          <p14:tracePt t="62659" x="7283450" y="1536700"/>
          <p14:tracePt t="62674" x="7383463" y="1544638"/>
          <p14:tracePt t="62674" x="7392988" y="1544638"/>
          <p14:tracePt t="62676" x="7400925" y="1544638"/>
          <p14:tracePt t="62677" x="7408863" y="1544638"/>
          <p14:tracePt t="62690" x="7493000" y="1544638"/>
          <p14:tracePt t="62691" x="7510463" y="1544638"/>
          <p14:tracePt t="62692" x="7518400" y="1544638"/>
          <p14:tracePt t="62707" x="7602538" y="1552575"/>
          <p14:tracePt t="62708" x="7618413" y="1552575"/>
          <p14:tracePt t="62723" x="7702550" y="1562100"/>
          <p14:tracePt t="62740" x="7769225" y="1562100"/>
          <p14:tracePt t="62757" x="7778750" y="1562100"/>
          <p14:tracePt t="62874" x="7786688" y="1562100"/>
          <p14:tracePt t="62875" x="7804150" y="1562100"/>
          <p14:tracePt t="62876" x="7812088" y="1562100"/>
          <p14:tracePt t="62890" x="7862888" y="1562100"/>
          <p14:tracePt t="62891" x="7870825" y="1562100"/>
          <p14:tracePt t="62907" x="7945438" y="1562100"/>
          <p14:tracePt t="62908" x="7954963" y="1562100"/>
          <p14:tracePt t="62924" x="8013700" y="1562100"/>
          <p14:tracePt t="62925" x="8021638" y="1562100"/>
          <p14:tracePt t="62940" x="8054975" y="1562100"/>
          <p14:tracePt t="63107" x="8105775" y="1562100"/>
          <p14:tracePt t="63108" x="8121650" y="1562100"/>
          <p14:tracePt t="63124" x="8197850" y="1562100"/>
          <p14:tracePt t="63140" x="8289925" y="1562100"/>
          <p14:tracePt t="63141" x="8307388" y="1562100"/>
          <p14:tracePt t="63142" x="8315325" y="1562100"/>
          <p14:tracePt t="63158" x="8391525" y="1562100"/>
          <p14:tracePt t="63159" x="8399463" y="1562100"/>
          <p14:tracePt t="63160" x="8407400" y="1562100"/>
          <p14:tracePt t="63174" x="8450263" y="1562100"/>
          <p14:tracePt t="63191" x="8491538" y="1562100"/>
          <p14:tracePt t="63191" x="8499475" y="1562100"/>
          <p14:tracePt t="63208" x="8567738" y="1562100"/>
          <p14:tracePt t="63224" x="8667750" y="1570038"/>
          <p14:tracePt t="63225" x="8693150" y="1570038"/>
          <p14:tracePt t="63226" x="8701088" y="1570038"/>
          <p14:tracePt t="63240" x="8785225" y="1570038"/>
          <p14:tracePt t="63258" x="8861425" y="1570038"/>
          <p14:tracePt t="63259" x="8869363" y="1570038"/>
          <p14:tracePt t="63291" x="8877300" y="1570038"/>
          <p14:tracePt t="63708" x="8793163" y="1603375"/>
          <p14:tracePt t="63709" x="8743950" y="1611313"/>
          <p14:tracePt t="63710" x="8726488" y="1628775"/>
          <p14:tracePt t="63711" x="8709025" y="1628775"/>
          <p14:tracePt t="63713" x="8709025" y="1636713"/>
          <p14:tracePt t="63714" x="8675688" y="1636713"/>
          <p14:tracePt t="63724" x="8516938" y="1679575"/>
          <p14:tracePt t="63725" x="8458200" y="1687513"/>
          <p14:tracePt t="63726" x="8424863" y="1687513"/>
          <p14:tracePt t="63727" x="8407400" y="1687513"/>
          <p14:tracePt t="63741" x="8047038" y="1754188"/>
          <p14:tracePt t="63742" x="7945438" y="1762125"/>
          <p14:tracePt t="63758" x="7416800" y="1804988"/>
          <p14:tracePt t="63791" x="6042025" y="1897063"/>
          <p14:tracePt t="63808" x="5345113" y="1973263"/>
          <p14:tracePt t="63809" x="5235575" y="1973263"/>
          <p14:tracePt t="63841" x="4438650" y="2014538"/>
          <p14:tracePt t="63842" x="4387850" y="2014538"/>
          <p14:tracePt t="63858" x="4195763" y="2014538"/>
          <p14:tracePt t="63858" x="4178300" y="2006600"/>
          <p14:tracePt t="63875" x="4086225" y="2006600"/>
          <p14:tracePt t="63876" x="4070350" y="2006600"/>
          <p14:tracePt t="63892" x="4060825" y="1997075"/>
          <p14:tracePt t="63892" x="4052888" y="1997075"/>
          <p14:tracePt t="63958" x="4011613" y="1997075"/>
          <p14:tracePt t="63959" x="4002088" y="1997075"/>
          <p14:tracePt t="63974" x="3894138" y="1981200"/>
          <p14:tracePt t="63975" x="3884613" y="1981200"/>
          <p14:tracePt t="63977" x="3876675" y="1963738"/>
          <p14:tracePt t="63978" x="3859213" y="1963738"/>
          <p14:tracePt t="63979" x="3851275" y="1963738"/>
          <p14:tracePt t="63991" x="3767138" y="1938338"/>
          <p14:tracePt t="64008" x="3633788" y="1905000"/>
          <p14:tracePt t="64009" x="3608388" y="1897063"/>
          <p14:tracePt t="64010" x="3600450" y="1897063"/>
          <p14:tracePt t="64011" x="3600450" y="1879600"/>
          <p14:tracePt t="64013" x="3590925" y="1879600"/>
          <p14:tracePt t="64014" x="3565525" y="1879600"/>
          <p14:tracePt t="64025" x="3516313" y="1855788"/>
          <p14:tracePt t="64026" x="3498850" y="1855788"/>
          <p14:tracePt t="64042" x="3465513" y="1830388"/>
          <p14:tracePt t="64142" x="3465513" y="1812925"/>
          <p14:tracePt t="64159" x="3465513" y="1797050"/>
          <p14:tracePt t="64175" x="3465513" y="1787525"/>
          <p14:tracePt t="64192" x="3465513" y="1771650"/>
          <p14:tracePt t="64208" x="3457575" y="1746250"/>
          <p14:tracePt t="64225" x="3440113" y="1738313"/>
          <p14:tracePt t="64259" x="3440113" y="1728788"/>
          <p14:tracePt t="64325" x="3432175" y="1728788"/>
          <p14:tracePt t="64358" x="3448050" y="1728788"/>
          <p14:tracePt t="64375" x="3498850" y="1728788"/>
          <p14:tracePt t="64376" x="3506788" y="1728788"/>
          <p14:tracePt t="64377" x="3524250" y="1728788"/>
          <p14:tracePt t="64391" x="3608388" y="1728788"/>
          <p14:tracePt t="64408" x="3692525" y="1728788"/>
          <p14:tracePt t="64425" x="3759200" y="1728788"/>
          <p14:tracePt t="64441" x="3843338" y="1728788"/>
          <p14:tracePt t="64458" x="3910013" y="1728788"/>
          <p14:tracePt t="64475" x="3986213" y="1728788"/>
          <p14:tracePt t="64476" x="4011613" y="1728788"/>
          <p14:tracePt t="64492" x="4078288" y="1728788"/>
          <p14:tracePt t="64493" x="4094163" y="1728788"/>
          <p14:tracePt t="64508" x="4178300" y="1712913"/>
          <p14:tracePt t="64509" x="4195763" y="1712913"/>
          <p14:tracePt t="64510" x="4203700" y="1712913"/>
          <p14:tracePt t="64512" x="4211638" y="1703388"/>
          <p14:tracePt t="64541" x="4422775" y="1687513"/>
          <p14:tracePt t="64542" x="4430713" y="1687513"/>
          <p14:tracePt t="64543" x="4446588" y="1687513"/>
          <p14:tracePt t="64558" x="4540250" y="1662113"/>
          <p14:tracePt t="64559" x="4556125" y="1662113"/>
          <p14:tracePt t="64560" x="4573588" y="1662113"/>
          <p14:tracePt t="64592" x="4841875" y="1654175"/>
          <p14:tracePt t="64593" x="4849813" y="1654175"/>
          <p14:tracePt t="64609" x="5010150" y="1679575"/>
          <p14:tracePt t="64610" x="5051425" y="1687513"/>
          <p14:tracePt t="64611" x="5059363" y="1687513"/>
          <p14:tracePt t="64613" x="5084763" y="1687513"/>
          <p14:tracePt t="64614" x="5092700" y="1687513"/>
          <p14:tracePt t="64615" x="5102225" y="1695450"/>
          <p14:tracePt t="64616" x="5118100" y="1695450"/>
          <p14:tracePt t="64625" x="5219700" y="1712913"/>
          <p14:tracePt t="64642" x="5395913" y="1728788"/>
          <p14:tracePt t="64643" x="5437188" y="1728788"/>
          <p14:tracePt t="64659" x="5580063" y="1728788"/>
          <p14:tracePt t="64660" x="5605463" y="1728788"/>
          <p14:tracePt t="64661" x="5621338" y="1728788"/>
          <p14:tracePt t="64663" x="5630863" y="1728788"/>
          <p14:tracePt t="64664" x="5638800" y="1728788"/>
          <p14:tracePt t="64676" x="5705475" y="1728788"/>
          <p14:tracePt t="64677" x="5722938" y="1728788"/>
          <p14:tracePt t="64692" x="5764213" y="1703388"/>
          <p14:tracePt t="64708" x="5773738" y="1695450"/>
          <p14:tracePt t="64808" x="5832475" y="1687513"/>
          <p14:tracePt t="64809" x="5840413" y="1687513"/>
          <p14:tracePt t="64810" x="5848350" y="1687513"/>
          <p14:tracePt t="64842" x="5940425" y="1687513"/>
          <p14:tracePt t="64843" x="5957888" y="1687513"/>
          <p14:tracePt t="64859" x="5999163" y="1687513"/>
          <p14:tracePt t="64875" x="6067425" y="1670050"/>
          <p14:tracePt t="64876" x="6083300" y="1670050"/>
          <p14:tracePt t="64892" x="6134100" y="1670050"/>
          <p14:tracePt t="64909" x="6183313" y="1670050"/>
          <p14:tracePt t="64909" x="6183313" y="1662113"/>
          <p14:tracePt t="64925" x="6218238" y="1662113"/>
          <p14:tracePt t="64942" x="6234113" y="1662113"/>
          <p14:tracePt t="65509" x="6251575" y="1662113"/>
          <p14:tracePt t="65510" x="6267450" y="1654175"/>
          <p14:tracePt t="65511" x="6276975" y="1654175"/>
          <p14:tracePt t="65542" x="6570663" y="1611313"/>
          <p14:tracePt t="65543" x="6594475" y="1611313"/>
          <p14:tracePt t="65544" x="6604000" y="1611313"/>
          <p14:tracePt t="65546" x="6611938" y="1611313"/>
          <p14:tracePt t="65547" x="6637338" y="1611313"/>
          <p14:tracePt t="65549" x="6653213" y="1611313"/>
          <p14:tracePt t="65550" x="6670675" y="1611313"/>
          <p14:tracePt t="65551" x="6678613" y="1611313"/>
          <p14:tracePt t="65559" x="6737350" y="1611313"/>
          <p14:tracePt t="65592" x="7048500" y="1603375"/>
          <p14:tracePt t="65593" x="7056438" y="1603375"/>
          <p14:tracePt t="65594" x="7064375" y="1603375"/>
          <p14:tracePt t="65595" x="7073900" y="1603375"/>
          <p14:tracePt t="65609" x="7148513" y="1603375"/>
          <p14:tracePt t="65626" x="7265988" y="1603375"/>
          <p14:tracePt t="65627" x="7283450" y="1603375"/>
          <p14:tracePt t="65643" x="7358063" y="1628775"/>
          <p14:tracePt t="65644" x="7383463" y="1628775"/>
          <p14:tracePt t="65659" x="7442200" y="1628775"/>
          <p14:tracePt t="65660" x="7451725" y="1628775"/>
          <p14:tracePt t="65661" x="7467600" y="1628775"/>
          <p14:tracePt t="65676" x="7510463" y="1628775"/>
          <p14:tracePt t="65677" x="7526338" y="1628775"/>
          <p14:tracePt t="65693" x="7569200" y="1636713"/>
          <p14:tracePt t="65693" x="7577138" y="1636713"/>
          <p14:tracePt t="65710" x="7610475" y="1636713"/>
          <p14:tracePt t="65710" x="7618413" y="1636713"/>
          <p14:tracePt t="65726" x="7651750" y="1644650"/>
          <p14:tracePt t="65743" x="7686675" y="1644650"/>
          <p14:tracePt t="68162" x="7694613" y="1644650"/>
          <p14:tracePt t="68163" x="7702550" y="1620838"/>
          <p14:tracePt t="68178" x="7778750" y="1562100"/>
          <p14:tracePt t="68179" x="7786688" y="1544638"/>
          <p14:tracePt t="68180" x="7786688" y="1536700"/>
          <p14:tracePt t="68195" x="7820025" y="1501775"/>
          <p14:tracePt t="68195" x="7827963" y="1501775"/>
          <p14:tracePt t="68211" x="7870825" y="1452563"/>
          <p14:tracePt t="68229" x="7937500" y="1376363"/>
          <p14:tracePt t="68262" x="8013700" y="1208088"/>
          <p14:tracePt t="68263" x="8021638" y="1192213"/>
          <p14:tracePt t="68278" x="8039100" y="1149350"/>
          <p14:tracePt t="68279" x="8054975" y="1149350"/>
          <p14:tracePt t="68295" x="8062913" y="1141413"/>
          <p14:tracePt t="68312" x="8062913" y="1125538"/>
          <p14:tracePt t="68345" x="8072438" y="1066800"/>
          <p14:tracePt t="68362" x="8080375" y="906463"/>
          <p14:tracePt t="68363" x="8080375" y="873125"/>
          <p14:tracePt t="68378" x="8080375" y="781050"/>
          <p14:tracePt t="68379" x="8080375" y="763588"/>
          <p14:tracePt t="68395" x="8080375" y="688975"/>
          <p14:tracePt t="68412" x="8097838" y="595313"/>
          <p14:tracePt t="68413" x="8097838" y="579438"/>
          <p14:tracePt t="68414" x="8097838" y="571500"/>
          <p14:tracePt t="68415" x="8097838" y="561975"/>
          <p14:tracePt t="68428" x="8105775" y="487363"/>
          <p14:tracePt t="68462" x="8156575" y="301625"/>
          <p14:tracePt t="68462" x="8156575" y="285750"/>
          <p14:tracePt t="68478" x="8156575" y="242888"/>
          <p14:tracePt t="68512" x="8139113" y="217488"/>
          <p14:tracePt t="68595" x="8131175" y="260350"/>
          <p14:tracePt t="68596" x="8131175" y="268288"/>
          <p14:tracePt t="68597" x="8131175" y="285750"/>
          <p14:tracePt t="68612" x="8113713" y="385763"/>
          <p14:tracePt t="68613" x="8097838" y="411163"/>
          <p14:tracePt t="68629" x="8072438" y="561975"/>
          <p14:tracePt t="68630" x="8047038" y="604838"/>
          <p14:tracePt t="68645" x="7970838" y="806450"/>
          <p14:tracePt t="68646" x="7954963" y="855663"/>
          <p14:tracePt t="68647" x="7954963" y="873125"/>
          <p14:tracePt t="68648" x="7929563" y="889000"/>
          <p14:tracePt t="68662" x="7820025" y="1082675"/>
          <p14:tracePt t="68663" x="7786688" y="1125538"/>
          <p14:tracePt t="68664" x="7778750" y="1133475"/>
          <p14:tracePt t="68666" x="7753350" y="1149350"/>
          <p14:tracePt t="68668" x="7735888" y="1174750"/>
          <p14:tracePt t="68668" x="7720013" y="1192213"/>
          <p14:tracePt t="68669" x="7710488" y="1192213"/>
          <p14:tracePt t="68670" x="7702550" y="1217613"/>
          <p14:tracePt t="68678" x="7635875" y="1276350"/>
          <p14:tracePt t="68679" x="7610475" y="1309688"/>
          <p14:tracePt t="68680" x="7585075" y="1317625"/>
          <p14:tracePt t="68681" x="7577138" y="1335088"/>
          <p14:tracePt t="68712" x="7250113" y="1595438"/>
          <p14:tracePt t="68712" x="7216775" y="1611313"/>
          <p14:tracePt t="68713" x="7216775" y="1628775"/>
          <p14:tracePt t="68715" x="7199313" y="1628775"/>
          <p14:tracePt t="68717" x="7173913" y="1644650"/>
          <p14:tracePt t="68718" x="7148513" y="1670050"/>
          <p14:tracePt t="68729" x="7048500" y="1728788"/>
          <p14:tracePt t="68729" x="7005638" y="1754188"/>
          <p14:tracePt t="68730" x="6989763" y="1762125"/>
          <p14:tracePt t="68731" x="6981825" y="1771650"/>
          <p14:tracePt t="68762" x="6619875" y="1973263"/>
          <p14:tracePt t="68763" x="6586538" y="1989138"/>
          <p14:tracePt t="68779" x="6443663" y="2055813"/>
          <p14:tracePt t="68780" x="6410325" y="2065338"/>
          <p14:tracePt t="68795" x="6310313" y="2106613"/>
          <p14:tracePt t="68812" x="6149975" y="2149475"/>
          <p14:tracePt t="68829" x="5999163" y="2198688"/>
          <p14:tracePt t="68830" x="5983288" y="2198688"/>
          <p14:tracePt t="68831" x="5973763" y="2216150"/>
          <p14:tracePt t="68845" x="5907088" y="2233613"/>
          <p14:tracePt t="68862" x="5822950" y="2257425"/>
          <p14:tracePt t="68863" x="5807075" y="2266950"/>
          <p14:tracePt t="68878" x="5748338" y="2282825"/>
          <p14:tracePt t="68879" x="5730875" y="2282825"/>
          <p14:tracePt t="68895" x="5664200" y="2300288"/>
          <p14:tracePt t="68896" x="5656263" y="2300288"/>
          <p14:tracePt t="68897" x="5646738" y="2300288"/>
          <p14:tracePt t="68912" x="5580063" y="2308225"/>
          <p14:tracePt t="68913" x="5572125" y="2308225"/>
          <p14:tracePt t="68914" x="5562600" y="2308225"/>
          <p14:tracePt t="68929" x="5487988" y="2292350"/>
          <p14:tracePt t="68930" x="5454650" y="2282825"/>
          <p14:tracePt t="68962" x="5068888" y="2198688"/>
          <p14:tracePt t="68979" x="4765675" y="2132013"/>
          <p14:tracePt t="68980" x="4716463" y="2124075"/>
          <p14:tracePt t="69012" x="4279900" y="2073275"/>
          <p14:tracePt t="69029" x="4129088" y="2073275"/>
          <p14:tracePt t="69030" x="4103688" y="2073275"/>
          <p14:tracePt t="69031" x="4103688" y="2065338"/>
          <p14:tracePt t="69032" x="4094163" y="2065338"/>
          <p14:tracePt t="69045" x="4044950" y="2065338"/>
          <p14:tracePt t="69112" x="4044950" y="2106613"/>
          <p14:tracePt t="69113" x="4044950" y="2114550"/>
          <p14:tracePt t="69129" x="4044950" y="2173288"/>
          <p14:tracePt t="69130" x="4052888" y="2182813"/>
          <p14:tracePt t="69146" x="4078288" y="2224088"/>
          <p14:tracePt t="69147" x="4078288" y="2241550"/>
          <p14:tracePt t="69148" x="4086225" y="2241550"/>
          <p14:tracePt t="69162" x="4111625" y="2308225"/>
          <p14:tracePt t="69179" x="4170363" y="2400300"/>
          <p14:tracePt t="69180" x="4170363" y="2425700"/>
          <p14:tracePt t="69181" x="4170363" y="2433638"/>
          <p14:tracePt t="69195" x="4211638" y="2517775"/>
          <p14:tracePt t="69196" x="4211638" y="2535238"/>
          <p14:tracePt t="69197" x="4221163" y="2551113"/>
          <p14:tracePt t="69212" x="4246563" y="2678113"/>
          <p14:tracePt t="69213" x="4254500" y="2703513"/>
          <p14:tracePt t="69229" x="4287838" y="2905125"/>
          <p14:tracePt t="69230" x="4295775" y="2954338"/>
          <p14:tracePt t="69231" x="4295775" y="2979738"/>
          <p14:tracePt t="69232" x="4295775" y="2997200"/>
          <p14:tracePt t="69234" x="4295775" y="3022600"/>
          <p14:tracePt t="69235" x="4295775" y="3063875"/>
          <p14:tracePt t="69236" x="4295775" y="3081338"/>
          <p14:tracePt t="69262" x="4295775" y="3878263"/>
          <p14:tracePt t="69263" x="4295775" y="4003675"/>
          <p14:tracePt t="69279" x="4321175" y="4608513"/>
          <p14:tracePt t="69280" x="4329113" y="4743450"/>
          <p14:tracePt t="69281" x="4338638" y="4784725"/>
          <p14:tracePt t="69295" x="4379913" y="5287963"/>
          <p14:tracePt t="69296" x="4387850" y="5364163"/>
          <p14:tracePt t="69297" x="4405313" y="5389563"/>
          <p14:tracePt t="69298" x="4405313" y="5430838"/>
          <p14:tracePt t="69300" x="4405313" y="5464175"/>
          <p14:tracePt t="69301" x="4413250" y="5532438"/>
          <p14:tracePt t="69302" x="4413250" y="5556250"/>
          <p14:tracePt t="69312" x="4464050" y="5808663"/>
          <p14:tracePt t="69313" x="4471988" y="5867400"/>
          <p14:tracePt t="69314" x="4471988" y="5884863"/>
          <p14:tracePt t="69329" x="4540250" y="6102350"/>
          <p14:tracePt t="69330" x="4548188" y="6135688"/>
          <p14:tracePt t="69331" x="4548188" y="6145213"/>
          <p14:tracePt t="69332" x="4556125" y="6169025"/>
          <p14:tracePt t="69346" x="4598988" y="6219825"/>
          <p14:tracePt t="69347" x="4614863" y="6219825"/>
          <p14:tracePt t="69363" x="4657725" y="6219825"/>
          <p14:tracePt t="69364" x="4673600" y="6219825"/>
          <p14:tracePt t="69379" x="4765675" y="6161088"/>
          <p14:tracePt t="69380" x="4791075" y="6145213"/>
          <p14:tracePt t="69395" x="4926013" y="6035675"/>
          <p14:tracePt t="69396" x="4926013" y="6027738"/>
          <p14:tracePt t="69397" x="4951413" y="6018213"/>
          <p14:tracePt t="69398" x="4951413" y="6010275"/>
          <p14:tracePt t="69400" x="4951413" y="5992813"/>
          <p14:tracePt t="69401" x="4967288" y="5984875"/>
          <p14:tracePt t="69412" x="5033963" y="5900738"/>
          <p14:tracePt t="69413" x="5051425" y="5884863"/>
          <p14:tracePt t="69414" x="5076825" y="5867400"/>
          <p14:tracePt t="69429" x="5186363" y="5732463"/>
          <p14:tracePt t="69430" x="5219700" y="5691188"/>
          <p14:tracePt t="69431" x="5227638" y="5683250"/>
          <p14:tracePt t="69433" x="5227638" y="5673725"/>
          <p14:tracePt t="69434" x="5253038" y="5649913"/>
          <p14:tracePt t="69435" x="5268913" y="5640388"/>
          <p14:tracePt t="69436" x="5286375" y="5632450"/>
          <p14:tracePt t="69446" x="5378450" y="5522913"/>
          <p14:tracePt t="69447" x="5421313" y="5489575"/>
          <p14:tracePt t="69462" x="5638800" y="5295900"/>
          <p14:tracePt t="69463" x="5672138" y="5262563"/>
          <p14:tracePt t="69464" x="5689600" y="5254625"/>
          <p14:tracePt t="69465" x="5705475" y="5229225"/>
          <p14:tracePt t="69467" x="5722938" y="5221288"/>
          <p14:tracePt t="69468" x="5756275" y="5187950"/>
          <p14:tracePt t="69469" x="5764213" y="5170488"/>
          <p14:tracePt t="69470" x="5789613" y="5145088"/>
          <p14:tracePt t="69479" x="5899150" y="5027613"/>
          <p14:tracePt t="69480" x="5957888" y="4978400"/>
          <p14:tracePt t="69481" x="5973763" y="4960938"/>
          <p14:tracePt t="69482" x="5983288" y="4943475"/>
          <p14:tracePt t="69484" x="6008688" y="4927600"/>
          <p14:tracePt t="69485" x="6042025" y="4894263"/>
          <p14:tracePt t="69486" x="6049963" y="4876800"/>
          <p14:tracePt t="69487" x="6057900" y="4860925"/>
          <p14:tracePt t="69488" x="6083300" y="4843463"/>
          <p14:tracePt t="69496" x="6167438" y="4759325"/>
          <p14:tracePt t="69497" x="6192838" y="4718050"/>
          <p14:tracePt t="69512" x="6310313" y="4565650"/>
          <p14:tracePt t="69529" x="6335713" y="4524375"/>
          <p14:tracePt t="69847" x="6343650" y="4524375"/>
          <p14:tracePt t="70230" x="6343650" y="4516438"/>
          <p14:tracePt t="71498" x="6527800" y="4457700"/>
          <p14:tracePt t="71499" x="6570663" y="4440238"/>
          <p14:tracePt t="71500" x="6594475" y="4432300"/>
          <p14:tracePt t="71501" x="6604000" y="4424363"/>
          <p14:tracePt t="71503" x="6611938" y="4424363"/>
          <p14:tracePt t="71504" x="6637338" y="4414838"/>
          <p14:tracePt t="71505" x="6645275" y="4414838"/>
          <p14:tracePt t="71506" x="6670675" y="4398963"/>
          <p14:tracePt t="71514" x="6729413" y="4381500"/>
          <p14:tracePt t="71515" x="6754813" y="4373563"/>
          <p14:tracePt t="71516" x="6762750" y="4373563"/>
          <p14:tracePt t="71517" x="6770688" y="4373563"/>
          <p14:tracePt t="71531" x="6846888" y="4330700"/>
          <p14:tracePt t="71532" x="6854825" y="4314825"/>
          <p14:tracePt t="71548" x="6923088" y="4297363"/>
          <p14:tracePt t="71565" x="6964363" y="4289425"/>
          <p14:tracePt t="71565" x="6972300" y="4289425"/>
          <p14:tracePt t="71581" x="7005638" y="4289425"/>
          <p14:tracePt t="71597" x="7115175" y="4297363"/>
          <p14:tracePt t="71598" x="7140575" y="4297363"/>
          <p14:tracePt t="71599" x="7158038" y="4297363"/>
          <p14:tracePt t="71614" x="7383463" y="4314825"/>
          <p14:tracePt t="71615" x="7426325" y="4314825"/>
          <p14:tracePt t="71616" x="7434263" y="4306888"/>
          <p14:tracePt t="71617" x="7467600" y="4306888"/>
          <p14:tracePt t="71619" x="7485063" y="4306888"/>
          <p14:tracePt t="71620" x="7526338" y="4289425"/>
          <p14:tracePt t="71621" x="7559675" y="4289425"/>
          <p14:tracePt t="71622" x="7577138" y="4271963"/>
          <p14:tracePt t="71631" x="7727950" y="4222750"/>
          <p14:tracePt t="71632" x="7786688" y="4189413"/>
          <p14:tracePt t="71633" x="7804150" y="4179888"/>
          <p14:tracePt t="71634" x="7820025" y="4171950"/>
          <p14:tracePt t="71648" x="8013700" y="3995738"/>
          <p14:tracePt t="71649" x="8039100" y="3929063"/>
          <p14:tracePt t="71650" x="8054975" y="3911600"/>
          <p14:tracePt t="71651" x="8062913" y="3886200"/>
          <p14:tracePt t="71653" x="8080375" y="3835400"/>
          <p14:tracePt t="71654" x="8097838" y="3802063"/>
          <p14:tracePt t="71655" x="8105775" y="3768725"/>
          <p14:tracePt t="71656" x="8105775" y="3752850"/>
          <p14:tracePt t="71664" x="8147050" y="3508375"/>
          <p14:tracePt t="71665" x="8156575" y="3433763"/>
          <p14:tracePt t="71666" x="8156575" y="3390900"/>
          <p14:tracePt t="71698" x="8088313" y="2359025"/>
          <p14:tracePt t="71699" x="8072438" y="2274888"/>
          <p14:tracePt t="71731" x="8039100" y="1585913"/>
          <p14:tracePt t="71732" x="8039100" y="1519238"/>
          <p14:tracePt t="71733" x="8039100" y="1485900"/>
          <p14:tracePt t="71734" x="8039100" y="1460500"/>
          <p14:tracePt t="71748" x="8039100" y="1184275"/>
          <p14:tracePt t="71749" x="8039100" y="1116013"/>
          <p14:tracePt t="71764" x="8029575" y="865188"/>
          <p14:tracePt t="71781" x="7996238" y="704850"/>
          <p14:tracePt t="71782" x="7996238" y="688975"/>
          <p14:tracePt t="71798" x="7988300" y="646113"/>
          <p14:tracePt t="71815" x="7970838" y="595313"/>
          <p14:tracePt t="71831" x="7962900" y="536575"/>
          <p14:tracePt t="71832" x="7962900" y="528638"/>
          <p14:tracePt t="71848" x="7962900" y="477838"/>
          <p14:tracePt t="71864" x="7970838" y="403225"/>
          <p14:tracePt t="71865" x="7970838" y="385763"/>
          <p14:tracePt t="71881" x="7970838" y="227013"/>
          <p14:tracePt t="71898" x="7970838" y="7938"/>
        </p14:tracePtLst>
      </p14:laserTraceLst>
    </p:ext>
    <p:ext uri="{E180D4A7-C9FB-4DFB-919C-405C955672EB}">
      <p14:showEvtLst xmlns:p14="http://schemas.microsoft.com/office/powerpoint/2010/main">
        <p14:playEvt time="3320" objId="4"/>
        <p14:pauseEvt time="4414" objId="4"/>
        <p14:seekEvt time="4415" objId="4" seek="11521"/>
        <p14:seekEvt time="4415" objId="4" seek="11521"/>
        <p14:resumeEvt time="4565" objId="4"/>
        <p14:pauseEvt time="6862" objId="4"/>
        <p14:seekEvt time="6863" objId="4" seek="18008"/>
        <p14:seekEvt time="6864" objId="4" seek="18008"/>
        <p14:resumeEvt time="6942" objId="4"/>
        <p14:stopEvt time="70524" objId="4"/>
        <p14:playEvt time="70527" objId="4"/>
        <p14:pauseEvt time="73689" objId="4"/>
        <p14:stopEvt time="73689" objId="4"/>
      </p14:showEvtLst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66DFA7-5BF9-0B93-A6A9-A7612BE605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" y="369332"/>
            <a:ext cx="10661904" cy="2336791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b="0" i="0" dirty="0" err="1">
                <a:solidFill>
                  <a:srgbClr val="FF0000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Hava</a:t>
            </a:r>
            <a:r>
              <a:rPr lang="en-US" b="0" i="0" dirty="0">
                <a:solidFill>
                  <a:srgbClr val="131313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70C0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ayaz</a:t>
            </a:r>
            <a:r>
              <a:rPr lang="en-US" b="0" i="0" dirty="0">
                <a:solidFill>
                  <a:srgbClr val="0070C0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70C0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mı</a:t>
            </a:r>
            <a:r>
              <a:rPr lang="en-US" b="0" i="0" dirty="0">
                <a:solidFill>
                  <a:srgbClr val="0070C0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70C0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ayaz</a:t>
            </a:r>
            <a:r>
              <a:rPr lang="en-US" b="0" i="0" dirty="0">
                <a:solidFill>
                  <a:srgbClr val="0070C0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, </a:t>
            </a:r>
            <a:r>
              <a:rPr lang="en-US" b="0" i="0" dirty="0" err="1">
                <a:solidFill>
                  <a:srgbClr val="7030A0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ellerim</a:t>
            </a:r>
            <a:r>
              <a:rPr lang="en-US" b="0" i="0" dirty="0">
                <a:solidFill>
                  <a:srgbClr val="131313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E75FCD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ceplerimde</a:t>
            </a:r>
            <a:r>
              <a:rPr lang="en-US" b="0" i="0" dirty="0">
                <a:solidFill>
                  <a:srgbClr val="E75FCD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 </a:t>
            </a:r>
            <a:endParaRPr lang="tr-TR" b="0" i="0" dirty="0">
              <a:solidFill>
                <a:srgbClr val="E75FCD"/>
              </a:solidFill>
              <a:effectLst/>
              <a:highlight>
                <a:srgbClr val="FFFF00"/>
              </a:highlight>
              <a:latin typeface="Roboto" panose="02000000000000000000" pitchFamily="2" charset="0"/>
            </a:endParaRPr>
          </a:p>
          <a:p>
            <a:pPr marL="0" indent="0">
              <a:buNone/>
            </a:pPr>
            <a:r>
              <a:rPr lang="tr-TR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(The </a:t>
            </a:r>
            <a:r>
              <a:rPr lang="tr-TR" b="0" i="0" dirty="0" err="1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weather</a:t>
            </a:r>
            <a:r>
              <a:rPr lang="tr-TR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 is </a:t>
            </a:r>
            <a:r>
              <a:rPr lang="tr-TR" b="0" i="0" dirty="0">
                <a:solidFill>
                  <a:srgbClr val="0070C0"/>
                </a:solidFill>
                <a:effectLst/>
                <a:latin typeface="Roboto" panose="02000000000000000000" pitchFamily="2" charset="0"/>
              </a:rPr>
              <a:t>as </a:t>
            </a:r>
            <a:r>
              <a:rPr lang="tr-TR" b="0" i="0" dirty="0" err="1">
                <a:solidFill>
                  <a:srgbClr val="0070C0"/>
                </a:solidFill>
                <a:effectLst/>
                <a:latin typeface="Roboto" panose="02000000000000000000" pitchFamily="2" charset="0"/>
              </a:rPr>
              <a:t>cold</a:t>
            </a:r>
            <a:r>
              <a:rPr lang="tr-TR" b="0" i="0" dirty="0">
                <a:solidFill>
                  <a:srgbClr val="0070C0"/>
                </a:solidFill>
                <a:effectLst/>
                <a:latin typeface="Roboto" panose="02000000000000000000" pitchFamily="2" charset="0"/>
              </a:rPr>
              <a:t> as </a:t>
            </a:r>
            <a:r>
              <a:rPr lang="tr-TR" b="0" i="0" dirty="0" err="1">
                <a:solidFill>
                  <a:srgbClr val="0070C0"/>
                </a:solidFill>
                <a:effectLst/>
                <a:latin typeface="Roboto" panose="02000000000000000000" pitchFamily="2" charset="0"/>
              </a:rPr>
              <a:t>ice</a:t>
            </a:r>
            <a:r>
              <a:rPr lang="tr-TR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tr-TR" b="0" i="0" dirty="0" err="1">
                <a:solidFill>
                  <a:srgbClr val="7030A0"/>
                </a:solidFill>
                <a:effectLst/>
                <a:latin typeface="Roboto" panose="02000000000000000000" pitchFamily="2" charset="0"/>
              </a:rPr>
              <a:t>my</a:t>
            </a:r>
            <a:r>
              <a:rPr lang="tr-TR" b="0" i="0" dirty="0">
                <a:solidFill>
                  <a:srgbClr val="7030A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7030A0"/>
                </a:solidFill>
                <a:effectLst/>
                <a:latin typeface="Roboto" panose="02000000000000000000" pitchFamily="2" charset="0"/>
              </a:rPr>
              <a:t>hands</a:t>
            </a:r>
            <a:r>
              <a:rPr lang="tr-TR" b="0" i="0" dirty="0">
                <a:solidFill>
                  <a:srgbClr val="7030A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>
                <a:solidFill>
                  <a:srgbClr val="E75FCD"/>
                </a:solidFill>
                <a:effectLst/>
                <a:latin typeface="Roboto" panose="02000000000000000000" pitchFamily="2" charset="0"/>
              </a:rPr>
              <a:t>in </a:t>
            </a:r>
            <a:r>
              <a:rPr lang="tr-TR" b="0" i="0" dirty="0" err="1">
                <a:solidFill>
                  <a:srgbClr val="E75FCD"/>
                </a:solidFill>
                <a:effectLst/>
                <a:latin typeface="Roboto" panose="02000000000000000000" pitchFamily="2" charset="0"/>
              </a:rPr>
              <a:t>my</a:t>
            </a:r>
            <a:r>
              <a:rPr lang="tr-TR" b="0" i="0" dirty="0">
                <a:solidFill>
                  <a:srgbClr val="E75FCD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E75FCD"/>
                </a:solidFill>
                <a:effectLst/>
                <a:latin typeface="Roboto" panose="02000000000000000000" pitchFamily="2" charset="0"/>
              </a:rPr>
              <a:t>pockets</a:t>
            </a:r>
            <a:r>
              <a:rPr lang="tr-TR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.)</a:t>
            </a:r>
          </a:p>
          <a:p>
            <a:r>
              <a:rPr lang="en-US" b="0" i="0" dirty="0">
                <a:solidFill>
                  <a:srgbClr val="131313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Bir</a:t>
            </a:r>
            <a:r>
              <a:rPr lang="en-US" b="0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FF0000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türkü</a:t>
            </a:r>
            <a:r>
              <a:rPr lang="en-US" b="0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B050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tutturmuşum</a:t>
            </a:r>
            <a:r>
              <a:rPr lang="en-US" b="0" i="0" dirty="0">
                <a:solidFill>
                  <a:srgbClr val="00B050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, </a:t>
            </a:r>
            <a:r>
              <a:rPr lang="en-US" b="0" i="0" dirty="0" err="1">
                <a:solidFill>
                  <a:srgbClr val="7030A0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duyuyorsun</a:t>
            </a:r>
            <a:r>
              <a:rPr lang="en-US" b="0" i="0" dirty="0">
                <a:solidFill>
                  <a:srgbClr val="131313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FF0000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değil</a:t>
            </a:r>
            <a:r>
              <a:rPr lang="en-US" b="0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 mi</a:t>
            </a:r>
            <a:r>
              <a:rPr lang="en-US" b="0" i="0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 </a:t>
            </a:r>
            <a:r>
              <a:rPr lang="en-US" b="0" i="0" dirty="0">
                <a:solidFill>
                  <a:srgbClr val="131313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? </a:t>
            </a:r>
            <a:endParaRPr lang="tr-TR" b="0" i="0" dirty="0">
              <a:solidFill>
                <a:srgbClr val="131313"/>
              </a:solidFill>
              <a:effectLst/>
              <a:highlight>
                <a:srgbClr val="FFFF00"/>
              </a:highlight>
              <a:latin typeface="Roboto" panose="02000000000000000000" pitchFamily="2" charset="0"/>
            </a:endParaRPr>
          </a:p>
          <a:p>
            <a:pPr marL="0" indent="0">
              <a:buNone/>
            </a:pPr>
            <a:r>
              <a:rPr lang="tr-TR" dirty="0">
                <a:solidFill>
                  <a:srgbClr val="131313"/>
                </a:solidFill>
                <a:latin typeface="Roboto" panose="02000000000000000000" pitchFamily="2" charset="0"/>
              </a:rPr>
              <a:t>I </a:t>
            </a:r>
            <a:r>
              <a:rPr lang="tr-TR" dirty="0" err="1">
                <a:solidFill>
                  <a:srgbClr val="00B050"/>
                </a:solidFill>
                <a:latin typeface="Roboto" panose="02000000000000000000" pitchFamily="2" charset="0"/>
              </a:rPr>
              <a:t>keep</a:t>
            </a:r>
            <a:r>
              <a:rPr lang="tr-TR" dirty="0">
                <a:solidFill>
                  <a:srgbClr val="00B050"/>
                </a:solidFill>
                <a:latin typeface="Roboto" panose="02000000000000000000" pitchFamily="2" charset="0"/>
              </a:rPr>
              <a:t> </a:t>
            </a:r>
            <a:r>
              <a:rPr lang="tr-TR" dirty="0" err="1">
                <a:solidFill>
                  <a:srgbClr val="00B050"/>
                </a:solidFill>
                <a:latin typeface="Roboto" panose="02000000000000000000" pitchFamily="2" charset="0"/>
              </a:rPr>
              <a:t>singing</a:t>
            </a:r>
            <a:r>
              <a:rPr lang="tr-TR" dirty="0">
                <a:solidFill>
                  <a:srgbClr val="00B050"/>
                </a:solidFill>
                <a:latin typeface="Roboto" panose="02000000000000000000" pitchFamily="2" charset="0"/>
              </a:rPr>
              <a:t> </a:t>
            </a:r>
            <a:r>
              <a:rPr lang="tr-TR" dirty="0">
                <a:solidFill>
                  <a:srgbClr val="FF0000"/>
                </a:solidFill>
                <a:latin typeface="Roboto" panose="02000000000000000000" pitchFamily="2" charset="0"/>
              </a:rPr>
              <a:t>a </a:t>
            </a:r>
            <a:r>
              <a:rPr lang="tr-TR" dirty="0" err="1">
                <a:solidFill>
                  <a:srgbClr val="FF0000"/>
                </a:solidFill>
                <a:latin typeface="Roboto" panose="02000000000000000000" pitchFamily="2" charset="0"/>
              </a:rPr>
              <a:t>song</a:t>
            </a:r>
            <a:r>
              <a:rPr lang="tr-TR" dirty="0">
                <a:solidFill>
                  <a:srgbClr val="131313"/>
                </a:solidFill>
                <a:latin typeface="Roboto" panose="02000000000000000000" pitchFamily="2" charset="0"/>
              </a:rPr>
              <a:t>, </a:t>
            </a:r>
            <a:r>
              <a:rPr lang="tr-TR" dirty="0" err="1">
                <a:solidFill>
                  <a:srgbClr val="7030A0"/>
                </a:solidFill>
                <a:latin typeface="Roboto" panose="02000000000000000000" pitchFamily="2" charset="0"/>
              </a:rPr>
              <a:t>you</a:t>
            </a:r>
            <a:r>
              <a:rPr lang="tr-TR" dirty="0">
                <a:solidFill>
                  <a:srgbClr val="7030A0"/>
                </a:solidFill>
                <a:latin typeface="Roboto" panose="02000000000000000000" pitchFamily="2" charset="0"/>
              </a:rPr>
              <a:t> </a:t>
            </a:r>
            <a:r>
              <a:rPr lang="tr-TR" dirty="0" err="1">
                <a:solidFill>
                  <a:srgbClr val="7030A0"/>
                </a:solidFill>
                <a:latin typeface="Roboto" panose="02000000000000000000" pitchFamily="2" charset="0"/>
              </a:rPr>
              <a:t>are</a:t>
            </a:r>
            <a:r>
              <a:rPr lang="tr-TR" dirty="0">
                <a:solidFill>
                  <a:srgbClr val="7030A0"/>
                </a:solidFill>
                <a:latin typeface="Roboto" panose="02000000000000000000" pitchFamily="2" charset="0"/>
              </a:rPr>
              <a:t> </a:t>
            </a:r>
            <a:r>
              <a:rPr lang="tr-TR" dirty="0" err="1">
                <a:solidFill>
                  <a:srgbClr val="7030A0"/>
                </a:solidFill>
                <a:latin typeface="Roboto" panose="02000000000000000000" pitchFamily="2" charset="0"/>
              </a:rPr>
              <a:t>hearing</a:t>
            </a:r>
            <a:r>
              <a:rPr lang="tr-TR" dirty="0">
                <a:solidFill>
                  <a:srgbClr val="131313"/>
                </a:solidFill>
                <a:latin typeface="Roboto" panose="02000000000000000000" pitchFamily="2" charset="0"/>
              </a:rPr>
              <a:t>, </a:t>
            </a:r>
            <a:r>
              <a:rPr lang="tr-TR" dirty="0" err="1">
                <a:solidFill>
                  <a:srgbClr val="FF0000"/>
                </a:solidFill>
                <a:latin typeface="Roboto" panose="02000000000000000000" pitchFamily="2" charset="0"/>
              </a:rPr>
              <a:t>right</a:t>
            </a:r>
            <a:r>
              <a:rPr lang="tr-TR" dirty="0">
                <a:solidFill>
                  <a:schemeClr val="accent4">
                    <a:lumMod val="60000"/>
                    <a:lumOff val="40000"/>
                  </a:schemeClr>
                </a:solidFill>
                <a:latin typeface="Roboto" panose="02000000000000000000" pitchFamily="2" charset="0"/>
              </a:rPr>
              <a:t>?</a:t>
            </a:r>
          </a:p>
          <a:p>
            <a:pPr marL="0" indent="0">
              <a:buNone/>
            </a:pPr>
            <a:endParaRPr lang="tr-TR" b="0" i="0" dirty="0">
              <a:solidFill>
                <a:srgbClr val="131313"/>
              </a:solidFill>
              <a:effectLst/>
              <a:latin typeface="Roboto" panose="02000000000000000000" pitchFamily="2" charset="0"/>
            </a:endParaRPr>
          </a:p>
          <a:p>
            <a:endParaRPr lang="tr-TR" b="0" i="0" dirty="0">
              <a:solidFill>
                <a:srgbClr val="131313"/>
              </a:solidFill>
              <a:effectLst/>
              <a:latin typeface="Roboto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697C15-6DDD-AB02-38F3-F3E01A7AD8EA}"/>
              </a:ext>
            </a:extLst>
          </p:cNvPr>
          <p:cNvSpPr txBox="1"/>
          <p:nvPr/>
        </p:nvSpPr>
        <p:spPr>
          <a:xfrm>
            <a:off x="530353" y="-179314"/>
            <a:ext cx="10661903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2800" b="0" i="0" dirty="0" err="1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Barış</a:t>
            </a:r>
            <a:r>
              <a:rPr lang="en-US" sz="2800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2800" b="0" i="0" dirty="0" err="1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Manço</a:t>
            </a:r>
            <a:r>
              <a:rPr lang="en-US" sz="2800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: You Understand, Don't You? (</a:t>
            </a:r>
            <a:r>
              <a:rPr lang="en-US" sz="2800" b="0" i="0" dirty="0" err="1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Anlıyorsun</a:t>
            </a:r>
            <a:r>
              <a:rPr lang="en-US" sz="2800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en-US" sz="2800" b="0" i="0" dirty="0" err="1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Değil</a:t>
            </a:r>
            <a:r>
              <a:rPr lang="en-US" sz="2800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 mi?) </a:t>
            </a:r>
            <a:endParaRPr lang="tr-TR" sz="2800" b="0" i="0" dirty="0">
              <a:solidFill>
                <a:srgbClr val="131313"/>
              </a:solidFill>
              <a:effectLst/>
              <a:latin typeface="Roboto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35AE67-B2C0-3664-8107-B4F5569400DB}"/>
              </a:ext>
            </a:extLst>
          </p:cNvPr>
          <p:cNvSpPr txBox="1"/>
          <p:nvPr/>
        </p:nvSpPr>
        <p:spPr>
          <a:xfrm>
            <a:off x="530352" y="2517701"/>
            <a:ext cx="6022849" cy="440120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2800" b="1" dirty="0">
                <a:highlight>
                  <a:srgbClr val="FFFF00"/>
                </a:highlight>
              </a:rPr>
              <a:t>kelimeler</a:t>
            </a:r>
            <a:r>
              <a:rPr lang="tr-TR" sz="2800" dirty="0">
                <a:highlight>
                  <a:srgbClr val="FFFF00"/>
                </a:highlight>
              </a:rPr>
              <a:t>: </a:t>
            </a:r>
          </a:p>
          <a:p>
            <a:r>
              <a:rPr lang="tr-TR" sz="2800" b="1" dirty="0"/>
              <a:t>hava</a:t>
            </a:r>
            <a:r>
              <a:rPr lang="tr-TR" sz="2800" dirty="0"/>
              <a:t>: 		</a:t>
            </a:r>
            <a:r>
              <a:rPr lang="tr-TR" sz="2800" dirty="0" err="1"/>
              <a:t>wheather</a:t>
            </a:r>
            <a:endParaRPr lang="tr-TR" sz="2800" dirty="0"/>
          </a:p>
          <a:p>
            <a:r>
              <a:rPr lang="tr-TR" sz="2800" b="1" dirty="0"/>
              <a:t>ayaz</a:t>
            </a:r>
            <a:r>
              <a:rPr lang="tr-TR" sz="2800" dirty="0"/>
              <a:t>: 		soğuk</a:t>
            </a:r>
          </a:p>
          <a:p>
            <a:r>
              <a:rPr lang="tr-TR" sz="2800" b="1" dirty="0"/>
              <a:t>el</a:t>
            </a:r>
            <a:r>
              <a:rPr lang="tr-TR" sz="2800" dirty="0"/>
              <a:t>: 		</a:t>
            </a:r>
            <a:r>
              <a:rPr lang="tr-TR" sz="2800" dirty="0" err="1"/>
              <a:t>hand</a:t>
            </a:r>
            <a:endParaRPr lang="tr-TR" sz="2800" dirty="0"/>
          </a:p>
          <a:p>
            <a:r>
              <a:rPr lang="tr-TR" sz="2800" b="1" dirty="0"/>
              <a:t>eller</a:t>
            </a:r>
            <a:r>
              <a:rPr lang="tr-TR" sz="2800" dirty="0"/>
              <a:t>: 		</a:t>
            </a:r>
            <a:r>
              <a:rPr lang="tr-TR" sz="2800" dirty="0" err="1"/>
              <a:t>hands</a:t>
            </a:r>
            <a:endParaRPr lang="tr-TR" sz="2800" dirty="0"/>
          </a:p>
          <a:p>
            <a:r>
              <a:rPr lang="tr-TR" sz="2800" b="1" dirty="0"/>
              <a:t>ellerim</a:t>
            </a:r>
            <a:r>
              <a:rPr lang="tr-TR" sz="2800" dirty="0"/>
              <a:t>: 	</a:t>
            </a:r>
            <a:r>
              <a:rPr lang="tr-TR" sz="2800" dirty="0" err="1"/>
              <a:t>my</a:t>
            </a:r>
            <a:r>
              <a:rPr lang="tr-TR" sz="2800" dirty="0"/>
              <a:t> </a:t>
            </a:r>
            <a:r>
              <a:rPr lang="tr-TR" sz="2800" dirty="0" err="1"/>
              <a:t>hands</a:t>
            </a:r>
            <a:endParaRPr lang="tr-TR" sz="2800" dirty="0"/>
          </a:p>
          <a:p>
            <a:r>
              <a:rPr lang="tr-TR" sz="2800" b="1" dirty="0"/>
              <a:t>cep</a:t>
            </a:r>
            <a:r>
              <a:rPr lang="tr-TR" sz="2800" dirty="0"/>
              <a:t>: 		</a:t>
            </a:r>
            <a:r>
              <a:rPr lang="tr-TR" sz="2800" dirty="0" err="1"/>
              <a:t>pocket</a:t>
            </a:r>
            <a:endParaRPr lang="tr-TR" sz="2800" dirty="0"/>
          </a:p>
          <a:p>
            <a:r>
              <a:rPr lang="tr-TR" sz="2800" b="1" dirty="0" err="1"/>
              <a:t>pockets</a:t>
            </a:r>
            <a:r>
              <a:rPr lang="tr-TR" sz="2800" dirty="0"/>
              <a:t>: 	cepler</a:t>
            </a:r>
          </a:p>
          <a:p>
            <a:r>
              <a:rPr lang="tr-TR" sz="2800" b="1" dirty="0"/>
              <a:t>türkü</a:t>
            </a:r>
            <a:r>
              <a:rPr lang="tr-TR" sz="2800" dirty="0"/>
              <a:t>: 	</a:t>
            </a:r>
            <a:r>
              <a:rPr lang="tr-TR" sz="2800" dirty="0" err="1"/>
              <a:t>song</a:t>
            </a:r>
            <a:r>
              <a:rPr lang="tr-TR" sz="2800" dirty="0"/>
              <a:t>/</a:t>
            </a:r>
            <a:r>
              <a:rPr lang="tr-TR" sz="2800" dirty="0" err="1"/>
              <a:t>türkish</a:t>
            </a:r>
            <a:r>
              <a:rPr lang="tr-TR" sz="2800" dirty="0"/>
              <a:t> folk </a:t>
            </a:r>
            <a:r>
              <a:rPr lang="tr-TR" sz="2800" dirty="0" err="1"/>
              <a:t>music</a:t>
            </a:r>
            <a:endParaRPr lang="tr-TR" sz="2800" dirty="0"/>
          </a:p>
          <a:p>
            <a:r>
              <a:rPr lang="tr-TR" sz="2800" b="1" dirty="0"/>
              <a:t>türkü</a:t>
            </a:r>
            <a:r>
              <a:rPr lang="tr-TR" sz="2800" dirty="0"/>
              <a:t> </a:t>
            </a:r>
            <a:r>
              <a:rPr lang="tr-TR" sz="2800" b="1" dirty="0"/>
              <a:t>tutturmak</a:t>
            </a:r>
            <a:r>
              <a:rPr lang="tr-TR" sz="2800" dirty="0"/>
              <a:t>: </a:t>
            </a:r>
            <a:r>
              <a:rPr lang="tr-TR" sz="2800" dirty="0" err="1"/>
              <a:t>to</a:t>
            </a:r>
            <a:r>
              <a:rPr lang="tr-TR" sz="2800" dirty="0"/>
              <a:t> </a:t>
            </a:r>
            <a:r>
              <a:rPr lang="tr-TR" sz="2800" dirty="0" err="1"/>
              <a:t>keep</a:t>
            </a:r>
            <a:r>
              <a:rPr lang="tr-TR" sz="2800" dirty="0"/>
              <a:t> </a:t>
            </a:r>
            <a:r>
              <a:rPr lang="tr-TR" sz="2800" dirty="0" err="1"/>
              <a:t>singing</a:t>
            </a:r>
            <a:r>
              <a:rPr lang="tr-TR" sz="2800" dirty="0"/>
              <a:t> </a:t>
            </a:r>
            <a:r>
              <a:rPr lang="tr-TR" sz="2800" dirty="0" err="1"/>
              <a:t>song</a:t>
            </a:r>
            <a:endParaRPr lang="en-US" sz="2800" dirty="0"/>
          </a:p>
        </p:txBody>
      </p:sp>
      <p:pic>
        <p:nvPicPr>
          <p:cNvPr id="6" name="Barış Manço You Understand Dont You Anlıyorsun Değil mi Turkish songs with English subtitles_480p">
            <a:hlinkClick r:id="" action="ppaction://media"/>
            <a:extLst>
              <a:ext uri="{FF2B5EF4-FFF2-40B4-BE49-F238E27FC236}">
                <a16:creationId xmlns:a16="http://schemas.microsoft.com/office/drawing/2014/main" id="{3CA56B21-68B8-4589-1F37-0BEF8AE32B90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553201" y="2517701"/>
            <a:ext cx="5556503" cy="31228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8743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4539"/>
    </mc:Choice>
    <mc:Fallback xmlns="">
      <p:transition spd="slow" advTm="845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11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660" x="646113" y="395288"/>
          <p14:tracePt t="661" x="654050" y="395288"/>
          <p14:tracePt t="667" x="712788" y="395288"/>
          <p14:tracePt t="684" x="947738" y="352425"/>
          <p14:tracePt t="685" x="973138" y="352425"/>
          <p14:tracePt t="700" x="1057275" y="327025"/>
          <p14:tracePt t="701" x="1065213" y="327025"/>
          <p14:tracePt t="717" x="1090613" y="319088"/>
          <p14:tracePt t="733" x="1174750" y="301625"/>
          <p14:tracePt t="734" x="1192213" y="301625"/>
          <p14:tracePt t="751" x="1300163" y="268288"/>
          <p14:tracePt t="752" x="1317625" y="268288"/>
          <p14:tracePt t="753" x="1325563" y="268288"/>
          <p14:tracePt t="768" x="1392238" y="260350"/>
          <p14:tracePt t="769" x="1401763" y="260350"/>
          <p14:tracePt t="784" x="1401763" y="242888"/>
          <p14:tracePt t="1268" x="1409700" y="242888"/>
          <p14:tracePt t="1272" x="1435100" y="252413"/>
          <p14:tracePt t="1284" x="1509713" y="268288"/>
          <p14:tracePt t="1285" x="1535113" y="285750"/>
          <p14:tracePt t="1301" x="1677988" y="327025"/>
          <p14:tracePt t="1318" x="1854200" y="385763"/>
          <p14:tracePt t="1319" x="1897063" y="411163"/>
          <p14:tracePt t="1334" x="2122488" y="495300"/>
          <p14:tracePt t="1351" x="2484438" y="663575"/>
          <p14:tracePt t="1368" x="2852738" y="855663"/>
          <p14:tracePt t="1369" x="2919413" y="898525"/>
          <p14:tracePt t="1385" x="3255963" y="1125538"/>
          <p14:tracePt t="1386" x="3322638" y="1174750"/>
          <p14:tracePt t="1401" x="3659188" y="1435100"/>
          <p14:tracePt t="1402" x="3733800" y="1501775"/>
          <p14:tracePt t="1418" x="4086225" y="1812925"/>
          <p14:tracePt t="1434" x="4422775" y="2216150"/>
          <p14:tracePt t="1435" x="4446588" y="2257425"/>
          <p14:tracePt t="1436" x="4464050" y="2274888"/>
          <p14:tracePt t="1438" x="4471988" y="2282825"/>
          <p14:tracePt t="1440" x="4514850" y="2359025"/>
          <p14:tracePt t="1441" x="4530725" y="2366963"/>
          <p14:tracePt t="1451" x="4622800" y="2527300"/>
          <p14:tracePt t="1451" x="4657725" y="2593975"/>
          <p14:tracePt t="1468" x="4849813" y="2913063"/>
          <p14:tracePt t="1485" x="5118100" y="3281363"/>
          <p14:tracePt t="1501" x="5370513" y="3625850"/>
          <p14:tracePt t="1518" x="5554663" y="3860800"/>
          <p14:tracePt t="1519" x="5588000" y="3878263"/>
          <p14:tracePt t="1520" x="5597525" y="3894138"/>
          <p14:tracePt t="1535" x="5705475" y="3995738"/>
          <p14:tracePt t="1551" x="5797550" y="4071938"/>
          <p14:tracePt t="1552" x="5807075" y="4071938"/>
          <p14:tracePt t="1568" x="5840413" y="4087813"/>
          <p14:tracePt t="1585" x="5848350" y="4113213"/>
          <p14:tracePt t="1602" x="5856288" y="4113213"/>
          <p14:tracePt t="1618" x="5873750" y="4121150"/>
          <p14:tracePt t="1636" x="5873750" y="4130675"/>
          <p14:tracePt t="1651" x="5873750" y="4146550"/>
          <p14:tracePt t="1668" x="5881688" y="4146550"/>
          <p14:tracePt t="1669" x="5881688" y="4154488"/>
          <p14:tracePt t="1685" x="5899150" y="4238625"/>
          <p14:tracePt t="1686" x="5915025" y="4271963"/>
          <p14:tracePt t="1702" x="6024563" y="4491038"/>
          <p14:tracePt t="1703" x="6057900" y="4549775"/>
          <p14:tracePt t="1704" x="6067425" y="4575175"/>
          <p14:tracePt t="1718" x="6251575" y="4868863"/>
          <p14:tracePt t="1719" x="6267450" y="4910138"/>
          <p14:tracePt t="1720" x="6292850" y="4927600"/>
          <p14:tracePt t="1735" x="6461125" y="5203825"/>
          <p14:tracePt t="1736" x="6486525" y="5246688"/>
          <p14:tracePt t="1751" x="6670675" y="5422900"/>
          <p14:tracePt t="1752" x="6696075" y="5430838"/>
          <p14:tracePt t="1753" x="6696075" y="5448300"/>
          <p14:tracePt t="1754" x="6721475" y="5456238"/>
          <p14:tracePt t="1756" x="6737350" y="5464175"/>
          <p14:tracePt t="1757" x="6754813" y="5464175"/>
          <p14:tracePt t="1758" x="6762750" y="5473700"/>
          <p14:tracePt t="1768" x="6854825" y="5514975"/>
          <p14:tracePt t="1769" x="6880225" y="5514975"/>
          <p14:tracePt t="1770" x="6888163" y="5514975"/>
          <p14:tracePt t="1785" x="6972300" y="5514975"/>
          <p14:tracePt t="1785" x="6981825" y="5514975"/>
          <p14:tracePt t="1802" x="7023100" y="5507038"/>
          <p14:tracePt t="1818" x="7031038" y="5473700"/>
          <p14:tracePt t="1819" x="7031038" y="5464175"/>
          <p14:tracePt t="1835" x="7031038" y="5448300"/>
          <p14:tracePt t="1864" x="7031038" y="5438775"/>
          <p14:tracePt t="1881" x="7056438" y="5438775"/>
          <p14:tracePt t="1885" x="7073900" y="5438775"/>
          <p14:tracePt t="1902" x="7158038" y="5456238"/>
          <p14:tracePt t="1918" x="7224713" y="5464175"/>
          <p14:tracePt t="1935" x="7240588" y="5464175"/>
          <p14:tracePt t="1979" x="7240588" y="5473700"/>
          <p14:tracePt t="1983" x="7258050" y="5473700"/>
          <p14:tracePt t="1984" x="7258050" y="5489575"/>
          <p14:tracePt t="1989" x="7258050" y="5497513"/>
          <p14:tracePt t="1990" x="7265988" y="5507038"/>
          <p14:tracePt t="2002" x="7275513" y="5532438"/>
          <p14:tracePt t="2003" x="7283450" y="5540375"/>
          <p14:tracePt t="2019" x="7299325" y="5540375"/>
          <p14:tracePt t="2091" x="7299325" y="5548313"/>
          <p14:tracePt t="2194" x="7291388" y="5556250"/>
          <p14:tracePt t="2196" x="7275513" y="5573713"/>
          <p14:tracePt t="2202" x="7258050" y="5581650"/>
          <p14:tracePt t="2206" x="7250113" y="5591175"/>
          <p14:tracePt t="2218" x="7240588" y="5624513"/>
          <p14:tracePt t="2219" x="7232650" y="5624513"/>
          <p14:tracePt t="2235" x="7207250" y="5657850"/>
          <p14:tracePt t="2235" x="7207250" y="5665788"/>
          <p14:tracePt t="2252" x="7191375" y="5673725"/>
          <p14:tracePt t="2269" x="7191375" y="5683250"/>
          <p14:tracePt t="2455" x="7191375" y="5673725"/>
          <p14:tracePt t="2456" x="7191375" y="5657850"/>
          <p14:tracePt t="2459" x="7191375" y="5649913"/>
          <p14:tracePt t="2469" x="7199313" y="5632450"/>
          <p14:tracePt t="2485" x="7224713" y="5573713"/>
          <p14:tracePt t="2502" x="7232650" y="5532438"/>
          <p14:tracePt t="2519" x="7258050" y="5489575"/>
          <p14:tracePt t="2536" x="7258050" y="5464175"/>
          <p14:tracePt t="2552" x="7258050" y="5448300"/>
          <p14:tracePt t="2553" x="7265988" y="5448300"/>
          <p14:tracePt t="2646" x="7265988" y="5438775"/>
          <p14:tracePt t="3973" x="7265988" y="5430838"/>
          <p14:tracePt t="3977" x="7283450" y="5405438"/>
          <p14:tracePt t="3978" x="7299325" y="5397500"/>
          <p14:tracePt t="3987" x="7350125" y="5356225"/>
          <p14:tracePt t="3988" x="7367588" y="5346700"/>
          <p14:tracePt t="4003" x="7475538" y="5280025"/>
          <p14:tracePt t="4004" x="7485063" y="5272088"/>
          <p14:tracePt t="4020" x="7577138" y="5213350"/>
          <p14:tracePt t="4037" x="7686675" y="5129213"/>
          <p14:tracePt t="4037" x="7702550" y="5111750"/>
          <p14:tracePt t="4053" x="7804150" y="5027613"/>
          <p14:tracePt t="4054" x="7812088" y="5019675"/>
          <p14:tracePt t="4070" x="7904163" y="4894263"/>
          <p14:tracePt t="4086" x="8013700" y="4767263"/>
          <p14:tracePt t="4087" x="8021638" y="4751388"/>
          <p14:tracePt t="4103" x="8080375" y="4649788"/>
          <p14:tracePt t="4104" x="8080375" y="4633913"/>
          <p14:tracePt t="4120" x="8105775" y="4600575"/>
          <p14:tracePt t="4855" x="8105775" y="4591050"/>
          <p14:tracePt t="4857" x="8097838" y="4583113"/>
          <p14:tracePt t="4858" x="8088313" y="4583113"/>
          <p14:tracePt t="4871" x="7954963" y="4483100"/>
          <p14:tracePt t="4872" x="7904163" y="4465638"/>
          <p14:tracePt t="4873" x="7886700" y="4457700"/>
          <p14:tracePt t="4887" x="7610475" y="4297363"/>
          <p14:tracePt t="4888" x="7569200" y="4271963"/>
          <p14:tracePt t="4904" x="7165975" y="4079875"/>
          <p14:tracePt t="4904" x="7064375" y="4011613"/>
          <p14:tracePt t="4906" x="7031038" y="4003675"/>
          <p14:tracePt t="4907" x="6989763" y="3978275"/>
          <p14:tracePt t="4909" x="6913563" y="3937000"/>
          <p14:tracePt t="4910" x="6880225" y="3919538"/>
          <p14:tracePt t="4911" x="6838950" y="3886200"/>
          <p14:tracePt t="4921" x="6502400" y="3702050"/>
          <p14:tracePt t="4922" x="6369050" y="3625850"/>
          <p14:tracePt t="4923" x="6326188" y="3600450"/>
          <p14:tracePt t="4937" x="5664200" y="3214688"/>
          <p14:tracePt t="4938" x="5538788" y="3155950"/>
          <p14:tracePt t="4939" x="5487988" y="3122613"/>
          <p14:tracePt t="4954" x="4775200" y="2678113"/>
          <p14:tracePt t="4954" x="4606925" y="2576513"/>
          <p14:tracePt t="4955" x="4556125" y="2543175"/>
          <p14:tracePt t="4957" x="4505325" y="2501900"/>
          <p14:tracePt t="4959" x="4397375" y="2443163"/>
          <p14:tracePt t="4960" x="4354513" y="2409825"/>
          <p14:tracePt t="4971" x="3927475" y="2149475"/>
          <p14:tracePt t="4972" x="3800475" y="2073275"/>
          <p14:tracePt t="4987" x="3289300" y="1728788"/>
          <p14:tracePt t="4988" x="3222625" y="1670050"/>
          <p14:tracePt t="4989" x="3189288" y="1654175"/>
          <p14:tracePt t="4990" x="3171825" y="1628775"/>
          <p14:tracePt t="4992" x="3105150" y="1585913"/>
          <p14:tracePt t="4993" x="3079750" y="1570038"/>
          <p14:tracePt t="4994" x="3046413" y="1544638"/>
          <p14:tracePt t="5004" x="2836863" y="1376363"/>
          <p14:tracePt t="5005" x="2760663" y="1317625"/>
          <p14:tracePt t="5021" x="2466975" y="1074738"/>
          <p14:tracePt t="5022" x="2416175" y="1023938"/>
          <p14:tracePt t="5023" x="2390775" y="1016000"/>
          <p14:tracePt t="5037" x="2173288" y="847725"/>
          <p14:tracePt t="5038" x="2132013" y="806450"/>
          <p14:tracePt t="5054" x="1946275" y="663575"/>
          <p14:tracePt t="5055" x="1912938" y="638175"/>
          <p14:tracePt t="5071" x="1720850" y="487363"/>
          <p14:tracePt t="5072" x="1703388" y="477838"/>
          <p14:tracePt t="5088" x="1544638" y="360363"/>
          <p14:tracePt t="5089" x="1509713" y="344488"/>
          <p14:tracePt t="5105" x="1384300" y="260350"/>
          <p14:tracePt t="5106" x="1376363" y="242888"/>
          <p14:tracePt t="5107" x="1368425" y="242888"/>
          <p14:tracePt t="5108" x="1358900" y="234950"/>
          <p14:tracePt t="5121" x="1292225" y="193675"/>
          <p14:tracePt t="5122" x="1284288" y="193675"/>
          <p14:tracePt t="5123" x="1274763" y="184150"/>
          <p14:tracePt t="5138" x="1216025" y="150813"/>
          <p14:tracePt t="5154" x="1166813" y="117475"/>
          <p14:tracePt t="5154" x="1157288" y="109538"/>
          <p14:tracePt t="5171" x="1082675" y="58738"/>
          <p14:tracePt t="5518" x="847725" y="7938"/>
          <p14:tracePt t="5519" x="847725" y="17463"/>
          <p14:tracePt t="5524" x="863600" y="33338"/>
          <p14:tracePt t="5538" x="898525" y="50800"/>
          <p14:tracePt t="5555" x="939800" y="76200"/>
          <p14:tracePt t="5572" x="947738" y="84138"/>
          <p14:tracePt t="5724" x="965200" y="84138"/>
          <p14:tracePt t="5726" x="973138" y="84138"/>
          <p14:tracePt t="5727" x="981075" y="84138"/>
          <p14:tracePt t="5729" x="990600" y="84138"/>
          <p14:tracePt t="5730" x="1006475" y="84138"/>
          <p14:tracePt t="5738" x="1049338" y="84138"/>
          <p14:tracePt t="5739" x="1065213" y="84138"/>
          <p14:tracePt t="5755" x="1200150" y="92075"/>
          <p14:tracePt t="5756" x="1241425" y="100013"/>
          <p14:tracePt t="5771" x="1443038" y="125413"/>
          <p14:tracePt t="5772" x="1476375" y="134938"/>
          <p14:tracePt t="5788" x="1720850" y="158750"/>
          <p14:tracePt t="5789" x="1744663" y="158750"/>
          <p14:tracePt t="5790" x="1770063" y="168275"/>
          <p14:tracePt t="5805" x="1971675" y="184150"/>
          <p14:tracePt t="5806" x="2014538" y="201613"/>
          <p14:tracePt t="5807" x="2022475" y="201613"/>
          <p14:tracePt t="5822" x="2206625" y="217488"/>
          <p14:tracePt t="5823" x="2239963" y="217488"/>
          <p14:tracePt t="5838" x="2408238" y="242888"/>
          <p14:tracePt t="5839" x="2441575" y="252413"/>
          <p14:tracePt t="5855" x="2566988" y="252413"/>
          <p14:tracePt t="5872" x="2609850" y="252413"/>
          <p14:tracePt t="5873" x="2617788" y="252413"/>
          <p14:tracePt t="5972" x="2625725" y="252413"/>
          <p14:tracePt t="5974" x="2643188" y="252413"/>
          <p14:tracePt t="5975" x="2651125" y="252413"/>
          <p14:tracePt t="5976" x="2660650" y="242888"/>
          <p14:tracePt t="5979" x="2668588" y="242888"/>
          <p14:tracePt t="5988" x="2727325" y="234950"/>
          <p14:tracePt t="5989" x="2727325" y="227013"/>
          <p14:tracePt t="6005" x="2794000" y="227013"/>
          <p14:tracePt t="6022" x="2911475" y="227013"/>
          <p14:tracePt t="6022" x="2936875" y="227013"/>
          <p14:tracePt t="6038" x="3021013" y="227013"/>
          <p14:tracePt t="6055" x="3062288" y="227013"/>
          <p14:tracePt t="6056" x="3079750" y="227013"/>
          <p14:tracePt t="6072" x="3113088" y="227013"/>
          <p14:tracePt t="6073" x="3121025" y="227013"/>
          <p14:tracePt t="6074" x="3130550" y="227013"/>
          <p14:tracePt t="6088" x="3171825" y="242888"/>
          <p14:tracePt t="6105" x="3189288" y="252413"/>
          <p14:tracePt t="6165" x="3179763" y="260350"/>
          <p14:tracePt t="6168" x="3179763" y="268288"/>
          <p14:tracePt t="6169" x="3171825" y="285750"/>
          <p14:tracePt t="6172" x="3163888" y="301625"/>
          <p14:tracePt t="6173" x="3146425" y="311150"/>
          <p14:tracePt t="6188" x="3079750" y="395288"/>
          <p14:tracePt t="6189" x="3062288" y="411163"/>
          <p14:tracePt t="6190" x="3054350" y="411163"/>
          <p14:tracePt t="6191" x="3046413" y="428625"/>
          <p14:tracePt t="6192" x="3036888" y="428625"/>
          <p14:tracePt t="6194" x="3021013" y="436563"/>
          <p14:tracePt t="6195" x="3013075" y="454025"/>
          <p14:tracePt t="6196" x="3013075" y="461963"/>
          <p14:tracePt t="6205" x="2936875" y="503238"/>
          <p14:tracePt t="6206" x="2911475" y="520700"/>
          <p14:tracePt t="6222" x="2760663" y="620713"/>
          <p14:tracePt t="6223" x="2727325" y="630238"/>
          <p14:tracePt t="6224" x="2709863" y="638175"/>
          <p14:tracePt t="6238" x="2551113" y="712788"/>
          <p14:tracePt t="6239" x="2533650" y="722313"/>
          <p14:tracePt t="6240" x="2517775" y="722313"/>
          <p14:tracePt t="6241" x="2500313" y="722313"/>
          <p14:tracePt t="6244" x="2466975" y="747713"/>
          <p14:tracePt t="6245" x="2459038" y="747713"/>
          <p14:tracePt t="6255" x="2366963" y="788988"/>
          <p14:tracePt t="6256" x="2341563" y="796925"/>
          <p14:tracePt t="6272" x="2239963" y="839788"/>
          <p14:tracePt t="6273" x="2214563" y="839788"/>
          <p14:tracePt t="6274" x="2214563" y="847725"/>
          <p14:tracePt t="6288" x="2165350" y="855663"/>
          <p14:tracePt t="6305" x="2132013" y="873125"/>
          <p14:tracePt t="6306" x="2122488" y="873125"/>
          <p14:tracePt t="6322" x="2089150" y="881063"/>
          <p14:tracePt t="6323" x="2081213" y="881063"/>
          <p14:tracePt t="6339" x="2030413" y="914400"/>
          <p14:tracePt t="6355" x="1920875" y="957263"/>
          <p14:tracePt t="6356" x="1912938" y="957263"/>
          <p14:tracePt t="6357" x="1905000" y="957263"/>
          <p14:tracePt t="6371" x="1803400" y="973138"/>
          <p14:tracePt t="6372" x="1795463" y="973138"/>
          <p14:tracePt t="6388" x="1711325" y="973138"/>
          <p14:tracePt t="6405" x="1652588" y="973138"/>
          <p14:tracePt t="6406" x="1627188" y="973138"/>
          <p14:tracePt t="6422" x="1593850" y="973138"/>
          <p14:tracePt t="6770" x="1593850" y="957263"/>
          <p14:tracePt t="6770" x="1611313" y="957263"/>
          <p14:tracePt t="6773" x="1619250" y="957263"/>
          <p14:tracePt t="6789" x="1703388" y="939800"/>
          <p14:tracePt t="6790" x="1728788" y="939800"/>
          <p14:tracePt t="6806" x="1820863" y="939800"/>
          <p14:tracePt t="6807" x="1846263" y="939800"/>
          <p14:tracePt t="6822" x="1955800" y="939800"/>
          <p14:tracePt t="6823" x="1971675" y="939800"/>
          <p14:tracePt t="6839" x="2114550" y="957263"/>
          <p14:tracePt t="6839" x="2139950" y="965200"/>
          <p14:tracePt t="6856" x="2290763" y="973138"/>
          <p14:tracePt t="6872" x="2449513" y="982663"/>
          <p14:tracePt t="6888" x="2559050" y="998538"/>
          <p14:tracePt t="6906" x="2566988" y="990600"/>
          <p14:tracePt t="6966" x="2576513" y="990600"/>
          <p14:tracePt t="6969" x="2584450" y="990600"/>
          <p14:tracePt t="6974" x="2584450" y="982663"/>
          <p14:tracePt t="6975" x="2601913" y="982663"/>
          <p14:tracePt t="6989" x="2651125" y="957263"/>
          <p14:tracePt t="7005" x="2743200" y="931863"/>
          <p14:tracePt t="7006" x="2752725" y="931863"/>
          <p14:tracePt t="7022" x="2852738" y="906463"/>
          <p14:tracePt t="7039" x="2919413" y="906463"/>
          <p14:tracePt t="7040" x="2936875" y="906463"/>
          <p14:tracePt t="7056" x="3021013" y="906463"/>
          <p14:tracePt t="7073" x="3121025" y="923925"/>
          <p14:tracePt t="7073" x="3146425" y="923925"/>
          <p14:tracePt t="7089" x="3248025" y="931863"/>
          <p14:tracePt t="7106" x="3355975" y="931863"/>
          <p14:tracePt t="7122" x="3448050" y="914400"/>
          <p14:tracePt t="7139" x="3498850" y="906463"/>
          <p14:tracePt t="7140" x="3506788" y="906463"/>
          <p14:tracePt t="7156" x="3565525" y="898525"/>
          <p14:tracePt t="7173" x="3624263" y="873125"/>
          <p14:tracePt t="7173" x="3649663" y="873125"/>
          <p14:tracePt t="7190" x="3675063" y="873125"/>
          <p14:tracePt t="7206" x="3733800" y="865188"/>
          <p14:tracePt t="7207" x="3751263" y="855663"/>
          <p14:tracePt t="7223" x="3792538" y="847725"/>
          <p14:tracePt t="7239" x="3843338" y="830263"/>
          <p14:tracePt t="7256" x="3859213" y="822325"/>
          <p14:tracePt t="7257" x="3868738" y="822325"/>
          <p14:tracePt t="7312" x="3876675" y="822325"/>
          <p14:tracePt t="7317" x="3884613" y="822325"/>
          <p14:tracePt t="7318" x="3902075" y="822325"/>
          <p14:tracePt t="7323" x="3910013" y="822325"/>
          <p14:tracePt t="7324" x="3927475" y="822325"/>
          <p14:tracePt t="7339" x="4035425" y="830263"/>
          <p14:tracePt t="7340" x="4052888" y="830263"/>
          <p14:tracePt t="7355" x="4152900" y="830263"/>
          <p14:tracePt t="7356" x="4162425" y="830263"/>
          <p14:tracePt t="7373" x="4287838" y="830263"/>
          <p14:tracePt t="7374" x="4329113" y="839788"/>
          <p14:tracePt t="7389" x="4456113" y="839788"/>
          <p14:tracePt t="7390" x="4464050" y="839788"/>
          <p14:tracePt t="7406" x="4581525" y="847725"/>
          <p14:tracePt t="7407" x="4614863" y="847725"/>
          <p14:tracePt t="7423" x="4724400" y="847725"/>
          <p14:tracePt t="7439" x="4841875" y="847725"/>
          <p14:tracePt t="7440" x="4849813" y="847725"/>
          <p14:tracePt t="7441" x="4867275" y="847725"/>
          <p14:tracePt t="7456" x="4908550" y="847725"/>
          <p14:tracePt t="7474" x="4916488" y="847725"/>
          <p14:tracePt t="7524" x="4926013" y="847725"/>
          <p14:tracePt t="7528" x="4933950" y="847725"/>
          <p14:tracePt t="7529" x="4951413" y="847725"/>
          <p14:tracePt t="7540" x="5000625" y="847725"/>
          <p14:tracePt t="7541" x="5018088" y="847725"/>
          <p14:tracePt t="7556" x="5160963" y="847725"/>
          <p14:tracePt t="7557" x="5176838" y="847725"/>
          <p14:tracePt t="7573" x="5327650" y="847725"/>
          <p14:tracePt t="7573" x="5337175" y="855663"/>
          <p14:tracePt t="7590" x="5480050" y="881063"/>
          <p14:tracePt t="7590" x="5503863" y="889000"/>
          <p14:tracePt t="7606" x="5646738" y="898525"/>
          <p14:tracePt t="7607" x="5672138" y="914400"/>
          <p14:tracePt t="7623" x="5807075" y="931863"/>
          <p14:tracePt t="7640" x="5932488" y="931863"/>
          <p14:tracePt t="7656" x="6042025" y="931863"/>
          <p14:tracePt t="7657" x="6057900" y="914400"/>
          <p14:tracePt t="7673" x="6124575" y="889000"/>
          <p14:tracePt t="7690" x="6183313" y="855663"/>
          <p14:tracePt t="7691" x="6192838" y="855663"/>
          <p14:tracePt t="7707" x="6218238" y="847725"/>
          <p14:tracePt t="7723" x="6251575" y="822325"/>
          <p14:tracePt t="7740" x="6267450" y="822325"/>
          <p14:tracePt t="7756" x="6276975" y="814388"/>
          <p14:tracePt t="7777" x="6292850" y="814388"/>
          <p14:tracePt t="7792" x="6300788" y="814388"/>
          <p14:tracePt t="7806" x="6310313" y="806450"/>
          <p14:tracePt t="7823" x="6318250" y="788988"/>
          <p14:tracePt t="7840" x="6335713" y="788988"/>
          <p14:tracePt t="7856" x="6359525" y="788988"/>
          <p14:tracePt t="7873" x="6394450" y="781050"/>
          <p14:tracePt t="7890" x="6418263" y="781050"/>
          <p14:tracePt t="8040" x="6427788" y="781050"/>
          <p14:tracePt t="8042" x="6435725" y="771525"/>
          <p14:tracePt t="8043" x="6443663" y="771525"/>
          <p14:tracePt t="8046" x="6461125" y="763588"/>
          <p14:tracePt t="8056" x="6527800" y="747713"/>
          <p14:tracePt t="8057" x="6545263" y="747713"/>
          <p14:tracePt t="8058" x="6553200" y="747713"/>
          <p14:tracePt t="8059" x="6561138" y="747713"/>
          <p14:tracePt t="8073" x="6645275" y="747713"/>
          <p14:tracePt t="8074" x="6670675" y="747713"/>
          <p14:tracePt t="8090" x="6754813" y="747713"/>
          <p14:tracePt t="8091" x="6754813" y="738188"/>
          <p14:tracePt t="8107" x="6805613" y="738188"/>
          <p14:tracePt t="8123" x="6813550" y="738188"/>
          <p14:tracePt t="8167" x="6821488" y="738188"/>
          <p14:tracePt t="8174" x="6846888" y="738188"/>
          <p14:tracePt t="8177" x="6854825" y="738188"/>
          <p14:tracePt t="8190" x="6931025" y="738188"/>
          <p14:tracePt t="8190" x="6938963" y="738188"/>
          <p14:tracePt t="8191" x="6964363" y="738188"/>
          <p14:tracePt t="8207" x="7031038" y="738188"/>
          <p14:tracePt t="8208" x="7056438" y="738188"/>
          <p14:tracePt t="8223" x="7140575" y="730250"/>
          <p14:tracePt t="8241" x="7191375" y="730250"/>
          <p14:tracePt t="8257" x="7216775" y="730250"/>
          <p14:tracePt t="9365" x="7207250" y="730250"/>
          <p14:tracePt t="9369" x="7199313" y="730250"/>
          <p14:tracePt t="9374" x="7191375" y="747713"/>
          <p14:tracePt t="9375" x="7173913" y="755650"/>
          <p14:tracePt t="9376" x="7165975" y="755650"/>
          <p14:tracePt t="9391" x="7089775" y="806450"/>
          <p14:tracePt t="9408" x="6997700" y="847725"/>
          <p14:tracePt t="9409" x="6989763" y="855663"/>
          <p14:tracePt t="9424" x="6897688" y="898525"/>
          <p14:tracePt t="9441" x="6737350" y="965200"/>
          <p14:tracePt t="9442" x="6711950" y="973138"/>
          <p14:tracePt t="9443" x="6704013" y="973138"/>
          <p14:tracePt t="9458" x="6535738" y="1041400"/>
          <p14:tracePt t="9459" x="6494463" y="1049338"/>
          <p14:tracePt t="9474" x="6242050" y="1133475"/>
          <p14:tracePt t="9475" x="6200775" y="1141413"/>
          <p14:tracePt t="9476" x="6183313" y="1149350"/>
          <p14:tracePt t="9477" x="6159500" y="1149350"/>
          <p14:tracePt t="9478" x="6142038" y="1149350"/>
          <p14:tracePt t="9480" x="6100763" y="1174750"/>
          <p14:tracePt t="9481" x="6067425" y="1174750"/>
          <p14:tracePt t="9491" x="5848350" y="1225550"/>
          <p14:tracePt t="9492" x="5781675" y="1233488"/>
          <p14:tracePt t="9508" x="5353050" y="1309688"/>
          <p14:tracePt t="9509" x="5245100" y="1317625"/>
          <p14:tracePt t="9525" x="4783138" y="1350963"/>
          <p14:tracePt t="9525" x="4691063" y="1350963"/>
          <p14:tracePt t="9541" x="4295775" y="1376363"/>
          <p14:tracePt t="9558" x="3884613" y="1384300"/>
          <p14:tracePt t="9558" x="3817938" y="1393825"/>
          <p14:tracePt t="9574" x="3624263" y="1419225"/>
          <p14:tracePt t="9575" x="3600450" y="1419225"/>
          <p14:tracePt t="9591" x="3465513" y="1427163"/>
          <p14:tracePt t="9592" x="3440113" y="1427163"/>
          <p14:tracePt t="9609" x="3398838" y="1419225"/>
          <p14:tracePt t="9625" x="3355975" y="1419225"/>
          <p14:tracePt t="9626" x="3340100" y="1409700"/>
          <p14:tracePt t="9641" x="3248025" y="1393825"/>
          <p14:tracePt t="9642" x="3222625" y="1393825"/>
          <p14:tracePt t="9643" x="3205163" y="1393825"/>
          <p14:tracePt t="9657" x="3046413" y="1360488"/>
          <p14:tracePt t="9658" x="3003550" y="1350963"/>
          <p14:tracePt t="9660" x="2995613" y="1350963"/>
          <p14:tracePt t="9662" x="2962275" y="1350963"/>
          <p14:tracePt t="9663" x="2936875" y="1335088"/>
          <p14:tracePt t="9664" x="2928938" y="1335088"/>
          <p14:tracePt t="9665" x="2911475" y="1335088"/>
          <p14:tracePt t="9666" x="2895600" y="1335088"/>
          <p14:tracePt t="9674" x="2768600" y="1325563"/>
          <p14:tracePt t="9675" x="2719388" y="1317625"/>
          <p14:tracePt t="9691" x="2466975" y="1309688"/>
          <p14:tracePt t="9692" x="2433638" y="1309688"/>
          <p14:tracePt t="9693" x="2416175" y="1309688"/>
          <p14:tracePt t="9694" x="2408238" y="1309688"/>
          <p14:tracePt t="9708" x="2290763" y="1309688"/>
          <p14:tracePt t="9708" x="2265363" y="1317625"/>
          <p14:tracePt t="9724" x="2173288" y="1343025"/>
          <p14:tracePt t="9725" x="2155825" y="1350963"/>
          <p14:tracePt t="9741" x="2038350" y="1376363"/>
          <p14:tracePt t="9757" x="1920875" y="1401763"/>
          <p14:tracePt t="9759" x="1887538" y="1401763"/>
          <p14:tracePt t="9775" x="1820863" y="1401763"/>
          <p14:tracePt t="9775" x="1803400" y="1401763"/>
          <p14:tracePt t="9791" x="1787525" y="1401763"/>
          <p14:tracePt t="9842" x="1803400" y="1401763"/>
          <p14:tracePt t="9864" x="1795463" y="1401763"/>
          <p14:tracePt t="9866" x="1787525" y="1401763"/>
          <p14:tracePt t="9875" x="1779588" y="1401763"/>
          <p14:tracePt t="9876" x="1762125" y="1393825"/>
          <p14:tracePt t="9891" x="1720850" y="1360488"/>
          <p14:tracePt t="9892" x="1711325" y="1360488"/>
          <p14:tracePt t="9908" x="1677988" y="1325563"/>
          <p14:tracePt t="9925" x="1670050" y="1309688"/>
          <p14:tracePt t="9925" x="1662113" y="1292225"/>
          <p14:tracePt t="9994" x="1662113" y="1284288"/>
          <p14:tracePt t="10010" x="1677988" y="1284288"/>
          <p14:tracePt t="10181" x="1685925" y="1284288"/>
          <p14:tracePt t="10257" x="1695450" y="1284288"/>
          <p14:tracePt t="10264" x="1703388" y="1284288"/>
          <p14:tracePt t="10288" x="1720850" y="1284288"/>
          <p14:tracePt t="10304" x="1728788" y="1284288"/>
          <p14:tracePt t="10310" x="1736725" y="1284288"/>
          <p14:tracePt t="10326" x="1787525" y="1284288"/>
          <p14:tracePt t="10342" x="1812925" y="1292225"/>
          <p14:tracePt t="10359" x="1846263" y="1292225"/>
          <p14:tracePt t="10375" x="1854200" y="1292225"/>
          <p14:tracePt t="10376" x="1862138" y="1292225"/>
          <p14:tracePt t="10392" x="1897063" y="1301750"/>
          <p14:tracePt t="10393" x="1912938" y="1301750"/>
          <p14:tracePt t="10409" x="2014538" y="1301750"/>
          <p14:tracePt t="10410" x="2030413" y="1301750"/>
          <p14:tracePt t="10411" x="2038350" y="1301750"/>
          <p14:tracePt t="10412" x="2055813" y="1301750"/>
          <p14:tracePt t="10425" x="2165350" y="1301750"/>
          <p14:tracePt t="10426" x="2198688" y="1301750"/>
          <p14:tracePt t="10442" x="2366963" y="1301750"/>
          <p14:tracePt t="10442" x="2416175" y="1301750"/>
          <p14:tracePt t="10459" x="2625725" y="1301750"/>
          <p14:tracePt t="10460" x="2668588" y="1292225"/>
          <p14:tracePt t="10475" x="2860675" y="1292225"/>
          <p14:tracePt t="10476" x="2895600" y="1292225"/>
          <p14:tracePt t="10477" x="2903538" y="1292225"/>
          <p14:tracePt t="10492" x="3021013" y="1284288"/>
          <p14:tracePt t="10492" x="3036888" y="1284288"/>
          <p14:tracePt t="10509" x="3130550" y="1276350"/>
          <p14:tracePt t="10510" x="3146425" y="1276350"/>
          <p14:tracePt t="10525" x="3163888" y="1276350"/>
          <p14:tracePt t="10705" x="3171825" y="1276350"/>
          <p14:tracePt t="10707" x="3189288" y="1276350"/>
          <p14:tracePt t="10710" x="3205163" y="1276350"/>
          <p14:tracePt t="10726" x="3289300" y="1276350"/>
          <p14:tracePt t="10727" x="3314700" y="1276350"/>
          <p14:tracePt t="10742" x="3398838" y="1276350"/>
          <p14:tracePt t="10743" x="3414713" y="1276350"/>
          <p14:tracePt t="10759" x="3498850" y="1292225"/>
          <p14:tracePt t="10760" x="3524250" y="1292225"/>
          <p14:tracePt t="10761" x="3532188" y="1292225"/>
          <p14:tracePt t="10776" x="3608388" y="1292225"/>
          <p14:tracePt t="10776" x="3616325" y="1301750"/>
          <p14:tracePt t="10792" x="3675063" y="1301750"/>
          <p14:tracePt t="10809" x="3692525" y="1301750"/>
          <p14:tracePt t="11411" x="3700463" y="1301750"/>
          <p14:tracePt t="11415" x="3700463" y="1292225"/>
          <p14:tracePt t="11416" x="3708400" y="1292225"/>
          <p14:tracePt t="11426" x="3741738" y="1292225"/>
          <p14:tracePt t="11443" x="3843338" y="1292225"/>
          <p14:tracePt t="11459" x="4002088" y="1309688"/>
          <p14:tracePt t="11476" x="4137025" y="1317625"/>
          <p14:tracePt t="11477" x="4162425" y="1335088"/>
          <p14:tracePt t="11478" x="4170363" y="1335088"/>
          <p14:tracePt t="11493" x="4305300" y="1343025"/>
          <p14:tracePt t="11494" x="4338638" y="1343025"/>
          <p14:tracePt t="11495" x="4346575" y="1343025"/>
          <p14:tracePt t="11496" x="4364038" y="1343025"/>
          <p14:tracePt t="11497" x="4371975" y="1343025"/>
          <p14:tracePt t="11498" x="4379913" y="1343025"/>
          <p14:tracePt t="11509" x="4456113" y="1350963"/>
          <p14:tracePt t="11510" x="4464050" y="1350963"/>
          <p14:tracePt t="11512" x="4471988" y="1350963"/>
          <p14:tracePt t="11526" x="4530725" y="1350963"/>
          <p14:tracePt t="11543" x="4548188" y="1350963"/>
          <p14:tracePt t="11605" x="4556125" y="1350963"/>
          <p14:tracePt t="11610" x="4573588" y="1350963"/>
          <p14:tracePt t="11614" x="4581525" y="1350963"/>
          <p14:tracePt t="11626" x="4632325" y="1317625"/>
          <p14:tracePt t="11627" x="4640263" y="1317625"/>
          <p14:tracePt t="11628" x="4665663" y="1309688"/>
          <p14:tracePt t="11643" x="4749800" y="1266825"/>
          <p14:tracePt t="11659" x="4867275" y="1225550"/>
          <p14:tracePt t="11676" x="4926013" y="1200150"/>
          <p14:tracePt t="11693" x="4933950" y="1200150"/>
          <p14:tracePt t="11876" x="4951413" y="1200150"/>
          <p14:tracePt t="11880" x="4959350" y="1200150"/>
          <p14:tracePt t="11893" x="5010150" y="1217613"/>
          <p14:tracePt t="11894" x="5033963" y="1217613"/>
          <p14:tracePt t="11910" x="5102225" y="1250950"/>
          <p14:tracePt t="11926" x="5202238" y="1258888"/>
          <p14:tracePt t="11928" x="5219700" y="1258888"/>
          <p14:tracePt t="11943" x="5294313" y="1266825"/>
          <p14:tracePt t="11944" x="5311775" y="1266825"/>
          <p14:tracePt t="11960" x="5378450" y="1266825"/>
          <p14:tracePt t="11961" x="5386388" y="1266825"/>
          <p14:tracePt t="11977" x="5421313" y="1266825"/>
          <p14:tracePt t="11978" x="5429250" y="1266825"/>
          <p14:tracePt t="11998" x="5437188" y="1266825"/>
          <p14:tracePt t="12010" x="5454650" y="1266825"/>
          <p14:tracePt t="12010" x="5462588" y="1266825"/>
          <p14:tracePt t="12027" x="5513388" y="1276350"/>
          <p14:tracePt t="12028" x="5538788" y="1276350"/>
          <p14:tracePt t="12043" x="5597525" y="1292225"/>
          <p14:tracePt t="12044" x="5605463" y="1292225"/>
          <p14:tracePt t="12060" x="5646738" y="1292225"/>
          <p14:tracePt t="12077" x="5722938" y="1301750"/>
          <p14:tracePt t="12077" x="5730875" y="1301750"/>
          <p14:tracePt t="12093" x="5797550" y="1301750"/>
          <p14:tracePt t="12110" x="5856288" y="1309688"/>
          <p14:tracePt t="12126" x="5924550" y="1317625"/>
          <p14:tracePt t="12127" x="5932488" y="1317625"/>
          <p14:tracePt t="12128" x="5932488" y="1335088"/>
          <p14:tracePt t="12129" x="5940425" y="1325563"/>
          <p14:tracePt t="12144" x="5973763" y="1325563"/>
          <p14:tracePt t="12160" x="6016625" y="1325563"/>
          <p14:tracePt t="12177" x="6057900" y="1325563"/>
          <p14:tracePt t="12178" x="6067425" y="1325563"/>
          <p14:tracePt t="12194" x="6108700" y="1325563"/>
          <p14:tracePt t="12194" x="6124575" y="1325563"/>
          <p14:tracePt t="12210" x="6175375" y="1325563"/>
          <p14:tracePt t="12211" x="6183313" y="1335088"/>
          <p14:tracePt t="12227" x="6251575" y="1343025"/>
          <p14:tracePt t="12228" x="6259513" y="1343025"/>
          <p14:tracePt t="12229" x="6267450" y="1343025"/>
          <p14:tracePt t="12243" x="6343650" y="1350963"/>
          <p14:tracePt t="12244" x="6351588" y="1350963"/>
          <p14:tracePt t="12245" x="6351588" y="1360488"/>
          <p14:tracePt t="12260" x="6435725" y="1376363"/>
          <p14:tracePt t="12260" x="6461125" y="1376363"/>
          <p14:tracePt t="12277" x="6553200" y="1393825"/>
          <p14:tracePt t="12293" x="6645275" y="1419225"/>
          <p14:tracePt t="12310" x="6711950" y="1427163"/>
          <p14:tracePt t="12327" x="6754813" y="1435100"/>
          <p14:tracePt t="12344" x="6780213" y="1443038"/>
          <p14:tracePt t="12360" x="6813550" y="1443038"/>
          <p14:tracePt t="12377" x="6838950" y="1443038"/>
          <p14:tracePt t="12394" x="6846888" y="1443038"/>
          <p14:tracePt t="12395" x="6854825" y="1443038"/>
          <p14:tracePt t="12411" x="6864350" y="1443038"/>
          <p14:tracePt t="12461" x="6880225" y="1443038"/>
          <p14:tracePt t="12469" x="6888163" y="1443038"/>
          <p14:tracePt t="12477" x="6905625" y="1443038"/>
          <p14:tracePt t="12479" x="6923088" y="1435100"/>
          <p14:tracePt t="12494" x="6972300" y="1419225"/>
          <p14:tracePt t="12510" x="7023100" y="1401763"/>
          <p14:tracePt t="12511" x="7031038" y="1401763"/>
          <p14:tracePt t="12527" x="7089775" y="1393825"/>
          <p14:tracePt t="12544" x="7115175" y="1376363"/>
          <p14:tracePt t="12545" x="7132638" y="1376363"/>
          <p14:tracePt t="12560" x="7140575" y="1376363"/>
          <p14:tracePt t="12619" x="7148513" y="1376363"/>
          <p14:tracePt t="12627" x="7158038" y="1376363"/>
          <p14:tracePt t="12630" x="7173913" y="1376363"/>
          <p14:tracePt t="12631" x="7173913" y="1368425"/>
          <p14:tracePt t="12644" x="7191375" y="1368425"/>
          <p14:tracePt t="12661" x="7232650" y="1360488"/>
          <p14:tracePt t="12662" x="7240588" y="1350963"/>
          <p14:tracePt t="12677" x="7275513" y="1335088"/>
          <p14:tracePt t="12678" x="7283450" y="1335088"/>
          <p14:tracePt t="12694" x="7283450" y="1325563"/>
          <p14:tracePt t="12973" x="7299325" y="1325563"/>
          <p14:tracePt t="12974" x="7308850" y="1325563"/>
          <p14:tracePt t="12977" x="7316788" y="1325563"/>
          <p14:tracePt t="12978" x="7316788" y="1317625"/>
          <p14:tracePt t="12994" x="7426325" y="1317625"/>
          <p14:tracePt t="12995" x="7451725" y="1317625"/>
          <p14:tracePt t="12996" x="7467600" y="1317625"/>
          <p14:tracePt t="12997" x="7475538" y="1317625"/>
          <p14:tracePt t="13011" x="7618413" y="1317625"/>
          <p14:tracePt t="13012" x="7661275" y="1317625"/>
          <p14:tracePt t="13027" x="7812088" y="1317625"/>
          <p14:tracePt t="13028" x="7827963" y="1317625"/>
          <p14:tracePt t="13044" x="7937500" y="1335088"/>
          <p14:tracePt t="13045" x="7945438" y="1335088"/>
          <p14:tracePt t="13046" x="7954963" y="1335088"/>
          <p14:tracePt t="13061" x="8013700" y="1335088"/>
          <p14:tracePt t="13078" x="8021638" y="1335088"/>
          <p14:tracePt t="13130" x="8029575" y="1335088"/>
          <p14:tracePt t="13136" x="8054975" y="1335088"/>
          <p14:tracePt t="13144" x="8080375" y="1325563"/>
          <p14:tracePt t="13161" x="8197850" y="1325563"/>
          <p14:tracePt t="13162" x="8231188" y="1325563"/>
          <p14:tracePt t="13163" x="8239125" y="1325563"/>
          <p14:tracePt t="13178" x="8348663" y="1317625"/>
          <p14:tracePt t="13194" x="8474075" y="1317625"/>
          <p14:tracePt t="13195" x="8491538" y="1317625"/>
          <p14:tracePt t="13211" x="8567738" y="1317625"/>
          <p14:tracePt t="13227" x="8616950" y="1317625"/>
          <p14:tracePt t="13228" x="8626475" y="1317625"/>
          <p14:tracePt t="13344" x="8642350" y="1317625"/>
          <p14:tracePt t="13350" x="8650288" y="1317625"/>
          <p14:tracePt t="13361" x="8701088" y="1317625"/>
          <p14:tracePt t="13361" x="8726488" y="1309688"/>
          <p14:tracePt t="13378" x="8836025" y="1292225"/>
          <p14:tracePt t="13379" x="8861425" y="1292225"/>
          <p14:tracePt t="13394" x="8953500" y="1292225"/>
          <p14:tracePt t="13395" x="8978900" y="1292225"/>
          <p14:tracePt t="13411" x="9078913" y="1292225"/>
          <p14:tracePt t="13412" x="9086850" y="1292225"/>
          <p14:tracePt t="13413" x="9104313" y="1292225"/>
          <p14:tracePt t="13427" x="9163050" y="1292225"/>
          <p14:tracePt t="13428" x="9170988" y="1292225"/>
          <p14:tracePt t="13429" x="9188450" y="1292225"/>
          <p14:tracePt t="13444" x="9204325" y="1292225"/>
          <p14:tracePt t="13553" x="9213850" y="1292225"/>
          <p14:tracePt t="14082" x="9213850" y="1301750"/>
          <p14:tracePt t="14087" x="9204325" y="1301750"/>
          <p14:tracePt t="14095" x="9145588" y="1335088"/>
          <p14:tracePt t="14112" x="8994775" y="1376363"/>
          <p14:tracePt t="14113" x="8953500" y="1384300"/>
          <p14:tracePt t="14114" x="8928100" y="1384300"/>
          <p14:tracePt t="14115" x="8920163" y="1384300"/>
          <p14:tracePt t="14117" x="8894763" y="1393825"/>
          <p14:tracePt t="14118" x="8885238" y="1393825"/>
          <p14:tracePt t="14119" x="8877300" y="1393825"/>
          <p14:tracePt t="14120" x="8851900" y="1393825"/>
          <p14:tracePt t="14128" x="8751888" y="1401763"/>
          <p14:tracePt t="14145" x="8458200" y="1443038"/>
          <p14:tracePt t="14161" x="8156575" y="1485900"/>
          <p14:tracePt t="14162" x="8113713" y="1485900"/>
          <p14:tracePt t="14163" x="8088313" y="1501775"/>
          <p14:tracePt t="14164" x="8072438" y="1501775"/>
          <p14:tracePt t="14166" x="8047038" y="1511300"/>
          <p14:tracePt t="14167" x="7996238" y="1519238"/>
          <p14:tracePt t="14168" x="7988300" y="1519238"/>
          <p14:tracePt t="14169" x="7962900" y="1519238"/>
          <p14:tracePt t="14170" x="7929563" y="1519238"/>
          <p14:tracePt t="14178" x="7753350" y="1544638"/>
          <p14:tracePt t="14195" x="7316788" y="1611313"/>
          <p14:tracePt t="14196" x="7232650" y="1628775"/>
          <p14:tracePt t="14212" x="6746875" y="1687513"/>
          <p14:tracePt t="14212" x="6629400" y="1695450"/>
          <p14:tracePt t="14229" x="6108700" y="1728788"/>
          <p14:tracePt t="14230" x="5991225" y="1738313"/>
          <p14:tracePt t="14245" x="5495925" y="1779588"/>
          <p14:tracePt t="14246" x="5437188" y="1779588"/>
          <p14:tracePt t="14247" x="5395913" y="1779588"/>
          <p14:tracePt t="14262" x="4975225" y="1820863"/>
          <p14:tracePt t="14263" x="4883150" y="1820863"/>
          <p14:tracePt t="14264" x="4849813" y="1820863"/>
          <p14:tracePt t="14279" x="4481513" y="1863725"/>
          <p14:tracePt t="14279" x="4387850" y="1863725"/>
          <p14:tracePt t="14295" x="4060825" y="1905000"/>
          <p14:tracePt t="14296" x="3986213" y="1905000"/>
          <p14:tracePt t="14312" x="3717925" y="1930400"/>
          <p14:tracePt t="14329" x="3414713" y="1922463"/>
          <p14:tracePt t="14330" x="3355975" y="1922463"/>
          <p14:tracePt t="14331" x="3340100" y="1914525"/>
          <p14:tracePt t="14345" x="3121025" y="1879600"/>
          <p14:tracePt t="14346" x="3062288" y="1871663"/>
          <p14:tracePt t="14347" x="3046413" y="1871663"/>
          <p14:tracePt t="14348" x="3021013" y="1871663"/>
          <p14:tracePt t="14362" x="2801938" y="1838325"/>
          <p14:tracePt t="14363" x="2760663" y="1830388"/>
          <p14:tracePt t="14379" x="2508250" y="1787525"/>
          <p14:tracePt t="14395" x="2239963" y="1754188"/>
          <p14:tracePt t="14412" x="1946275" y="1728788"/>
          <p14:tracePt t="14429" x="1703388" y="1712913"/>
          <p14:tracePt t="14430" x="1670050" y="1712913"/>
          <p14:tracePt t="14445" x="1509713" y="1712913"/>
          <p14:tracePt t="14446" x="1493838" y="1712913"/>
          <p14:tracePt t="14462" x="1358900" y="1720850"/>
          <p14:tracePt t="14479" x="1216025" y="1738313"/>
          <p14:tracePt t="14495" x="1116013" y="1771650"/>
          <p14:tracePt t="14512" x="1090613" y="1771650"/>
          <p14:tracePt t="14513" x="1082675" y="1771650"/>
          <p14:tracePt t="14528" x="1082675" y="1779588"/>
          <p14:tracePt t="14595" x="1090613" y="1779588"/>
          <p14:tracePt t="14614" x="1098550" y="1779588"/>
          <p14:tracePt t="14660" x="1108075" y="1779588"/>
          <p14:tracePt t="14742" x="1116013" y="1779588"/>
          <p14:tracePt t="14805" x="1133475" y="1779588"/>
          <p14:tracePt t="14887" x="1141413" y="1779588"/>
          <p14:tracePt t="14918" x="1149350" y="1779588"/>
          <p14:tracePt t="14923" x="1157288" y="1779588"/>
          <p14:tracePt t="14930" x="1182688" y="1779588"/>
          <p14:tracePt t="14932" x="1200150" y="1779588"/>
          <p14:tracePt t="14933" x="1216025" y="1779588"/>
          <p14:tracePt t="14935" x="1233488" y="1779588"/>
          <p14:tracePt t="14936" x="1241425" y="1779588"/>
          <p14:tracePt t="14946" x="1317625" y="1779588"/>
          <p14:tracePt t="14947" x="1343025" y="1779588"/>
          <p14:tracePt t="14962" x="1450975" y="1779588"/>
          <p14:tracePt t="14963" x="1476375" y="1779588"/>
          <p14:tracePt t="14964" x="1485900" y="1779588"/>
          <p14:tracePt t="14979" x="1577975" y="1779588"/>
          <p14:tracePt t="14979" x="1603375" y="1779588"/>
          <p14:tracePt t="14996" x="1695450" y="1779588"/>
          <p14:tracePt t="15012" x="1787525" y="1797050"/>
          <p14:tracePt t="15029" x="1862138" y="1804988"/>
          <p14:tracePt t="15030" x="1887538" y="1804988"/>
          <p14:tracePt t="15045" x="1971675" y="1820863"/>
          <p14:tracePt t="15046" x="1989138" y="1820863"/>
          <p14:tracePt t="15048" x="1997075" y="1820863"/>
          <p14:tracePt t="15062" x="2114550" y="1838325"/>
          <p14:tracePt t="15063" x="2147888" y="1838325"/>
          <p14:tracePt t="15064" x="2155825" y="1838325"/>
          <p14:tracePt t="15066" x="2165350" y="1838325"/>
          <p14:tracePt t="15068" x="2190750" y="1838325"/>
          <p14:tracePt t="15069" x="2198688" y="1838325"/>
          <p14:tracePt t="15079" x="2308225" y="1838325"/>
          <p14:tracePt t="15080" x="2332038" y="1838325"/>
          <p14:tracePt t="15081" x="2357438" y="1838325"/>
          <p14:tracePt t="15095" x="2525713" y="1846263"/>
          <p14:tracePt t="15096" x="2566988" y="1846263"/>
          <p14:tracePt t="15097" x="2576513" y="1846263"/>
          <p14:tracePt t="15099" x="2584450" y="1846263"/>
          <p14:tracePt t="15101" x="2617788" y="1846263"/>
          <p14:tracePt t="15102" x="2643188" y="1846263"/>
          <p14:tracePt t="15103" x="2651125" y="1846263"/>
          <p14:tracePt t="15104" x="2660650" y="1846263"/>
          <p14:tracePt t="15113" x="2735263" y="1846263"/>
          <p14:tracePt t="15114" x="2768600" y="1846263"/>
          <p14:tracePt t="15129" x="2911475" y="1846263"/>
          <p14:tracePt t="15146" x="3028950" y="1846263"/>
          <p14:tracePt t="15146" x="3046413" y="1846263"/>
          <p14:tracePt t="15163" x="3105150" y="1846263"/>
          <p14:tracePt t="15180" x="3113088" y="1846263"/>
          <p14:tracePt t="15239" x="3121025" y="1846263"/>
          <p14:tracePt t="15243" x="3130550" y="1846263"/>
          <p14:tracePt t="15244" x="3146425" y="1846263"/>
          <p14:tracePt t="15248" x="3154363" y="1846263"/>
          <p14:tracePt t="15249" x="3163888" y="1846263"/>
          <p14:tracePt t="15263" x="3248025" y="1846263"/>
          <p14:tracePt t="15264" x="3271838" y="1846263"/>
          <p14:tracePt t="15279" x="3381375" y="1855788"/>
          <p14:tracePt t="15280" x="3398838" y="1855788"/>
          <p14:tracePt t="15296" x="3541713" y="1879600"/>
          <p14:tracePt t="15297" x="3565525" y="1879600"/>
          <p14:tracePt t="15313" x="3700463" y="1889125"/>
          <p14:tracePt t="15314" x="3733800" y="1889125"/>
          <p14:tracePt t="15329" x="3859213" y="1897063"/>
          <p14:tracePt t="15330" x="3884613" y="1897063"/>
          <p14:tracePt t="15346" x="4002088" y="1897063"/>
          <p14:tracePt t="15347" x="4027488" y="1897063"/>
          <p14:tracePt t="15363" x="4094163" y="1905000"/>
          <p14:tracePt t="15380" x="4152900" y="1905000"/>
          <p14:tracePt t="15396" x="4195763" y="1905000"/>
          <p14:tracePt t="15413" x="4237038" y="1905000"/>
          <p14:tracePt t="15413" x="4246563" y="1905000"/>
          <p14:tracePt t="15429" x="4295775" y="1905000"/>
          <p14:tracePt t="15430" x="4305300" y="1905000"/>
          <p14:tracePt t="15431" x="4321175" y="1905000"/>
          <p14:tracePt t="15432" x="4329113" y="1905000"/>
          <p14:tracePt t="15446" x="4379913" y="1905000"/>
          <p14:tracePt t="15447" x="4387850" y="1905000"/>
          <p14:tracePt t="15463" x="4446588" y="1905000"/>
          <p14:tracePt t="15479" x="4514850" y="1905000"/>
          <p14:tracePt t="15480" x="4530725" y="1905000"/>
          <p14:tracePt t="15496" x="4573588" y="1897063"/>
          <p14:tracePt t="15497" x="4581525" y="1897063"/>
          <p14:tracePt t="15513" x="4589463" y="1897063"/>
          <p14:tracePt t="16016" x="4589463" y="1879600"/>
          <p14:tracePt t="16019" x="4614863" y="1879600"/>
          <p14:tracePt t="16030" x="4640263" y="1879600"/>
          <p14:tracePt t="16047" x="4757738" y="1871663"/>
          <p14:tracePt t="16047" x="4783138" y="1871663"/>
          <p14:tracePt t="16063" x="4892675" y="1879600"/>
          <p14:tracePt t="16064" x="4916488" y="1879600"/>
          <p14:tracePt t="16079" x="5018088" y="1889125"/>
          <p14:tracePt t="16080" x="5033963" y="1889125"/>
          <p14:tracePt t="16097" x="5135563" y="1905000"/>
          <p14:tracePt t="16113" x="5219700" y="1905000"/>
          <p14:tracePt t="16114" x="5227638" y="1905000"/>
          <p14:tracePt t="16115" x="5245100" y="1905000"/>
          <p14:tracePt t="16130" x="5286375" y="1905000"/>
          <p14:tracePt t="16147" x="5311775" y="1905000"/>
          <p14:tracePt t="16148" x="5327650" y="1905000"/>
          <p14:tracePt t="16196" x="5337175" y="1905000"/>
          <p14:tracePt t="16201" x="5345113" y="1905000"/>
          <p14:tracePt t="16214" x="5386388" y="1905000"/>
          <p14:tracePt t="16215" x="5395913" y="1905000"/>
          <p14:tracePt t="16230" x="5454650" y="1905000"/>
          <p14:tracePt t="16231" x="5462588" y="1905000"/>
          <p14:tracePt t="16247" x="5503863" y="1905000"/>
          <p14:tracePt t="16264" x="5513388" y="1905000"/>
          <p14:tracePt t="16281" x="5521325" y="1905000"/>
          <p14:tracePt t="16675" x="5546725" y="1905000"/>
          <p14:tracePt t="16675" x="5554663" y="1905000"/>
          <p14:tracePt t="16678" x="5580063" y="1905000"/>
          <p14:tracePt t="16681" x="5597525" y="1905000"/>
          <p14:tracePt t="16697" x="5689600" y="1905000"/>
          <p14:tracePt t="16714" x="5832475" y="1905000"/>
          <p14:tracePt t="16731" x="5965825" y="1905000"/>
          <p14:tracePt t="16731" x="5999163" y="1905000"/>
          <p14:tracePt t="16747" x="6091238" y="1922463"/>
          <p14:tracePt t="16748" x="6108700" y="1922463"/>
          <p14:tracePt t="16764" x="6167438" y="1922463"/>
          <p14:tracePt t="16780" x="6251575" y="1914525"/>
          <p14:tracePt t="16782" x="6259513" y="1914525"/>
          <p14:tracePt t="16797" x="6318250" y="1897063"/>
          <p14:tracePt t="16798" x="6335713" y="1897063"/>
          <p14:tracePt t="16814" x="6402388" y="1879600"/>
          <p14:tracePt t="16815" x="6427788" y="1879600"/>
          <p14:tracePt t="16816" x="6435725" y="1879600"/>
          <p14:tracePt t="16831" x="6486525" y="1871663"/>
          <p14:tracePt t="16831" x="6502400" y="1871663"/>
          <p14:tracePt t="16832" x="6511925" y="1871663"/>
          <p14:tracePt t="16847" x="6545263" y="1871663"/>
          <p14:tracePt t="16864" x="6570663" y="1863725"/>
          <p14:tracePt t="17023" x="6586538" y="1863725"/>
          <p14:tracePt t="17024" x="6594475" y="1855788"/>
          <p14:tracePt t="17025" x="6604000" y="1855788"/>
          <p14:tracePt t="17028" x="6611938" y="1855788"/>
          <p14:tracePt t="17031" x="6629400" y="1855788"/>
          <p14:tracePt t="17048" x="6688138" y="1855788"/>
          <p14:tracePt t="17048" x="6696075" y="1855788"/>
          <p14:tracePt t="17064" x="6770688" y="1855788"/>
          <p14:tracePt t="17065" x="6796088" y="1855788"/>
          <p14:tracePt t="17066" x="6805613" y="1855788"/>
          <p14:tracePt t="17081" x="6854825" y="1855788"/>
          <p14:tracePt t="17082" x="6864350" y="1855788"/>
          <p14:tracePt t="17098" x="6905625" y="1855788"/>
          <p14:tracePt t="17098" x="6923088" y="1855788"/>
          <p14:tracePt t="17114" x="6964363" y="1855788"/>
          <p14:tracePt t="17131" x="7023100" y="1855788"/>
          <p14:tracePt t="17132" x="7031038" y="1855788"/>
          <p14:tracePt t="17147" x="7107238" y="1830388"/>
          <p14:tracePt t="17148" x="7115175" y="1830388"/>
          <p14:tracePt t="17164" x="7216775" y="1830388"/>
          <p14:tracePt t="17181" x="7299325" y="1820863"/>
          <p14:tracePt t="17182" x="7308850" y="1820863"/>
          <p14:tracePt t="17198" x="7408863" y="1820863"/>
          <p14:tracePt t="17199" x="7434263" y="1820863"/>
          <p14:tracePt t="17214" x="7534275" y="1820863"/>
          <p14:tracePt t="17214" x="7551738" y="1820863"/>
          <p14:tracePt t="17231" x="7643813" y="1820863"/>
          <p14:tracePt t="17231" x="7651750" y="1820863"/>
          <p14:tracePt t="17248" x="7694613" y="1812925"/>
          <p14:tracePt t="17248" x="7702550" y="1812925"/>
          <p14:tracePt t="17264" x="7720013" y="1812925"/>
          <p14:tracePt t="17264" x="7727950" y="1812925"/>
          <p14:tracePt t="18729" x="7720013" y="1812925"/>
          <p14:tracePt t="18732" x="7710488" y="1812925"/>
          <p14:tracePt t="18735" x="7677150" y="1812925"/>
          <p14:tracePt t="18737" x="7677150" y="1820863"/>
          <p14:tracePt t="18738" x="7669213" y="1820863"/>
          <p14:tracePt t="18749" x="7618413" y="1838325"/>
          <p14:tracePt t="18750" x="7585075" y="1846263"/>
          <p14:tracePt t="18765" x="7459663" y="1879600"/>
          <p14:tracePt t="18766" x="7426325" y="1889125"/>
          <p14:tracePt t="18782" x="7207250" y="1905000"/>
          <p14:tracePt t="18799" x="6864350" y="1922463"/>
          <p14:tracePt t="18799" x="6780213" y="1922463"/>
          <p14:tracePt t="18816" x="6410325" y="1930400"/>
          <p14:tracePt t="18832" x="5949950" y="1930400"/>
          <p14:tracePt t="18833" x="5899150" y="1930400"/>
          <p14:tracePt t="18849" x="5487988" y="1922463"/>
          <p14:tracePt t="18865" x="5068888" y="1922463"/>
          <p14:tracePt t="18866" x="4984750" y="1922463"/>
          <p14:tracePt t="18867" x="4951413" y="1922463"/>
          <p14:tracePt t="18869" x="4933950" y="1922463"/>
          <p14:tracePt t="18871" x="4867275" y="1922463"/>
          <p14:tracePt t="18872" x="4849813" y="1922463"/>
          <p14:tracePt t="18882" x="4598988" y="1930400"/>
          <p14:tracePt t="18883" x="4530725" y="1938338"/>
          <p14:tracePt t="18899" x="4070350" y="1973263"/>
          <p14:tracePt t="18900" x="4011613" y="1973263"/>
          <p14:tracePt t="18901" x="3976688" y="1981200"/>
          <p14:tracePt t="18916" x="3590925" y="2014538"/>
          <p14:tracePt t="18917" x="3506788" y="2014538"/>
          <p14:tracePt t="18932" x="3179763" y="2047875"/>
          <p14:tracePt t="18933" x="3138488" y="2047875"/>
          <p14:tracePt t="18934" x="3130550" y="2047875"/>
          <p14:tracePt t="18935" x="3105150" y="2047875"/>
          <p14:tracePt t="18949" x="2936875" y="2065338"/>
          <p14:tracePt t="18950" x="2911475" y="2073275"/>
          <p14:tracePt t="18966" x="2768600" y="2106613"/>
          <p14:tracePt t="18967" x="2743200" y="2114550"/>
          <p14:tracePt t="18982" x="2592388" y="2149475"/>
          <p14:tracePt t="18983" x="2559050" y="2149475"/>
          <p14:tracePt t="18984" x="2551113" y="2149475"/>
          <p14:tracePt t="18999" x="2390775" y="2182813"/>
          <p14:tracePt t="19015" x="2198688" y="2233613"/>
          <p14:tracePt t="19016" x="2165350" y="2233613"/>
          <p14:tracePt t="19017" x="2139950" y="2233613"/>
          <p14:tracePt t="19018" x="2132013" y="2233613"/>
          <p14:tracePt t="19020" x="2122488" y="2241550"/>
          <p14:tracePt t="19021" x="2089150" y="2241550"/>
          <p14:tracePt t="19022" x="2081213" y="2241550"/>
          <p14:tracePt t="19032" x="1963738" y="2274888"/>
          <p14:tracePt t="19033" x="1946275" y="2274888"/>
          <p14:tracePt t="19034" x="1930400" y="2274888"/>
          <p14:tracePt t="19035" x="1920875" y="2282825"/>
          <p14:tracePt t="19037" x="1905000" y="2282825"/>
          <p14:tracePt t="19038" x="1887538" y="2282825"/>
          <p14:tracePt t="19049" x="1787525" y="2308225"/>
          <p14:tracePt t="19050" x="1754188" y="2316163"/>
          <p14:tracePt t="19066" x="1636713" y="2325688"/>
          <p14:tracePt t="19066" x="1619250" y="2325688"/>
          <p14:tracePt t="19067" x="1611313" y="2325688"/>
          <p14:tracePt t="19083" x="1552575" y="2325688"/>
          <p14:tracePt t="19083" x="1544638" y="2325688"/>
          <p14:tracePt t="19099" x="1535113" y="2325688"/>
          <p14:tracePt t="19153" x="1527175" y="2341563"/>
          <p14:tracePt t="19157" x="1509713" y="2341563"/>
          <p14:tracePt t="19165" x="1501775" y="2351088"/>
          <p14:tracePt t="19166" x="1485900" y="2351088"/>
          <p14:tracePt t="19182" x="1427163" y="2359025"/>
          <p14:tracePt t="19199" x="1376363" y="2366963"/>
          <p14:tracePt t="19216" x="1333500" y="2366963"/>
          <p14:tracePt t="19217" x="1325563" y="2366963"/>
          <p14:tracePt t="19233" x="1300163" y="2366963"/>
          <p14:tracePt t="19249" x="1292225" y="2384425"/>
          <p14:tracePt t="19431" x="1300163" y="2384425"/>
          <p14:tracePt t="19475" x="1309688" y="2384425"/>
          <p14:tracePt t="19484" x="1317625" y="2384425"/>
          <p14:tracePt t="19489" x="1325563" y="2384425"/>
          <p14:tracePt t="19500" x="1343025" y="2384425"/>
          <p14:tracePt t="19500" x="1350963" y="2384425"/>
          <p14:tracePt t="19517" x="1384300" y="2374900"/>
          <p14:tracePt t="19517" x="1401763" y="2366963"/>
          <p14:tracePt t="19533" x="1485900" y="2359025"/>
          <p14:tracePt t="19533" x="1493838" y="2359025"/>
          <p14:tracePt t="19550" x="1603375" y="2359025"/>
          <p14:tracePt t="19550" x="1619250" y="2359025"/>
          <p14:tracePt t="19566" x="1728788" y="2359025"/>
          <p14:tracePt t="19567" x="1744663" y="2359025"/>
          <p14:tracePt t="19583" x="1854200" y="2341563"/>
          <p14:tracePt t="19600" x="1971675" y="2341563"/>
          <p14:tracePt t="19616" x="2097088" y="2333625"/>
          <p14:tracePt t="19633" x="2181225" y="2325688"/>
          <p14:tracePt t="19634" x="2198688" y="2325688"/>
          <p14:tracePt t="19650" x="2239963" y="2316163"/>
          <p14:tracePt t="19651" x="2249488" y="2316163"/>
          <p14:tracePt t="19666" x="2308225" y="2300288"/>
          <p14:tracePt t="19667" x="2316163" y="2300288"/>
          <p14:tracePt t="19683" x="2332038" y="2292350"/>
          <p14:tracePt t="19684" x="2349500" y="2292350"/>
          <p14:tracePt t="19700" x="2357438" y="2292350"/>
          <p14:tracePt t="19701" x="2357438" y="2282825"/>
          <p14:tracePt t="19717" x="2366963" y="2282825"/>
          <p14:tracePt t="19733" x="2390775" y="2282825"/>
          <p14:tracePt t="19749" x="2416175" y="2282825"/>
          <p14:tracePt t="19767" x="2441575" y="2300288"/>
          <p14:tracePt t="19767" x="2449513" y="2300288"/>
          <p14:tracePt t="19783" x="2492375" y="2300288"/>
          <p14:tracePt t="19800" x="2543175" y="2300288"/>
          <p14:tracePt t="19800" x="2559050" y="2300288"/>
          <p14:tracePt t="19817" x="2576513" y="2300288"/>
          <p14:tracePt t="19817" x="2584450" y="2300288"/>
          <p14:tracePt t="19833" x="2601913" y="2300288"/>
          <p14:tracePt t="19834" x="2609850" y="2300288"/>
          <p14:tracePt t="19850" x="2651125" y="2316163"/>
          <p14:tracePt t="19866" x="2701925" y="2325688"/>
          <p14:tracePt t="19867" x="2709863" y="2341563"/>
          <p14:tracePt t="19883" x="2768600" y="2359025"/>
          <p14:tracePt t="19884" x="2778125" y="2359025"/>
          <p14:tracePt t="19885" x="2786063" y="2359025"/>
          <p14:tracePt t="19900" x="2852738" y="2366963"/>
          <p14:tracePt t="19900" x="2870200" y="2384425"/>
          <p14:tracePt t="19917" x="2944813" y="2392363"/>
          <p14:tracePt t="19917" x="2954338" y="2392363"/>
          <p14:tracePt t="19933" x="2995613" y="2392363"/>
          <p14:tracePt t="19934" x="2995613" y="2400300"/>
          <p14:tracePt t="19950" x="3021013" y="2400300"/>
          <p14:tracePt t="19967" x="3028950" y="2400300"/>
          <p14:tracePt t="20020" x="3036888" y="2400300"/>
          <p14:tracePt t="20023" x="3046413" y="2400300"/>
          <p14:tracePt t="20024" x="3062288" y="2400300"/>
          <p14:tracePt t="20033" x="3087688" y="2400300"/>
          <p14:tracePt t="20034" x="3105150" y="2400300"/>
          <p14:tracePt t="20035" x="3113088" y="2409825"/>
          <p14:tracePt t="20050" x="3197225" y="2425700"/>
          <p14:tracePt t="20067" x="3297238" y="2443163"/>
          <p14:tracePt t="20083" x="3414713" y="2476500"/>
          <p14:tracePt t="20084" x="3424238" y="2476500"/>
          <p14:tracePt t="20100" x="3498850" y="2492375"/>
          <p14:tracePt t="20100" x="3506788" y="2492375"/>
          <p14:tracePt t="20116" x="3565525" y="2517775"/>
          <p14:tracePt t="20133" x="3616325" y="2517775"/>
          <p14:tracePt t="20150" x="3675063" y="2527300"/>
          <p14:tracePt t="20151" x="3692525" y="2527300"/>
          <p14:tracePt t="20167" x="3751263" y="2527300"/>
          <p14:tracePt t="20167" x="3759200" y="2527300"/>
          <p14:tracePt t="20184" x="3843338" y="2527300"/>
          <p14:tracePt t="20200" x="3968750" y="2527300"/>
          <p14:tracePt t="20201" x="3994150" y="2527300"/>
          <p14:tracePt t="20217" x="4086225" y="2527300"/>
          <p14:tracePt t="20217" x="4119563" y="2527300"/>
          <p14:tracePt t="20233" x="4203700" y="2527300"/>
          <p14:tracePt t="20250" x="4221163" y="2527300"/>
          <p14:tracePt t="20739" x="4237038" y="2527300"/>
          <p14:tracePt t="20741" x="4254500" y="2527300"/>
          <p14:tracePt t="20744" x="4279900" y="2527300"/>
          <p14:tracePt t="20751" x="4305300" y="2527300"/>
          <p14:tracePt t="20752" x="4329113" y="2527300"/>
          <p14:tracePt t="20767" x="4464050" y="2509838"/>
          <p14:tracePt t="20784" x="4614863" y="2501900"/>
          <p14:tracePt t="20785" x="4632325" y="2492375"/>
          <p14:tracePt t="20786" x="4640263" y="2492375"/>
          <p14:tracePt t="20801" x="4740275" y="2484438"/>
          <p14:tracePt t="20802" x="4749800" y="2484438"/>
          <p14:tracePt t="20817" x="4808538" y="2459038"/>
          <p14:tracePt t="20834" x="4833938" y="2451100"/>
          <p14:tracePt t="20835" x="4841875" y="2451100"/>
          <p14:tracePt t="20865" x="4841875" y="2443163"/>
          <p14:tracePt t="20868" x="4849813" y="2443163"/>
          <p14:tracePt t="20884" x="4875213" y="2425700"/>
          <p14:tracePt t="20901" x="4892675" y="2409825"/>
          <p14:tracePt t="20917" x="4908550" y="2400300"/>
          <p14:tracePt t="20935" x="4926013" y="2400300"/>
          <p14:tracePt t="20936" x="4926013" y="2384425"/>
          <p14:tracePt t="20951" x="4951413" y="2374900"/>
          <p14:tracePt t="20952" x="4959350" y="2374900"/>
          <p14:tracePt t="20967" x="4975225" y="2366963"/>
          <p14:tracePt t="21001" x="4975225" y="2359025"/>
          <p14:tracePt t="21241" x="4992688" y="2359025"/>
          <p14:tracePt t="21248" x="5000625" y="2359025"/>
          <p14:tracePt t="21251" x="5010150" y="2359025"/>
          <p14:tracePt t="21268" x="5102225" y="2366963"/>
          <p14:tracePt t="21284" x="5245100" y="2400300"/>
          <p14:tracePt t="21285" x="5253038" y="2400300"/>
          <p14:tracePt t="21286" x="5260975" y="2400300"/>
          <p14:tracePt t="21301" x="5386388" y="2409825"/>
          <p14:tracePt t="21318" x="5562600" y="2425700"/>
          <p14:tracePt t="21334" x="5664200" y="2433638"/>
          <p14:tracePt t="21351" x="5715000" y="2433638"/>
          <p14:tracePt t="21352" x="5722938" y="2433638"/>
          <p14:tracePt t="21368" x="5756275" y="2433638"/>
          <p14:tracePt t="21369" x="5764213" y="2433638"/>
          <p14:tracePt t="21384" x="5797550" y="2433638"/>
          <p14:tracePt t="21385" x="5797550" y="2425700"/>
          <p14:tracePt t="21400" x="5840413" y="2425700"/>
          <p14:tracePt t="21401" x="5848350" y="2425700"/>
          <p14:tracePt t="21418" x="5924550" y="2425700"/>
          <p14:tracePt t="21418" x="5940425" y="2417763"/>
          <p14:tracePt t="21434" x="6083300" y="2400300"/>
          <p14:tracePt t="21451" x="6226175" y="2374900"/>
          <p14:tracePt t="21452" x="6259513" y="2374900"/>
          <p14:tracePt t="21468" x="6359525" y="2374900"/>
          <p14:tracePt t="21469" x="6394450" y="2366963"/>
          <p14:tracePt t="21484" x="6477000" y="2366963"/>
          <p14:tracePt t="21501" x="6519863" y="2366963"/>
          <p14:tracePt t="21518" x="6527800" y="2366963"/>
          <p14:tracePt t="21657" x="6545263" y="2366963"/>
          <p14:tracePt t="21660" x="6553200" y="2366963"/>
          <p14:tracePt t="21668" x="6586538" y="2366963"/>
          <p14:tracePt t="21685" x="6721475" y="2384425"/>
          <p14:tracePt t="21685" x="6737350" y="2384425"/>
          <p14:tracePt t="21701" x="6897688" y="2400300"/>
          <p14:tracePt t="21702" x="6905625" y="2409825"/>
          <p14:tracePt t="21718" x="7064375" y="2433638"/>
          <p14:tracePt t="21718" x="7107238" y="2433638"/>
          <p14:tracePt t="21735" x="7232650" y="2443163"/>
          <p14:tracePt t="21751" x="7308850" y="2443163"/>
          <p14:tracePt t="21751" x="7316788" y="2443163"/>
          <p14:tracePt t="21769" x="7367588" y="2443163"/>
          <p14:tracePt t="21785" x="7400925" y="2443163"/>
          <p14:tracePt t="21801" x="7426325" y="2443163"/>
          <p14:tracePt t="21818" x="7451725" y="2443163"/>
          <p14:tracePt t="21819" x="7467600" y="2443163"/>
          <p14:tracePt t="21820" x="7475538" y="2443163"/>
          <p14:tracePt t="21835" x="7526338" y="2443163"/>
          <p14:tracePt t="21851" x="7593013" y="2425700"/>
          <p14:tracePt t="21852" x="7602538" y="2425700"/>
          <p14:tracePt t="21853" x="7610475" y="2425700"/>
          <p14:tracePt t="21869" x="7643813" y="2425700"/>
          <p14:tracePt t="21869" x="7651750" y="2425700"/>
          <p14:tracePt t="21885" x="7661275" y="2417763"/>
          <p14:tracePt t="22493" x="7661275" y="2425700"/>
          <p14:tracePt t="22496" x="7661275" y="2433638"/>
          <p14:tracePt t="22502" x="7661275" y="2451100"/>
          <p14:tracePt t="22519" x="7635875" y="2509838"/>
          <p14:tracePt t="22520" x="7627938" y="2527300"/>
          <p14:tracePt t="22535" x="7585075" y="2568575"/>
          <p14:tracePt t="22552" x="7534275" y="2619375"/>
          <p14:tracePt t="22553" x="7510463" y="2635250"/>
          <p14:tracePt t="22569" x="7451725" y="2686050"/>
          <p14:tracePt t="22570" x="7416800" y="2693988"/>
          <p14:tracePt t="22571" x="7408863" y="2693988"/>
          <p14:tracePt t="22585" x="7283450" y="2762250"/>
          <p14:tracePt t="22586" x="7258050" y="2762250"/>
          <p14:tracePt t="22587" x="7250113" y="2762250"/>
          <p14:tracePt t="22589" x="7240588" y="2770188"/>
          <p14:tracePt t="22590" x="7216775" y="2778125"/>
          <p14:tracePt t="22591" x="7207250" y="2778125"/>
          <p14:tracePt t="22592" x="7191375" y="2786063"/>
          <p14:tracePt t="22602" x="7064375" y="2820988"/>
          <p14:tracePt t="22603" x="7031038" y="2828925"/>
          <p14:tracePt t="22618" x="6746875" y="2905125"/>
          <p14:tracePt t="22619" x="6662738" y="2928938"/>
          <p14:tracePt t="22635" x="6234113" y="3038475"/>
          <p14:tracePt t="22636" x="6124575" y="3063875"/>
          <p14:tracePt t="22652" x="5621338" y="3181350"/>
          <p14:tracePt t="22653" x="5562600" y="3198813"/>
          <p14:tracePt t="22669" x="5118100" y="3281363"/>
          <p14:tracePt t="22669" x="5033963" y="3306763"/>
          <p14:tracePt t="22685" x="4648200" y="3349625"/>
          <p14:tracePt t="22702" x="4178300" y="3390900"/>
          <p14:tracePt t="22719" x="3725863" y="3398838"/>
          <p14:tracePt t="22720" x="3675063" y="3398838"/>
          <p14:tracePt t="22721" x="3649663" y="3398838"/>
          <p14:tracePt t="22722" x="3624263" y="3398838"/>
          <p14:tracePt t="22736" x="3340100" y="3408363"/>
          <p14:tracePt t="22736" x="3263900" y="3408363"/>
          <p14:tracePt t="22752" x="2928938" y="3408363"/>
          <p14:tracePt t="22753" x="2886075" y="3408363"/>
          <p14:tracePt t="22754" x="2852738" y="3408363"/>
          <p14:tracePt t="22769" x="2517775" y="3408363"/>
          <p14:tracePt t="22769" x="2433638" y="3408363"/>
          <p14:tracePt t="22786" x="2097088" y="3390900"/>
          <p14:tracePt t="22786" x="2030413" y="3382963"/>
          <p14:tracePt t="22802" x="1744663" y="3375025"/>
          <p14:tracePt t="22819" x="1443038" y="3375025"/>
          <p14:tracePt t="22820" x="1417638" y="3375025"/>
          <p14:tracePt t="22821" x="1409700" y="3375025"/>
          <p14:tracePt t="22836" x="1274763" y="3375025"/>
          <p14:tracePt t="22852" x="1166813" y="3408363"/>
          <p14:tracePt t="22853" x="1157288" y="3408363"/>
          <p14:tracePt t="22869" x="1116013" y="3416300"/>
          <p14:tracePt t="22870" x="1108075" y="3416300"/>
          <p14:tracePt t="22886" x="1082675" y="3441700"/>
          <p14:tracePt t="22903" x="1074738" y="3459163"/>
          <p14:tracePt t="22919" x="1065213" y="3475038"/>
          <p14:tracePt t="23147" x="1074738" y="3475038"/>
          <p14:tracePt t="23201" x="1090613" y="3475038"/>
          <p14:tracePt t="23211" x="1098550" y="3475038"/>
          <p14:tracePt t="23222" x="1108075" y="3475038"/>
          <p14:tracePt t="23255" x="1108075" y="3467100"/>
          <p14:tracePt t="23259" x="1116013" y="3467100"/>
          <p14:tracePt t="23270" x="1133475" y="3467100"/>
          <p14:tracePt t="23286" x="1157288" y="3467100"/>
          <p14:tracePt t="23303" x="1182688" y="3467100"/>
          <p14:tracePt t="23304" x="1192213" y="3467100"/>
          <p14:tracePt t="23319" x="1200150" y="3467100"/>
          <p14:tracePt t="23319" x="1216025" y="3467100"/>
          <p14:tracePt t="23336" x="1225550" y="3459163"/>
          <p14:tracePt t="23352" x="1258888" y="3459163"/>
          <p14:tracePt t="23353" x="1274763" y="3459163"/>
          <p14:tracePt t="23369" x="1368425" y="3449638"/>
          <p14:tracePt t="23370" x="1392238" y="3449638"/>
          <p14:tracePt t="23386" x="1560513" y="3449638"/>
          <p14:tracePt t="23387" x="1593850" y="3449638"/>
          <p14:tracePt t="23388" x="1603375" y="3449638"/>
          <p14:tracePt t="23403" x="1820863" y="3449638"/>
          <p14:tracePt t="23403" x="1871663" y="3449638"/>
          <p14:tracePt t="23419" x="2114550" y="3449638"/>
          <p14:tracePt t="23420" x="2155825" y="3449638"/>
          <p14:tracePt t="23421" x="2155825" y="3459163"/>
          <p14:tracePt t="23422" x="2181225" y="3459163"/>
          <p14:tracePt t="23424" x="2206625" y="3459163"/>
          <p14:tracePt t="23425" x="2232025" y="3459163"/>
          <p14:tracePt t="23425" x="2239963" y="3459163"/>
          <p14:tracePt t="23436" x="2366963" y="3459163"/>
          <p14:tracePt t="23453" x="2576513" y="3459163"/>
          <p14:tracePt t="23469" x="2743200" y="3459163"/>
          <p14:tracePt t="23470" x="2768600" y="3459163"/>
          <p14:tracePt t="23471" x="2778125" y="3459163"/>
          <p14:tracePt t="23486" x="2936875" y="3449638"/>
          <p14:tracePt t="23487" x="2962275" y="3449638"/>
          <p14:tracePt t="23503" x="3113088" y="3408363"/>
          <p14:tracePt t="23504" x="3130550" y="3408363"/>
          <p14:tracePt t="23519" x="3213100" y="3375025"/>
          <p14:tracePt t="23521" x="3238500" y="3365500"/>
          <p14:tracePt t="23536" x="3281363" y="3365500"/>
          <p14:tracePt t="23536" x="3281363" y="3349625"/>
          <p14:tracePt t="23553" x="3297238" y="3349625"/>
          <p14:tracePt t="23836" x="3314700" y="3340100"/>
          <p14:tracePt t="23839" x="3322638" y="3340100"/>
          <p14:tracePt t="23853" x="3398838" y="3340100"/>
          <p14:tracePt t="23854" x="3424238" y="3340100"/>
          <p14:tracePt t="23870" x="3532188" y="3357563"/>
          <p14:tracePt t="23887" x="3633788" y="3365500"/>
          <p14:tracePt t="23888" x="3649663" y="3375025"/>
          <p14:tracePt t="23903" x="3675063" y="3390900"/>
          <p14:tracePt t="24016" x="3675063" y="3398838"/>
          <p14:tracePt t="24019" x="3667125" y="3408363"/>
          <p14:tracePt t="24022" x="3667125" y="3416300"/>
          <p14:tracePt t="24024" x="3649663" y="3433763"/>
          <p14:tracePt t="24037" x="3633788" y="3449638"/>
          <p14:tracePt t="24037" x="3608388" y="3459163"/>
          <p14:tracePt t="24053" x="3557588" y="3500438"/>
          <p14:tracePt t="24053" x="3549650" y="3500438"/>
          <p14:tracePt t="24054" x="3549650" y="3517900"/>
          <p14:tracePt t="24070" x="3482975" y="3533775"/>
          <p14:tracePt t="24070" x="3473450" y="3541713"/>
          <p14:tracePt t="24087" x="3398838" y="3559175"/>
          <p14:tracePt t="24087" x="3389313" y="3567113"/>
          <p14:tracePt t="24103" x="3297238" y="3576638"/>
          <p14:tracePt t="24104" x="3289300" y="3576638"/>
          <p14:tracePt t="24120" x="3189288" y="3584575"/>
          <p14:tracePt t="24137" x="3062288" y="3609975"/>
          <p14:tracePt t="24138" x="3036888" y="3609975"/>
          <p14:tracePt t="24153" x="2919413" y="3609975"/>
          <p14:tracePt t="24154" x="2886075" y="3609975"/>
          <p14:tracePt t="24155" x="2878138" y="3609975"/>
          <p14:tracePt t="24170" x="2752725" y="3609975"/>
          <p14:tracePt t="24171" x="2727325" y="3617913"/>
          <p14:tracePt t="24187" x="2559050" y="3617913"/>
          <p14:tracePt t="24188" x="2533650" y="3625850"/>
          <p14:tracePt t="24204" x="2332038" y="3625850"/>
          <p14:tracePt t="24205" x="2290763" y="3625850"/>
          <p14:tracePt t="24220" x="2114550" y="3643313"/>
          <p14:tracePt t="24237" x="1862138" y="3659188"/>
          <p14:tracePt t="24254" x="1652588" y="3684588"/>
          <p14:tracePt t="24255" x="1619250" y="3694113"/>
          <p14:tracePt t="24270" x="1509713" y="3702050"/>
          <p14:tracePt t="24270" x="1493838" y="3702050"/>
          <p14:tracePt t="24287" x="1409700" y="3709988"/>
          <p14:tracePt t="24287" x="1384300" y="3709988"/>
          <p14:tracePt t="24303" x="1317625" y="3727450"/>
          <p14:tracePt t="24320" x="1241425" y="3727450"/>
          <p14:tracePt t="24337" x="1200150" y="3727450"/>
          <p14:tracePt t="24337" x="1192213" y="3727450"/>
          <p14:tracePt t="24354" x="1157288" y="3727450"/>
          <p14:tracePt t="24354" x="1149350" y="3727450"/>
          <p14:tracePt t="24370" x="1123950" y="3727450"/>
          <p14:tracePt t="24387" x="1090613" y="3727450"/>
          <p14:tracePt t="24404" x="1082675" y="3727450"/>
          <p14:tracePt t="24788" x="1090613" y="3727450"/>
          <p14:tracePt t="24790" x="1098550" y="3727450"/>
          <p14:tracePt t="24804" x="1133475" y="3727450"/>
          <p14:tracePt t="24820" x="1182688" y="3727450"/>
          <p14:tracePt t="24837" x="1317625" y="3709988"/>
          <p14:tracePt t="24838" x="1343025" y="3709988"/>
          <p14:tracePt t="24839" x="1350963" y="3709988"/>
          <p14:tracePt t="24840" x="1358900" y="3709988"/>
          <p14:tracePt t="24842" x="1384300" y="3702050"/>
          <p14:tracePt t="24843" x="1401763" y="3702050"/>
          <p14:tracePt t="24854" x="1519238" y="3676650"/>
          <p14:tracePt t="24870" x="1812925" y="3643313"/>
          <p14:tracePt t="24871" x="1862138" y="3643313"/>
          <p14:tracePt t="24872" x="1887538" y="3643313"/>
          <p14:tracePt t="24874" x="1897063" y="3643313"/>
          <p14:tracePt t="24876" x="1938338" y="3643313"/>
          <p14:tracePt t="24877" x="1946275" y="3643313"/>
          <p14:tracePt t="24887" x="2106613" y="3643313"/>
          <p14:tracePt t="24888" x="2139950" y="3643313"/>
          <p14:tracePt t="24889" x="2155825" y="3643313"/>
          <p14:tracePt t="24890" x="2165350" y="3643313"/>
          <p14:tracePt t="24891" x="2190750" y="3643313"/>
          <p14:tracePt t="24893" x="2206625" y="3643313"/>
          <p14:tracePt t="24894" x="2224088" y="3643313"/>
          <p14:tracePt t="24904" x="2349500" y="3635375"/>
          <p14:tracePt t="24905" x="2366963" y="3635375"/>
          <p14:tracePt t="24921" x="2500313" y="3643313"/>
          <p14:tracePt t="24921" x="2533650" y="3643313"/>
          <p14:tracePt t="24937" x="2651125" y="3651250"/>
          <p14:tracePt t="24938" x="2668588" y="3651250"/>
          <p14:tracePt t="24939" x="2684463" y="3651250"/>
          <p14:tracePt t="24954" x="2786063" y="3659188"/>
          <p14:tracePt t="24971" x="2903538" y="3659188"/>
          <p14:tracePt t="24972" x="2919413" y="3659188"/>
          <p14:tracePt t="24988" x="3003550" y="3668713"/>
          <p14:tracePt t="24989" x="3021013" y="3668713"/>
          <p14:tracePt t="25004" x="3079750" y="3668713"/>
          <p14:tracePt t="25005" x="3087688" y="3668713"/>
          <p14:tracePt t="25021" x="3121025" y="3668713"/>
          <p14:tracePt t="25038" x="3130550" y="3668713"/>
          <p14:tracePt t="25349" x="3130550" y="3684588"/>
          <p14:tracePt t="25357" x="3130550" y="3694113"/>
          <p14:tracePt t="25362" x="3146425" y="3702050"/>
          <p14:tracePt t="25363" x="3146425" y="3709988"/>
          <p14:tracePt t="25371" x="3146425" y="3727450"/>
          <p14:tracePt t="25372" x="3146425" y="3735388"/>
          <p14:tracePt t="25388" x="3146425" y="3743325"/>
          <p14:tracePt t="25565" x="3146425" y="3752850"/>
          <p14:tracePt t="25592" x="3138488" y="3752850"/>
          <p14:tracePt t="25595" x="3138488" y="3768725"/>
          <p14:tracePt t="25596" x="3130550" y="3768725"/>
          <p14:tracePt t="25605" x="3121025" y="3768725"/>
          <p14:tracePt t="25606" x="3105150" y="3768725"/>
          <p14:tracePt t="25621" x="3062288" y="3786188"/>
          <p14:tracePt t="25638" x="2970213" y="3827463"/>
          <p14:tracePt t="25639" x="2954338" y="3827463"/>
          <p14:tracePt t="25655" x="2852738" y="3870325"/>
          <p14:tracePt t="25671" x="2701925" y="3911600"/>
          <p14:tracePt t="25672" x="2676525" y="3919538"/>
          <p14:tracePt t="25673" x="2668588" y="3919538"/>
          <p14:tracePt t="25674" x="2643188" y="3937000"/>
          <p14:tracePt t="25687" x="2474913" y="3987800"/>
          <p14:tracePt t="25688" x="2459038" y="4003675"/>
          <p14:tracePt t="25705" x="2249488" y="4062413"/>
          <p14:tracePt t="25721" x="2005013" y="4121150"/>
          <p14:tracePt t="25737" x="1803400" y="4164013"/>
          <p14:tracePt t="25738" x="1779588" y="4171950"/>
          <p14:tracePt t="25754" x="1585913" y="4205288"/>
          <p14:tracePt t="25755" x="1552575" y="4213225"/>
          <p14:tracePt t="25757" x="1544638" y="4213225"/>
          <p14:tracePt t="25758" x="1535113" y="4213225"/>
          <p14:tracePt t="25760" x="1501775" y="4213225"/>
          <p14:tracePt t="25761" x="1493838" y="4213225"/>
          <p14:tracePt t="25761" x="1485900" y="4230688"/>
          <p14:tracePt t="25771" x="1384300" y="4230688"/>
          <p14:tracePt t="25788" x="1250950" y="4238625"/>
          <p14:tracePt t="25789" x="1233488" y="4238625"/>
          <p14:tracePt t="25804" x="1174750" y="4238625"/>
          <p14:tracePt t="25805" x="1166813" y="4238625"/>
          <p14:tracePt t="25821" x="1123950" y="4248150"/>
          <p14:tracePt t="25838" x="1074738" y="4248150"/>
          <p14:tracePt t="25855" x="1006475" y="4213225"/>
          <p14:tracePt t="25871" x="957263" y="4179888"/>
          <p14:tracePt t="25888" x="906463" y="4146550"/>
          <p14:tracePt t="25905" x="873125" y="4130675"/>
          <p14:tracePt t="25921" x="830263" y="4105275"/>
          <p14:tracePt t="25938" x="822325" y="4095750"/>
          <p14:tracePt t="26276" x="822325" y="4105275"/>
          <p14:tracePt t="26278" x="822325" y="4113213"/>
          <p14:tracePt t="26288" x="855663" y="4146550"/>
          <p14:tracePt t="26289" x="863600" y="4146550"/>
          <p14:tracePt t="26290" x="881063" y="4154488"/>
          <p14:tracePt t="26305" x="922338" y="4171950"/>
          <p14:tracePt t="26321" x="1006475" y="4189413"/>
          <p14:tracePt t="26322" x="1023938" y="4189413"/>
          <p14:tracePt t="26324" x="1031875" y="4189413"/>
          <p14:tracePt t="26325" x="1049338" y="4189413"/>
          <p14:tracePt t="26326" x="1057275" y="4189413"/>
          <p14:tracePt t="26338" x="1174750" y="4189413"/>
          <p14:tracePt t="26339" x="1192213" y="4189413"/>
          <p14:tracePt t="26340" x="1200150" y="4189413"/>
          <p14:tracePt t="26356" x="1392238" y="4189413"/>
          <p14:tracePt t="26357" x="1435100" y="4179888"/>
          <p14:tracePt t="26372" x="1603375" y="4179888"/>
          <p14:tracePt t="26373" x="1636713" y="4179888"/>
          <p14:tracePt t="26374" x="1652588" y="4179888"/>
          <p14:tracePt t="26388" x="1820863" y="4179888"/>
          <p14:tracePt t="26390" x="1862138" y="4179888"/>
          <p14:tracePt t="26390" x="1871663" y="4179888"/>
          <p14:tracePt t="26405" x="2022475" y="4179888"/>
          <p14:tracePt t="26406" x="2038350" y="4179888"/>
          <p14:tracePt t="26407" x="2055813" y="4179888"/>
          <p14:tracePt t="26422" x="2165350" y="4179888"/>
          <p14:tracePt t="26423" x="2190750" y="4179888"/>
          <p14:tracePt t="26424" x="2198688" y="4179888"/>
          <p14:tracePt t="26439" x="2282825" y="4171950"/>
          <p14:tracePt t="26455" x="2357438" y="4146550"/>
          <p14:tracePt t="26456" x="2366963" y="4146550"/>
          <p14:tracePt t="26472" x="2390775" y="4138613"/>
          <p14:tracePt t="26489" x="2408238" y="4130675"/>
          <p14:tracePt t="26506" x="2416175" y="4130675"/>
          <p14:tracePt t="26607" x="2433638" y="4130675"/>
          <p14:tracePt t="26609" x="2441575" y="4130675"/>
          <p14:tracePt t="26612" x="2449513" y="4130675"/>
          <p14:tracePt t="26613" x="2459038" y="4130675"/>
          <p14:tracePt t="26622" x="2500313" y="4130675"/>
          <p14:tracePt t="26622" x="2525713" y="4130675"/>
          <p14:tracePt t="26639" x="2668588" y="4164013"/>
          <p14:tracePt t="26640" x="2693988" y="4164013"/>
          <p14:tracePt t="26655" x="2827338" y="4197350"/>
          <p14:tracePt t="26656" x="2852738" y="4205288"/>
          <p14:tracePt t="26657" x="2860675" y="4205288"/>
          <p14:tracePt t="26658" x="2870200" y="4205288"/>
          <p14:tracePt t="26659" x="2878138" y="4205288"/>
          <p14:tracePt t="26661" x="2903538" y="4205288"/>
          <p14:tracePt t="26672" x="2954338" y="4213225"/>
          <p14:tracePt t="26672" x="2987675" y="4213225"/>
          <p14:tracePt t="26689" x="3021013" y="4213225"/>
          <p14:tracePt t="26706" x="3028950" y="4213225"/>
          <p14:tracePt t="27038" x="3028950" y="4230688"/>
          <p14:tracePt t="27041" x="3028950" y="4238625"/>
          <p14:tracePt t="27056" x="3028950" y="4248150"/>
          <p14:tracePt t="27073" x="3028950" y="4256088"/>
          <p14:tracePt t="27096" x="3028950" y="4271963"/>
          <p14:tracePt t="27106" x="3013075" y="4271963"/>
          <p14:tracePt t="27123" x="2978150" y="4289425"/>
          <p14:tracePt t="27139" x="2895600" y="4314825"/>
          <p14:tracePt t="27155" x="2801938" y="4322763"/>
          <p14:tracePt t="27156" x="2768600" y="4330700"/>
          <p14:tracePt t="27172" x="2660650" y="4330700"/>
          <p14:tracePt t="27173" x="2635250" y="4330700"/>
          <p14:tracePt t="27174" x="2625725" y="4330700"/>
          <p14:tracePt t="27189" x="2508250" y="4330700"/>
          <p14:tracePt t="27189" x="2492375" y="4330700"/>
          <p14:tracePt t="27206" x="2382838" y="4330700"/>
          <p14:tracePt t="27206" x="2374900" y="4330700"/>
          <p14:tracePt t="27223" x="2290763" y="4330700"/>
          <p14:tracePt t="27223" x="2282825" y="4330700"/>
          <p14:tracePt t="27239" x="2206625" y="4356100"/>
          <p14:tracePt t="27240" x="2198688" y="4356100"/>
          <p14:tracePt t="27241" x="2198688" y="4365625"/>
          <p14:tracePt t="27256" x="2139950" y="4373563"/>
          <p14:tracePt t="27272" x="2089150" y="4398963"/>
          <p14:tracePt t="27273" x="2081213" y="4398963"/>
          <p14:tracePt t="27289" x="2055813" y="4406900"/>
          <p14:tracePt t="27306" x="2047875" y="4406900"/>
          <p14:tracePt t="27307" x="2038350" y="4406900"/>
          <p14:tracePt t="27323" x="2030413" y="4424363"/>
          <p14:tracePt t="27344" x="2014538" y="4440238"/>
          <p14:tracePt t="27346" x="2005013" y="4448175"/>
          <p14:tracePt t="27357" x="2005013" y="4457700"/>
          <p14:tracePt t="27373" x="1997075" y="4465638"/>
          <p14:tracePt t="27390" x="1989138" y="4483100"/>
          <p14:tracePt t="27511" x="1971675" y="4483100"/>
          <p14:tracePt t="27514" x="1963738" y="4483100"/>
          <p14:tracePt t="27515" x="1963738" y="4491038"/>
          <p14:tracePt t="27523" x="1930400" y="4491038"/>
          <p14:tracePt t="27539" x="1871663" y="4506913"/>
          <p14:tracePt t="27556" x="1820863" y="4524375"/>
          <p14:tracePt t="27557" x="1795463" y="4524375"/>
          <p14:tracePt t="27573" x="1677988" y="4532313"/>
          <p14:tracePt t="27574" x="1670050" y="4532313"/>
          <p14:tracePt t="27590" x="1568450" y="4532313"/>
          <p14:tracePt t="27590" x="1544638" y="4532313"/>
          <p14:tracePt t="27606" x="1493838" y="4532313"/>
          <p14:tracePt t="27623" x="1460500" y="4532313"/>
          <p14:tracePt t="27640" x="1450975" y="4532313"/>
          <p14:tracePt t="27690" x="1443038" y="4532313"/>
          <p14:tracePt t="27695" x="1427163" y="4541838"/>
          <p14:tracePt t="27706" x="1368425" y="4541838"/>
          <p14:tracePt t="27707" x="1358900" y="4541838"/>
          <p14:tracePt t="27708" x="1343025" y="4541838"/>
          <p14:tracePt t="27723" x="1258888" y="4541838"/>
          <p14:tracePt t="27740" x="1174750" y="4549775"/>
          <p14:tracePt t="27756" x="1108075" y="4549775"/>
          <p14:tracePt t="27757" x="1090613" y="4549775"/>
          <p14:tracePt t="27773" x="1065213" y="4549775"/>
          <p14:tracePt t="27790" x="1049338" y="4549775"/>
          <p14:tracePt t="27833" x="1039813" y="4549775"/>
          <p14:tracePt t="28320" x="1049338" y="4549775"/>
          <p14:tracePt t="28325" x="1057275" y="4549775"/>
          <p14:tracePt t="28330" x="1065213" y="4549775"/>
          <p14:tracePt t="28340" x="1090613" y="4549775"/>
          <p14:tracePt t="28341" x="1108075" y="4549775"/>
          <p14:tracePt t="28357" x="1192213" y="4541838"/>
          <p14:tracePt t="28358" x="1216025" y="4524375"/>
          <p14:tracePt t="28373" x="1350963" y="4516438"/>
          <p14:tracePt t="28374" x="1368425" y="4516438"/>
          <p14:tracePt t="28375" x="1392238" y="4516438"/>
          <p14:tracePt t="28376" x="1401763" y="4516438"/>
          <p14:tracePt t="28390" x="1568450" y="4506913"/>
          <p14:tracePt t="28391" x="1603375" y="4506913"/>
          <p14:tracePt t="28392" x="1611313" y="4506913"/>
          <p14:tracePt t="28394" x="1636713" y="4498975"/>
          <p14:tracePt t="28396" x="1677988" y="4498975"/>
          <p14:tracePt t="28397" x="1685925" y="4498975"/>
          <p14:tracePt t="28407" x="1803400" y="4498975"/>
          <p14:tracePt t="28407" x="1846263" y="4483100"/>
          <p14:tracePt t="28423" x="2022475" y="4483100"/>
          <p14:tracePt t="28425" x="2055813" y="4483100"/>
          <p14:tracePt t="28426" x="2063750" y="4483100"/>
          <p14:tracePt t="28440" x="2206625" y="4483100"/>
          <p14:tracePt t="28441" x="2224088" y="4483100"/>
          <p14:tracePt t="28457" x="2332038" y="4483100"/>
          <p14:tracePt t="28474" x="2408238" y="4483100"/>
          <p14:tracePt t="28490" x="2449513" y="4491038"/>
          <p14:tracePt t="28506" x="2492375" y="4498975"/>
          <p14:tracePt t="28507" x="2517775" y="4498975"/>
          <p14:tracePt t="28524" x="2584450" y="4506913"/>
          <p14:tracePt t="28525" x="2609850" y="4524375"/>
          <p14:tracePt t="28540" x="2727325" y="4541838"/>
          <p14:tracePt t="28541" x="2743200" y="4541838"/>
          <p14:tracePt t="28543" x="2752725" y="4541838"/>
          <p14:tracePt t="28544" x="2768600" y="4541838"/>
          <p14:tracePt t="28557" x="2878138" y="4549775"/>
          <p14:tracePt t="28558" x="2911475" y="4565650"/>
          <p14:tracePt t="28574" x="3062288" y="4575175"/>
          <p14:tracePt t="28591" x="3189288" y="4575175"/>
          <p14:tracePt t="28607" x="3238500" y="4575175"/>
          <p14:tracePt t="28803" x="3248025" y="4575175"/>
          <p14:tracePt t="28890" x="3255963" y="4575175"/>
          <p14:tracePt t="29027" x="3271838" y="4575175"/>
          <p14:tracePt t="29245" x="3271838" y="4583113"/>
          <p14:tracePt t="29248" x="3271838" y="4591050"/>
          <p14:tracePt t="29258" x="3271838" y="4608513"/>
          <p14:tracePt t="29275" x="3271838" y="4616450"/>
          <p14:tracePt t="29333" x="3271838" y="4624388"/>
          <p14:tracePt t="29350" x="3271838" y="4633913"/>
          <p14:tracePt t="29370" x="3271838" y="4649788"/>
          <p14:tracePt t="29398" x="3271838" y="4659313"/>
          <p14:tracePt t="29726" x="3263900" y="4667250"/>
          <p14:tracePt t="29728" x="3230563" y="4692650"/>
          <p14:tracePt t="29741" x="3171825" y="4708525"/>
          <p14:tracePt t="29742" x="3163888" y="4718050"/>
          <p14:tracePt t="29743" x="3146425" y="4718050"/>
          <p14:tracePt t="29758" x="3062288" y="4743450"/>
          <p14:tracePt t="29758" x="3046413" y="4743450"/>
          <p14:tracePt t="29775" x="2936875" y="4743450"/>
          <p14:tracePt t="29791" x="2794000" y="4751388"/>
          <p14:tracePt t="29792" x="2760663" y="4751388"/>
          <p14:tracePt t="29794" x="2752725" y="4751388"/>
          <p14:tracePt t="29795" x="2743200" y="4751388"/>
          <p14:tracePt t="29797" x="2719388" y="4751388"/>
          <p14:tracePt t="29798" x="2709863" y="4751388"/>
          <p14:tracePt t="29808" x="2625725" y="4751388"/>
          <p14:tracePt t="29809" x="2592388" y="4759325"/>
          <p14:tracePt t="29825" x="2466975" y="4759325"/>
          <p14:tracePt t="29825" x="2449513" y="4759325"/>
          <p14:tracePt t="29841" x="2332038" y="4776788"/>
          <p14:tracePt t="29858" x="2224088" y="4776788"/>
          <p14:tracePt t="29858" x="2206625" y="4776788"/>
          <p14:tracePt t="29875" x="2132013" y="4776788"/>
          <p14:tracePt t="29891" x="2047875" y="4776788"/>
          <p14:tracePt t="29892" x="2038350" y="4776788"/>
          <p14:tracePt t="29893" x="2030413" y="4776788"/>
          <p14:tracePt t="29894" x="2014538" y="4776788"/>
          <p14:tracePt t="29908" x="1930400" y="4776788"/>
          <p14:tracePt t="29909" x="1912938" y="4784725"/>
          <p14:tracePt t="29911" x="1887538" y="4784725"/>
          <p14:tracePt t="29912" x="1879600" y="4784725"/>
          <p14:tracePt t="29914" x="1862138" y="4784725"/>
          <p14:tracePt t="29925" x="1787525" y="4792663"/>
          <p14:tracePt t="29926" x="1754188" y="4792663"/>
          <p14:tracePt t="29941" x="1627188" y="4818063"/>
          <p14:tracePt t="29942" x="1585913" y="4826000"/>
          <p14:tracePt t="29943" x="1577975" y="4826000"/>
          <p14:tracePt t="29945" x="1568450" y="4826000"/>
          <p14:tracePt t="29958" x="1468438" y="4860925"/>
          <p14:tracePt t="29959" x="1460500" y="4860925"/>
          <p14:tracePt t="29960" x="1450975" y="4860925"/>
          <p14:tracePt t="29961" x="1443038" y="4868863"/>
          <p14:tracePt t="29975" x="1358900" y="4902200"/>
          <p14:tracePt t="29975" x="1333500" y="4910138"/>
          <p14:tracePt t="29992" x="1250950" y="4927600"/>
          <p14:tracePt t="29992" x="1241425" y="4943475"/>
          <p14:tracePt t="30008" x="1200150" y="4953000"/>
          <p14:tracePt t="30024" x="1166813" y="4968875"/>
          <p14:tracePt t="30042" x="1166813" y="4986338"/>
          <p14:tracePt t="30043" x="1166813" y="4994275"/>
          <p14:tracePt t="30058" x="1174750" y="5011738"/>
          <p14:tracePt t="30075" x="1182688" y="5037138"/>
          <p14:tracePt t="30092" x="1182688" y="5053013"/>
          <p14:tracePt t="30109" x="1192213" y="5070475"/>
          <p14:tracePt t="30144" x="1200150" y="5070475"/>
          <p14:tracePt t="30147" x="1200150" y="5078413"/>
          <p14:tracePt t="30160" x="1216025" y="5086350"/>
          <p14:tracePt t="30175" x="1233488" y="5095875"/>
          <p14:tracePt t="30192" x="1241425" y="5119688"/>
          <p14:tracePt t="30222" x="1258888" y="5119688"/>
          <p14:tracePt t="30263" x="1266825" y="5119688"/>
          <p14:tracePt t="30268" x="1266825" y="5129213"/>
          <p14:tracePt t="30275" x="1274763" y="5129213"/>
          <p14:tracePt t="30292" x="1284288" y="5137150"/>
          <p14:tracePt t="30292" x="1300163" y="5137150"/>
          <p14:tracePt t="30309" x="1325563" y="5154613"/>
          <p14:tracePt t="30325" x="1384300" y="5162550"/>
          <p14:tracePt t="30326" x="1392238" y="5170488"/>
          <p14:tracePt t="30342" x="1468438" y="5170488"/>
          <p14:tracePt t="30343" x="1476375" y="5178425"/>
          <p14:tracePt t="30359" x="1552575" y="5178425"/>
          <p14:tracePt t="30360" x="1568450" y="5195888"/>
          <p14:tracePt t="30375" x="1652588" y="5195888"/>
          <p14:tracePt t="30392" x="1762125" y="5213350"/>
          <p14:tracePt t="30409" x="1846263" y="5213350"/>
          <p14:tracePt t="30410" x="1862138" y="5221288"/>
          <p14:tracePt t="30425" x="1905000" y="5221288"/>
          <p14:tracePt t="30426" x="1930400" y="5221288"/>
          <p14:tracePt t="30442" x="1971675" y="5221288"/>
          <p14:tracePt t="30458" x="2030413" y="5221288"/>
          <p14:tracePt t="30475" x="2122488" y="5221288"/>
          <p14:tracePt t="30476" x="2139950" y="5221288"/>
          <p14:tracePt t="30477" x="2147888" y="5221288"/>
          <p14:tracePt t="30492" x="2206625" y="5221288"/>
          <p14:tracePt t="30508" x="2282825" y="5221288"/>
          <p14:tracePt t="30510" x="2308225" y="5221288"/>
          <p14:tracePt t="30525" x="2357438" y="5221288"/>
          <p14:tracePt t="30542" x="2400300" y="5221288"/>
          <p14:tracePt t="30559" x="2441575" y="5221288"/>
          <p14:tracePt t="30575" x="2492375" y="5221288"/>
          <p14:tracePt t="30576" x="2500313" y="5221288"/>
          <p14:tracePt t="30592" x="2559050" y="5221288"/>
          <p14:tracePt t="30593" x="2566988" y="5221288"/>
          <p14:tracePt t="30609" x="2617788" y="5221288"/>
          <p14:tracePt t="30610" x="2625725" y="5213350"/>
          <p14:tracePt t="30611" x="2643188" y="5213350"/>
          <p14:tracePt t="30625" x="2668588" y="5213350"/>
          <p14:tracePt t="30642" x="2727325" y="5187950"/>
          <p14:tracePt t="30659" x="2752725" y="5187950"/>
          <p14:tracePt t="30660" x="2768600" y="5187950"/>
          <p14:tracePt t="30675" x="2786063" y="5187950"/>
          <p14:tracePt t="30692" x="2786063" y="5178425"/>
          <p14:tracePt t="30759" x="2794000" y="5178425"/>
          <p14:tracePt t="30763" x="2794000" y="5170488"/>
          <p14:tracePt t="30776" x="2827338" y="5154613"/>
          <p14:tracePt t="30777" x="2836863" y="5154613"/>
          <p14:tracePt t="30793" x="2878138" y="5145088"/>
          <p14:tracePt t="30809" x="2944813" y="5137150"/>
          <p14:tracePt t="30810" x="2954338" y="5137150"/>
          <p14:tracePt t="30826" x="3021013" y="5137150"/>
          <p14:tracePt t="30843" x="3079750" y="5137150"/>
          <p14:tracePt t="30844" x="3087688" y="5137150"/>
          <p14:tracePt t="30845" x="3105150" y="5137150"/>
          <p14:tracePt t="30859" x="3146425" y="5129213"/>
          <p14:tracePt t="30860" x="3163888" y="5129213"/>
          <p14:tracePt t="30875" x="3213100" y="5129213"/>
          <p14:tracePt t="30876" x="3230563" y="5129213"/>
          <p14:tracePt t="30892" x="3281363" y="5129213"/>
          <p14:tracePt t="30893" x="3289300" y="5129213"/>
          <p14:tracePt t="30894" x="3297238" y="5129213"/>
          <p14:tracePt t="30909" x="3330575" y="5129213"/>
          <p14:tracePt t="30910" x="3355975" y="5129213"/>
          <p14:tracePt t="30926" x="3398838" y="5129213"/>
          <p14:tracePt t="30926" x="3406775" y="5129213"/>
          <p14:tracePt t="30942" x="3465513" y="5129213"/>
          <p14:tracePt t="30943" x="3490913" y="5129213"/>
          <p14:tracePt t="30959" x="3565525" y="5129213"/>
          <p14:tracePt t="30960" x="3582988" y="5129213"/>
          <p14:tracePt t="30976" x="3633788" y="5137150"/>
          <p14:tracePt t="30976" x="3649663" y="5137150"/>
          <p14:tracePt t="30992" x="3700463" y="5137150"/>
          <p14:tracePt t="31009" x="3733800" y="5137150"/>
          <p14:tracePt t="31009" x="3741738" y="5137150"/>
          <p14:tracePt t="31026" x="3759200" y="5137150"/>
          <p14:tracePt t="31027" x="3776663" y="5137150"/>
          <p14:tracePt t="31042" x="3817938" y="5137150"/>
          <p14:tracePt t="31043" x="3825875" y="5154613"/>
          <p14:tracePt t="31059" x="3876675" y="5154613"/>
          <p14:tracePt t="31076" x="3927475" y="5154613"/>
          <p14:tracePt t="31076" x="3943350" y="5154613"/>
          <p14:tracePt t="31093" x="3960813" y="5154613"/>
          <p14:tracePt t="31094" x="3968750" y="5154613"/>
          <p14:tracePt t="31490" x="3960813" y="5154613"/>
          <p14:tracePt t="31495" x="3943350" y="5154613"/>
          <p14:tracePt t="31509" x="3917950" y="5170488"/>
          <p14:tracePt t="31510" x="3902075" y="5170488"/>
          <p14:tracePt t="31527" x="3835400" y="5213350"/>
          <p14:tracePt t="31528" x="3810000" y="5221288"/>
          <p14:tracePt t="31543" x="3717925" y="5254625"/>
          <p14:tracePt t="31544" x="3692525" y="5262563"/>
          <p14:tracePt t="31544" x="3683000" y="5262563"/>
          <p14:tracePt t="31545" x="3675063" y="5280025"/>
          <p14:tracePt t="31560" x="3549650" y="5295900"/>
          <p14:tracePt t="31560" x="3516313" y="5295900"/>
          <p14:tracePt t="31576" x="3355975" y="5321300"/>
          <p14:tracePt t="31577" x="3340100" y="5330825"/>
          <p14:tracePt t="31578" x="3330575" y="5330825"/>
          <p14:tracePt t="31593" x="3179763" y="5338763"/>
          <p14:tracePt t="31594" x="3163888" y="5338763"/>
          <p14:tracePt t="31609" x="2970213" y="5364163"/>
          <p14:tracePt t="31610" x="2954338" y="5364163"/>
          <p14:tracePt t="31611" x="2928938" y="5364163"/>
          <p14:tracePt t="31612" x="2919413" y="5364163"/>
          <p14:tracePt t="31613" x="2911475" y="5372100"/>
          <p14:tracePt t="31615" x="2895600" y="5372100"/>
          <p14:tracePt t="31616" x="2870200" y="5372100"/>
          <p14:tracePt t="31617" x="2852738" y="5372100"/>
          <p14:tracePt t="31617" x="2844800" y="5372100"/>
          <p14:tracePt t="31626" x="2768600" y="5372100"/>
          <p14:tracePt t="31643" x="2635250" y="5380038"/>
          <p14:tracePt t="31660" x="2508250" y="5389563"/>
          <p14:tracePt t="31676" x="2341563" y="5448300"/>
          <p14:tracePt t="31677" x="2332038" y="5456238"/>
          <p14:tracePt t="31678" x="2324100" y="5456238"/>
          <p14:tracePt t="31679" x="2308225" y="5456238"/>
          <p14:tracePt t="31680" x="2298700" y="5456238"/>
          <p14:tracePt t="31682" x="2282825" y="5464175"/>
          <p14:tracePt t="31683" x="2265363" y="5464175"/>
          <p14:tracePt t="31693" x="2206625" y="5473700"/>
          <p14:tracePt t="31694" x="2173288" y="5489575"/>
          <p14:tracePt t="31695" x="2165350" y="5489575"/>
          <p14:tracePt t="31710" x="2073275" y="5497513"/>
          <p14:tracePt t="31710" x="2047875" y="5507038"/>
          <p14:tracePt t="31727" x="1946275" y="5532438"/>
          <p14:tracePt t="31728" x="1912938" y="5532438"/>
          <p14:tracePt t="31742" x="1838325" y="5540375"/>
          <p14:tracePt t="31743" x="1820863" y="5540375"/>
          <p14:tracePt t="31744" x="1803400" y="5540375"/>
          <p14:tracePt t="31760" x="1736725" y="5548313"/>
          <p14:tracePt t="31760" x="1720850" y="5548313"/>
          <p14:tracePt t="31776" x="1636713" y="5548313"/>
          <p14:tracePt t="31792" x="1552575" y="5548313"/>
          <p14:tracePt t="31793" x="1544638" y="5548313"/>
          <p14:tracePt t="31810" x="1450975" y="5532438"/>
          <p14:tracePt t="31810" x="1417638" y="5532438"/>
          <p14:tracePt t="31826" x="1333500" y="5532438"/>
          <p14:tracePt t="31827" x="1325563" y="5532438"/>
          <p14:tracePt t="31843" x="1258888" y="5532438"/>
          <p14:tracePt t="31859" x="1200150" y="5532438"/>
          <p14:tracePt t="31860" x="1174750" y="5532438"/>
          <p14:tracePt t="31876" x="1116013" y="5532438"/>
          <p14:tracePt t="31893" x="1074738" y="5540375"/>
          <p14:tracePt t="31910" x="1023938" y="5548313"/>
          <p14:tracePt t="31911" x="1006475" y="5548313"/>
          <p14:tracePt t="31927" x="990600" y="5556250"/>
          <p14:tracePt t="31928" x="981075" y="5556250"/>
          <p14:tracePt t="31943" x="965200" y="5556250"/>
          <p14:tracePt t="32464" x="981075" y="5556250"/>
          <p14:tracePt t="32465" x="1016000" y="5556250"/>
          <p14:tracePt t="32468" x="1023938" y="5556250"/>
          <p14:tracePt t="32469" x="1031875" y="5556250"/>
          <p14:tracePt t="32470" x="1049338" y="5556250"/>
          <p14:tracePt t="32470" x="1057275" y="5556250"/>
          <p14:tracePt t="32477" x="1108075" y="5556250"/>
          <p14:tracePt t="32494" x="1317625" y="5573713"/>
          <p14:tracePt t="32495" x="1368425" y="5573713"/>
          <p14:tracePt t="32510" x="1603375" y="5573713"/>
          <p14:tracePt t="32527" x="1897063" y="5591175"/>
          <p14:tracePt t="32544" x="2198688" y="5614988"/>
          <p14:tracePt t="32560" x="2433638" y="5624513"/>
          <p14:tracePt t="32561" x="2449513" y="5624513"/>
          <p14:tracePt t="32562" x="2474913" y="5624513"/>
          <p14:tracePt t="32576" x="2566988" y="5632450"/>
          <p14:tracePt t="32577" x="2584450" y="5632450"/>
          <p14:tracePt t="32594" x="2660650" y="5632450"/>
          <p14:tracePt t="32594" x="2668588" y="5632450"/>
          <p14:tracePt t="32610" x="2735263" y="5632450"/>
          <p14:tracePt t="32611" x="2743200" y="5632450"/>
          <p14:tracePt t="32627" x="2794000" y="5632450"/>
          <p14:tracePt t="32628" x="2811463" y="5632450"/>
          <p14:tracePt t="32644" x="2827338" y="5632450"/>
          <p14:tracePt t="32661" x="2852738" y="5632450"/>
          <p14:tracePt t="32677" x="2878138" y="5632450"/>
          <p14:tracePt t="32678" x="2895600" y="5632450"/>
          <p14:tracePt t="32694" x="2936875" y="5632450"/>
          <p14:tracePt t="32711" x="2995613" y="5632450"/>
          <p14:tracePt t="32728" x="3046413" y="5632450"/>
          <p14:tracePt t="32744" x="3062288" y="5614988"/>
          <p14:tracePt t="32745" x="3071813" y="5614988"/>
          <p14:tracePt t="32815" x="3079750" y="5614988"/>
          <p14:tracePt t="32823" x="3087688" y="5614988"/>
          <p14:tracePt t="32828" x="3105150" y="5614988"/>
          <p14:tracePt t="32844" x="3130550" y="5607050"/>
          <p14:tracePt t="32861" x="3197225" y="5607050"/>
          <p14:tracePt t="32861" x="3205163" y="5607050"/>
          <p14:tracePt t="32877" x="3248025" y="5599113"/>
          <p14:tracePt t="32894" x="3271838" y="5599113"/>
          <p14:tracePt t="33856" x="3263900" y="5599113"/>
          <p14:tracePt t="33861" x="3255963" y="5614988"/>
          <p14:tracePt t="33865" x="3248025" y="5614988"/>
          <p14:tracePt t="33867" x="3248025" y="5624513"/>
          <p14:tracePt t="33868" x="3230563" y="5624513"/>
          <p14:tracePt t="33878" x="3213100" y="5640388"/>
          <p14:tracePt t="33879" x="3205163" y="5640388"/>
          <p14:tracePt t="33895" x="3163888" y="5683250"/>
          <p14:tracePt t="33911" x="3079750" y="5741988"/>
          <p14:tracePt t="33928" x="2962275" y="5783263"/>
          <p14:tracePt t="33945" x="2844800" y="5842000"/>
          <p14:tracePt t="33946" x="2827338" y="5849938"/>
          <p14:tracePt t="33962" x="2743200" y="5875338"/>
          <p14:tracePt t="33963" x="2719388" y="5884863"/>
          <p14:tracePt t="33978" x="2660650" y="5892800"/>
          <p14:tracePt t="33979" x="2660650" y="5908675"/>
          <p14:tracePt t="33980" x="2643188" y="5908675"/>
          <p14:tracePt t="33994" x="2584450" y="5926138"/>
          <p14:tracePt t="33995" x="2559050" y="5926138"/>
          <p14:tracePt t="34011" x="2466975" y="5959475"/>
          <p14:tracePt t="34012" x="2449513" y="5969000"/>
          <p14:tracePt t="34013" x="2433638" y="5969000"/>
          <p14:tracePt t="34015" x="2425700" y="5976938"/>
          <p14:tracePt t="34016" x="2408238" y="5976938"/>
          <p14:tracePt t="34028" x="2308225" y="6010275"/>
          <p14:tracePt t="34045" x="2122488" y="6061075"/>
          <p14:tracePt t="34046" x="2089150" y="6076950"/>
          <p14:tracePt t="34047" x="2073275" y="6076950"/>
          <p14:tracePt t="34061" x="1946275" y="6102350"/>
          <p14:tracePt t="34062" x="1920875" y="6102350"/>
          <p14:tracePt t="34063" x="1912938" y="6102350"/>
          <p14:tracePt t="34078" x="1795463" y="6127750"/>
          <p14:tracePt t="34079" x="1787525" y="6127750"/>
          <p14:tracePt t="34079" x="1779588" y="6127750"/>
          <p14:tracePt t="34095" x="1695450" y="6135688"/>
          <p14:tracePt t="34111" x="1619250" y="6161088"/>
          <p14:tracePt t="34112" x="1611313" y="6161088"/>
          <p14:tracePt t="34128" x="1552575" y="6178550"/>
          <p14:tracePt t="34145" x="1535113" y="6178550"/>
          <p14:tracePt t="34298" x="1527175" y="6178550"/>
          <p14:tracePt t="34301" x="1509713" y="6178550"/>
          <p14:tracePt t="34312" x="1485900" y="6178550"/>
          <p14:tracePt t="34329" x="1450975" y="6178550"/>
          <p14:tracePt t="34330" x="1443038" y="6161088"/>
          <p14:tracePt t="34345" x="1427163" y="6161088"/>
          <p14:tracePt t="34362" x="1417638" y="6161088"/>
          <p14:tracePt t="34413" x="1417638" y="6153150"/>
          <p14:tracePt t="34419" x="1417638" y="6145213"/>
          <p14:tracePt t="34429" x="1409700" y="6135688"/>
          <p14:tracePt t="34445" x="1376363" y="6102350"/>
          <p14:tracePt t="34462" x="1368425" y="6094413"/>
          <p14:tracePt t="34526" x="1368425" y="6076950"/>
          <p14:tracePt t="34530" x="1368425" y="6069013"/>
          <p14:tracePt t="34546" x="1392238" y="6051550"/>
          <p14:tracePt t="34547" x="1401763" y="6035675"/>
          <p14:tracePt t="34562" x="1427163" y="6018213"/>
          <p14:tracePt t="34579" x="1443038" y="6010275"/>
          <p14:tracePt t="34580" x="1450975" y="6010275"/>
          <p14:tracePt t="34595" x="1468438" y="6010275"/>
          <p14:tracePt t="34596" x="1468438" y="5992813"/>
          <p14:tracePt t="34612" x="1485900" y="5992813"/>
          <p14:tracePt t="34629" x="1527175" y="5984875"/>
          <p14:tracePt t="34645" x="1603375" y="5976938"/>
          <p14:tracePt t="34647" x="1619250" y="5976938"/>
          <p14:tracePt t="34661" x="1695450" y="5969000"/>
          <p14:tracePt t="34662" x="1720850" y="5969000"/>
          <p14:tracePt t="34679" x="1812925" y="5951538"/>
          <p14:tracePt t="34679" x="1828800" y="5943600"/>
          <p14:tracePt t="34695" x="1955800" y="5943600"/>
          <p14:tracePt t="34696" x="1979613" y="5943600"/>
          <p14:tracePt t="34697" x="1989138" y="5943600"/>
          <p14:tracePt t="34698" x="1997075" y="5943600"/>
          <p14:tracePt t="34711" x="2106613" y="5943600"/>
          <p14:tracePt t="34712" x="2122488" y="5943600"/>
          <p14:tracePt t="34729" x="2232025" y="5951538"/>
          <p14:tracePt t="34730" x="2249488" y="5959475"/>
          <p14:tracePt t="34731" x="2265363" y="5959475"/>
          <p14:tracePt t="34746" x="2357438" y="5969000"/>
          <p14:tracePt t="34746" x="2366963" y="5969000"/>
          <p14:tracePt t="34762" x="2484438" y="5969000"/>
          <p14:tracePt t="34763" x="2500313" y="5969000"/>
          <p14:tracePt t="34778" x="2651125" y="5969000"/>
          <p14:tracePt t="34795" x="2836863" y="5969000"/>
          <p14:tracePt t="34796" x="2870200" y="5969000"/>
          <p14:tracePt t="34812" x="3036888" y="5969000"/>
          <p14:tracePt t="34813" x="3062288" y="5951538"/>
          <p14:tracePt t="34814" x="3079750" y="5951538"/>
          <p14:tracePt t="34828" x="3213100" y="5934075"/>
          <p14:tracePt t="34829" x="3248025" y="5934075"/>
          <p14:tracePt t="34846" x="3355975" y="5908675"/>
          <p14:tracePt t="34846" x="3365500" y="5908675"/>
          <p14:tracePt t="34863" x="3398838" y="5900738"/>
          <p14:tracePt t="34931" x="3406775" y="5900738"/>
          <p14:tracePt t="34938" x="3414713" y="5892800"/>
          <p14:tracePt t="34946" x="3424238" y="5892800"/>
          <p14:tracePt t="34947" x="3440113" y="5892800"/>
          <p14:tracePt t="34962" x="3448050" y="5892800"/>
          <p14:tracePt t="34962" x="3457575" y="5892800"/>
          <p14:tracePt t="34980" x="3457575" y="5884863"/>
          <p14:tracePt t="36528" x="3440113" y="5884863"/>
          <p14:tracePt t="36532" x="3424238" y="5884863"/>
          <p14:tracePt t="36536" x="3355975" y="5884863"/>
          <p14:tracePt t="36547" x="3263900" y="5892800"/>
          <p14:tracePt t="36548" x="3230563" y="5892800"/>
          <p14:tracePt t="36549" x="3222625" y="5892800"/>
          <p14:tracePt t="36564" x="3054350" y="5918200"/>
          <p14:tracePt t="36564" x="3013075" y="5926138"/>
          <p14:tracePt t="36580" x="2801938" y="5959475"/>
          <p14:tracePt t="36597" x="2551113" y="6010275"/>
          <p14:tracePt t="36614" x="2332038" y="6061075"/>
          <p14:tracePt t="36630" x="2198688" y="6102350"/>
          <p14:tracePt t="36631" x="2181225" y="6119813"/>
          <p14:tracePt t="36647" x="2122488" y="6145213"/>
          <p14:tracePt t="36648" x="2114550" y="6161088"/>
          <p14:tracePt t="36664" x="2030413" y="6203950"/>
          <p14:tracePt t="36665" x="1997075" y="6219825"/>
          <p14:tracePt t="36681" x="1887538" y="6286500"/>
          <p14:tracePt t="36682" x="1862138" y="6303963"/>
          <p14:tracePt t="36697" x="1754188" y="6354763"/>
          <p14:tracePt t="36714" x="1593850" y="6429375"/>
          <p14:tracePt t="36714" x="1577975" y="6438900"/>
          <p14:tracePt t="36730" x="1460500" y="6480175"/>
          <p14:tracePt t="36731" x="1443038" y="6480175"/>
          <p14:tracePt t="36732" x="1427163" y="6480175"/>
          <p14:tracePt t="36733" x="1417638" y="6480175"/>
          <p14:tracePt t="36747" x="1343025" y="6513513"/>
          <p14:tracePt t="36748" x="1325563" y="6513513"/>
          <p14:tracePt t="36764" x="1258888" y="6538913"/>
          <p14:tracePt t="36765" x="1241425" y="6546850"/>
          <p14:tracePt t="36781" x="1208088" y="6556375"/>
          <p14:tracePt t="36797" x="1192213" y="6564313"/>
          <p14:tracePt t="36814" x="1166813" y="6581775"/>
          <p14:tracePt t="36831" x="1157288" y="6581775"/>
          <p14:tracePt t="36847" x="1123950" y="6581775"/>
          <p14:tracePt t="36864" x="1108075" y="6589713"/>
          <p14:tracePt t="37071" x="1108075" y="6581775"/>
          <p14:tracePt t="37073" x="1108075" y="6572250"/>
          <p14:tracePt t="37074" x="1108075" y="6564313"/>
          <p14:tracePt t="37079" x="1116013" y="6556375"/>
          <p14:tracePt t="37083" x="1116013" y="6538913"/>
          <p14:tracePt t="37098" x="1141413" y="6521450"/>
          <p14:tracePt t="37099" x="1141413" y="6513513"/>
          <p14:tracePt t="37114" x="1182688" y="6480175"/>
          <p14:tracePt t="37131" x="1233488" y="6446838"/>
          <p14:tracePt t="37147" x="1300163" y="6413500"/>
          <p14:tracePt t="37164" x="1350963" y="6396038"/>
          <p14:tracePt t="37181" x="1384300" y="6388100"/>
          <p14:tracePt t="37198" x="1401763" y="6370638"/>
          <p14:tracePt t="37525" x="1409700" y="6370638"/>
          <p14:tracePt t="37529" x="1435100" y="6362700"/>
          <p14:tracePt t="37532" x="1450975" y="6362700"/>
          <p14:tracePt t="37548" x="1593850" y="6354763"/>
          <p14:tracePt t="37565" x="1820863" y="6370638"/>
          <p14:tracePt t="37566" x="1862138" y="6370638"/>
          <p14:tracePt t="37567" x="1871663" y="6370638"/>
          <p14:tracePt t="37581" x="2081213" y="6380163"/>
          <p14:tracePt t="37582" x="2114550" y="6388100"/>
          <p14:tracePt t="37598" x="2357438" y="6413500"/>
          <p14:tracePt t="37598" x="2416175" y="6413500"/>
          <p14:tracePt t="37615" x="2643188" y="6421438"/>
          <p14:tracePt t="37615" x="2684463" y="6421438"/>
          <p14:tracePt t="37631" x="2836863" y="6421438"/>
          <p14:tracePt t="37632" x="2860675" y="6421438"/>
          <p14:tracePt t="37633" x="2870200" y="6421438"/>
          <p14:tracePt t="37634" x="2878138" y="6421438"/>
          <p14:tracePt t="37636" x="2895600" y="6421438"/>
          <p14:tracePt t="37648" x="2962275" y="6421438"/>
          <p14:tracePt t="37648" x="2978150" y="6413500"/>
          <p14:tracePt t="37665" x="3036888" y="6413500"/>
          <p14:tracePt t="37666" x="3036888" y="6403975"/>
          <p14:tracePt t="37681" x="3087688" y="6396038"/>
          <p14:tracePt t="37698" x="3121025" y="6388100"/>
          <p14:tracePt t="37698" x="3130550" y="6388100"/>
          <p14:tracePt t="37715" x="3154363" y="6388100"/>
          <p14:tracePt t="37732" x="3163888" y="6370638"/>
          <p14:tracePt t="37862" x="3171825" y="6370638"/>
          <p14:tracePt t="37864" x="3189288" y="6370638"/>
          <p14:tracePt t="37866" x="3205163" y="6362700"/>
          <p14:tracePt t="37881" x="3289300" y="6354763"/>
          <p14:tracePt t="37898" x="3373438" y="6345238"/>
          <p14:tracePt t="37898" x="3406775" y="6329363"/>
          <p14:tracePt t="37915" x="3498850" y="6329363"/>
          <p14:tracePt t="37932" x="3582988" y="6329363"/>
          <p14:tracePt t="37932" x="3608388" y="6329363"/>
          <p14:tracePt t="37948" x="3633788" y="6329363"/>
          <p14:tracePt t="37964" x="3649663" y="6329363"/>
          <p14:tracePt t="38039" x="3659188" y="6329363"/>
          <p14:tracePt t="38045" x="3675063" y="6329363"/>
          <p14:tracePt t="38050" x="3700463" y="6329363"/>
          <p14:tracePt t="38052" x="3708400" y="6321425"/>
          <p14:tracePt t="38064" x="3759200" y="6321425"/>
          <p14:tracePt t="38065" x="3776663" y="6321425"/>
          <p14:tracePt t="38081" x="3843338" y="6321425"/>
          <p14:tracePt t="38098" x="3960813" y="6329363"/>
          <p14:tracePt t="38098" x="3968750" y="6329363"/>
          <p14:tracePt t="38115" x="4052888" y="6337300"/>
          <p14:tracePt t="38116" x="4078288" y="6337300"/>
          <p14:tracePt t="38132" x="4137025" y="6345238"/>
          <p14:tracePt t="38148" x="4195763" y="6354763"/>
          <p14:tracePt t="38165" x="4237038" y="6354763"/>
          <p14:tracePt t="38166" x="4246563" y="6354763"/>
          <p14:tracePt t="38182" x="4279900" y="6354763"/>
          <p14:tracePt t="38183" x="4295775" y="6354763"/>
          <p14:tracePt t="38198" x="4329113" y="6354763"/>
          <p14:tracePt t="38200" x="4346575" y="6354763"/>
          <p14:tracePt t="38215" x="4387850" y="6354763"/>
          <p14:tracePt t="38216" x="4405313" y="6354763"/>
          <p14:tracePt t="38232" x="4464050" y="6354763"/>
          <p14:tracePt t="38233" x="4471988" y="6354763"/>
          <p14:tracePt t="38234" x="4489450" y="6354763"/>
          <p14:tracePt t="38248" x="4548188" y="6329363"/>
          <p14:tracePt t="38249" x="4556125" y="6329363"/>
          <p14:tracePt t="38265" x="4614863" y="6329363"/>
          <p14:tracePt t="38282" x="4640263" y="6321425"/>
          <p14:tracePt t="38298" x="4640263" y="6311900"/>
          <p14:tracePt t="38657" x="4657725" y="6311900"/>
          <p14:tracePt t="38659" x="4673600" y="6311900"/>
          <p14:tracePt t="38664" x="4681538" y="6311900"/>
          <p14:tracePt t="38667" x="4699000" y="6311900"/>
          <p14:tracePt t="38682" x="4716463" y="6303963"/>
          <p14:tracePt t="38699" x="4724400" y="6303963"/>
          <p14:tracePt t="38820" x="4740275" y="6303963"/>
          <p14:tracePt t="38824" x="4749800" y="6303963"/>
          <p14:tracePt t="38833" x="4765675" y="6329363"/>
          <p14:tracePt t="38835" x="4783138" y="6337300"/>
          <p14:tracePt t="38849" x="4824413" y="6354763"/>
          <p14:tracePt t="38849" x="4833938" y="6354763"/>
          <p14:tracePt t="38866" x="4883150" y="6380163"/>
          <p14:tracePt t="38882" x="4959350" y="6396038"/>
          <p14:tracePt t="38899" x="4992688" y="6396038"/>
          <p14:tracePt t="38977" x="5000625" y="6396038"/>
          <p14:tracePt t="38984" x="5010150" y="6396038"/>
          <p14:tracePt t="38985" x="5018088" y="6396038"/>
          <p14:tracePt t="38987" x="5033963" y="6396038"/>
          <p14:tracePt t="38990" x="5043488" y="6396038"/>
          <p14:tracePt t="38991" x="5051425" y="6396038"/>
          <p14:tracePt t="38992" x="5059363" y="6396038"/>
          <p14:tracePt t="38999" x="5084763" y="6396038"/>
          <p14:tracePt t="39015" x="5186363" y="6388100"/>
          <p14:tracePt t="39016" x="5210175" y="6388100"/>
          <p14:tracePt t="39032" x="5303838" y="6370638"/>
          <p14:tracePt t="39049" x="5411788" y="6354763"/>
          <p14:tracePt t="39049" x="5429250" y="6345238"/>
          <p14:tracePt t="39066" x="5495925" y="6329363"/>
          <p14:tracePt t="39067" x="5495925" y="6321425"/>
          <p14:tracePt t="39083" x="5513388" y="6311900"/>
          <p14:tracePt t="39191" x="5521325" y="6311900"/>
          <p14:tracePt t="39196" x="5554663" y="6311900"/>
          <p14:tracePt t="39199" x="5562600" y="6311900"/>
          <p14:tracePt t="39216" x="5680075" y="6311900"/>
          <p14:tracePt t="39217" x="5705475" y="6329363"/>
          <p14:tracePt t="39233" x="5797550" y="6345238"/>
          <p14:tracePt t="39233" x="5815013" y="6345238"/>
          <p14:tracePt t="39249" x="5899150" y="6354763"/>
          <p14:tracePt t="39266" x="5940425" y="6354763"/>
          <p14:tracePt t="39267" x="5957888" y="6354763"/>
          <p14:tracePt t="40014" x="5949950" y="6370638"/>
          <p14:tracePt t="40018" x="5932488" y="6380163"/>
          <p14:tracePt t="40033" x="5781675" y="6438900"/>
          <p14:tracePt t="40034" x="5738813" y="6454775"/>
          <p14:tracePt t="40035" x="5722938" y="6462713"/>
          <p14:tracePt t="40050" x="5521325" y="6521450"/>
          <p14:tracePt t="40051" x="5470525" y="6538913"/>
          <p14:tracePt t="40066" x="5245100" y="6564313"/>
          <p14:tracePt t="40067" x="5202238" y="6564313"/>
          <p14:tracePt t="40083" x="4984750" y="6589713"/>
          <p14:tracePt t="40084" x="4941888" y="6589713"/>
          <p14:tracePt t="40100" x="4740275" y="6597650"/>
          <p14:tracePt t="40100" x="4699000" y="6597650"/>
          <p14:tracePt t="40116" x="4556125" y="6597650"/>
          <p14:tracePt t="40117" x="4522788" y="6597650"/>
          <p14:tracePt t="40133" x="4364038" y="6605588"/>
          <p14:tracePt t="40134" x="4338638" y="6605588"/>
          <p14:tracePt t="40135" x="4321175" y="6605588"/>
          <p14:tracePt t="40136" x="4313238" y="6605588"/>
          <p14:tracePt t="40138" x="4295775" y="6605588"/>
          <p14:tracePt t="40139" x="4270375" y="6605588"/>
          <p14:tracePt t="40150" x="4144963" y="6623050"/>
          <p14:tracePt t="40167" x="3917950" y="6623050"/>
          <p14:tracePt t="40167" x="3876675" y="6623050"/>
          <p14:tracePt t="40183" x="3667125" y="6630988"/>
          <p14:tracePt t="40184" x="3633788" y="6630988"/>
          <p14:tracePt t="40200" x="3424238" y="6630988"/>
          <p14:tracePt t="40200" x="3381375" y="6640513"/>
          <p14:tracePt t="40216" x="3189288" y="6648450"/>
          <p14:tracePt t="40217" x="3146425" y="6648450"/>
          <p14:tracePt t="40234" x="2995613" y="6681788"/>
          <p14:tracePt t="40234" x="2962275" y="6681788"/>
          <p14:tracePt t="40250" x="2836863" y="6707188"/>
          <p14:tracePt t="40251" x="2811463" y="6707188"/>
          <p14:tracePt t="40267" x="2701925" y="6723063"/>
          <p14:tracePt t="40283" x="2584450" y="6748463"/>
          <p14:tracePt t="40284" x="2576513" y="6748463"/>
          <p14:tracePt t="40284" x="2559050" y="6748463"/>
          <p14:tracePt t="40300" x="2500313" y="6748463"/>
          <p14:tracePt t="40301" x="2492375" y="6757988"/>
          <p14:tracePt t="40317" x="2449513" y="6765925"/>
          <p14:tracePt t="40317" x="2433638" y="6765925"/>
          <p14:tracePt t="40333" x="2390775" y="6765925"/>
          <p14:tracePt t="40334" x="2374900" y="6765925"/>
          <p14:tracePt t="40336" x="2374900" y="6773863"/>
          <p14:tracePt t="40350" x="2349500" y="6773863"/>
          <p14:tracePt t="40350" x="2341563" y="6773863"/>
          <p14:tracePt t="40367" x="2332038" y="6791325"/>
          <p14:tracePt t="40390" x="2324100" y="6791325"/>
          <p14:tracePt t="40677" x="2332038" y="6791325"/>
          <p14:tracePt t="40686" x="2349500" y="6791325"/>
          <p14:tracePt t="40700" x="2357438" y="6791325"/>
          <p14:tracePt t="40717" x="2366963" y="6791325"/>
          <p14:tracePt t="40718" x="2374900" y="6791325"/>
          <p14:tracePt t="40734" x="2400300" y="6781800"/>
          <p14:tracePt t="40735" x="2408238" y="6781800"/>
          <p14:tracePt t="40750" x="2484438" y="6781800"/>
          <p14:tracePt t="40751" x="2492375" y="6781800"/>
          <p14:tracePt t="40752" x="2500313" y="6781800"/>
          <p14:tracePt t="40767" x="2617788" y="6781800"/>
          <p14:tracePt t="40784" x="2743200" y="6791325"/>
          <p14:tracePt t="40785" x="2778125" y="6791325"/>
          <p14:tracePt t="40801" x="2919413" y="6807200"/>
          <p14:tracePt t="40801" x="2954338" y="6807200"/>
          <p14:tracePt t="40817" x="3113088" y="6832600"/>
          <p14:tracePt t="40817" x="3130550" y="6832600"/>
          <p14:tracePt t="41134" x="4833938" y="6850063"/>
          <p14:tracePt t="41137" x="4841875" y="6832600"/>
          <p14:tracePt t="41137" x="4849813" y="6832600"/>
          <p14:tracePt t="41151" x="4916488" y="6807200"/>
          <p14:tracePt t="41151" x="4926013" y="6807200"/>
          <p14:tracePt t="41167" x="4992688" y="6773863"/>
          <p14:tracePt t="41168" x="5000625" y="6773863"/>
          <p14:tracePt t="41185" x="5051425" y="6740525"/>
          <p14:tracePt t="41186" x="5076825" y="6732588"/>
          <p14:tracePt t="41201" x="5102225" y="6707188"/>
          <p14:tracePt t="41202" x="5118100" y="6707188"/>
          <p14:tracePt t="41203" x="5127625" y="6699250"/>
          <p14:tracePt t="41217" x="5143500" y="6699250"/>
          <p14:tracePt t="41234" x="5143500" y="6689725"/>
          <p14:tracePt t="44587" x="5160963" y="6556375"/>
          <p14:tracePt t="44604" x="5143500" y="6403975"/>
          <p14:tracePt t="44605" x="5143500" y="6388100"/>
          <p14:tracePt t="44620" x="5135563" y="6278563"/>
          <p14:tracePt t="44621" x="5118100" y="6262688"/>
          <p14:tracePt t="44637" x="5102225" y="6145213"/>
          <p14:tracePt t="44654" x="5092700" y="5951538"/>
          <p14:tracePt t="44671" x="5127625" y="5699125"/>
          <p14:tracePt t="44672" x="5135563" y="5657850"/>
          <p14:tracePt t="44687" x="5168900" y="5481638"/>
          <p14:tracePt t="44704" x="5245100" y="5313363"/>
          <p14:tracePt t="44721" x="5337175" y="5145088"/>
          <p14:tracePt t="44721" x="5345113" y="5111750"/>
          <p14:tracePt t="44737" x="5429250" y="5019675"/>
          <p14:tracePt t="44771" x="5689600" y="4708525"/>
          <p14:tracePt t="44772" x="5722938" y="4675188"/>
          <p14:tracePt t="44804" x="6175375" y="4289425"/>
          <p14:tracePt t="44805" x="6226175" y="4256088"/>
          <p14:tracePt t="44821" x="6427788" y="4130675"/>
          <p14:tracePt t="44822" x="6461125" y="4105275"/>
          <p14:tracePt t="44837" x="6604000" y="4021138"/>
          <p14:tracePt t="44838" x="6629400" y="4021138"/>
          <p14:tracePt t="44855" x="6729413" y="3970338"/>
          <p14:tracePt t="44871" x="6754813" y="3962400"/>
          <p14:tracePt t="44888" x="6762750" y="3962400"/>
          <p14:tracePt t="44921" x="6770688" y="3962400"/>
          <p14:tracePt t="44954" x="6864350" y="3929063"/>
          <p14:tracePt t="44955" x="6905625" y="3919538"/>
          <p14:tracePt t="44971" x="7115175" y="3894138"/>
          <p14:tracePt t="44972" x="7158038" y="3886200"/>
          <p14:tracePt t="44973" x="7181850" y="3886200"/>
          <p14:tracePt t="44974" x="7191375" y="3878263"/>
          <p14:tracePt t="45004" x="7735888" y="3768725"/>
          <p14:tracePt t="45005" x="7786688" y="3768725"/>
          <p14:tracePt t="45020" x="8080375" y="3717925"/>
          <p14:tracePt t="45021" x="8147050" y="3702050"/>
          <p14:tracePt t="45022" x="8156575" y="3702050"/>
          <p14:tracePt t="45037" x="8366125" y="3668713"/>
          <p14:tracePt t="45038" x="8374063" y="3668713"/>
          <p14:tracePt t="45039" x="8399463" y="3668713"/>
          <p14:tracePt t="45054" x="8474075" y="3643313"/>
          <p14:tracePt t="45055" x="8483600" y="3643313"/>
          <p14:tracePt t="47156" x="8483600" y="3651250"/>
          <p14:tracePt t="47173" x="8483600" y="3860800"/>
          <p14:tracePt t="47173" x="8483600" y="3903663"/>
          <p14:tracePt t="47175" x="8483600" y="3919538"/>
          <p14:tracePt t="47176" x="8483600" y="3937000"/>
          <p14:tracePt t="47178" x="8483600" y="3952875"/>
          <p14:tracePt t="47179" x="8483600" y="3978275"/>
          <p14:tracePt t="47180" x="8483600" y="3987800"/>
          <p14:tracePt t="47206" x="8491538" y="4248150"/>
          <p14:tracePt t="47223" x="8474075" y="4381500"/>
          <p14:tracePt t="47223" x="8466138" y="4406900"/>
          <p14:tracePt t="47240" x="8458200" y="4457700"/>
          <p14:tracePt t="47241" x="8458200" y="4465638"/>
          <p14:tracePt t="47273" x="8458200" y="4483100"/>
          <p14:tracePt t="47306" x="8458200" y="4524375"/>
          <p14:tracePt t="47323" x="8458200" y="4659313"/>
          <p14:tracePt t="47324" x="8458200" y="4675188"/>
          <p14:tracePt t="47339" x="8458200" y="4759325"/>
          <p14:tracePt t="47340" x="8458200" y="4776788"/>
          <p14:tracePt t="47356" x="8458200" y="4843463"/>
          <p14:tracePt t="47357" x="8458200" y="4860925"/>
          <p14:tracePt t="47358" x="8458200" y="4868863"/>
          <p14:tracePt t="47373" x="8432800" y="4910138"/>
          <p14:tracePt t="47473" x="8432800" y="4919663"/>
          <p14:tracePt t="47473" x="8432800" y="4943475"/>
          <p14:tracePt t="47506" x="8424863" y="5137150"/>
          <p14:tracePt t="47523" x="8424863" y="5195888"/>
          <p14:tracePt t="47523" x="8415338" y="5195888"/>
          <p14:tracePt t="47673" x="8415338" y="5246688"/>
          <p14:tracePt t="47674" x="8415338" y="5254625"/>
          <p14:tracePt t="47690" x="8415338" y="5262563"/>
          <p14:tracePt t="48274" x="8415338" y="5287963"/>
          <p14:tracePt t="48275" x="8415338" y="5321300"/>
          <p14:tracePt t="48307" x="8332788" y="5724525"/>
          <p14:tracePt t="48308" x="8307388" y="5783263"/>
          <p14:tracePt t="48323" x="8248650" y="5959475"/>
          <p14:tracePt t="48324" x="8248650" y="5976938"/>
          <p14:tracePt t="48325" x="8239125" y="5992813"/>
          <p14:tracePt t="48326" x="8239125" y="6002338"/>
          <p14:tracePt t="48340" x="8197850" y="6102350"/>
          <p14:tracePt t="48341" x="8172450" y="6127750"/>
          <p14:tracePt t="48357" x="8131175" y="6169025"/>
          <p14:tracePt t="48374" x="8113713" y="6178550"/>
          <p14:tracePt t="48657" x="8113713" y="6211888"/>
          <p14:tracePt t="49041" x="8121650" y="6203950"/>
          <p14:tracePt t="49058" x="8139113" y="6161088"/>
          <p14:tracePt t="49074" x="8139113" y="6145213"/>
          <p14:tracePt t="49091" x="8139113" y="6135688"/>
          <p14:tracePt t="49191" x="8139113" y="6094413"/>
          <p14:tracePt t="49208" x="8121650" y="6051550"/>
          <p14:tracePt t="49224" x="8113713" y="6027738"/>
          <p14:tracePt t="49242" x="8113713" y="6018213"/>
          <p14:tracePt t="49391" x="8113713" y="5992813"/>
          <p14:tracePt t="49408" x="8113713" y="5984875"/>
          <p14:tracePt t="49608" x="8088313" y="6002338"/>
          <p14:tracePt t="49625" x="8054975" y="6051550"/>
          <p14:tracePt t="49625" x="8054975" y="6061075"/>
          <p14:tracePt t="49641" x="8039100" y="6094413"/>
          <p14:tracePt t="49658" x="8013700" y="6135688"/>
          <p14:tracePt t="49659" x="8013700" y="6145213"/>
          <p14:tracePt t="49675" x="7988300" y="6169025"/>
          <p14:tracePt t="49676" x="7970838" y="6178550"/>
          <p14:tracePt t="49691" x="7912100" y="6219825"/>
          <p14:tracePt t="49692" x="7904163" y="6227763"/>
          <p14:tracePt t="49693" x="7886700" y="6245225"/>
          <p14:tracePt t="49725" x="7526338" y="6513513"/>
          <p14:tracePt t="49725" x="7459663" y="6556375"/>
          <p14:tracePt t="49741" x="7089775" y="6791325"/>
          <p14:tracePt t="49742" x="7031038" y="6832600"/>
          <p14:tracePt t="49743" x="7023100" y="6850063"/>
          <p14:tracePt t="51560" x="0" y="0"/>
        </p14:tracePtLst>
        <p14:tracePtLst>
          <p14:tracePt t="68976" x="3543300" y="6807200"/>
          <p14:tracePt t="69060" x="4070350" y="6699250"/>
          <p14:tracePt t="69062" x="4052888" y="6648450"/>
          <p14:tracePt t="69064" x="4044950" y="6615113"/>
          <p14:tracePt t="69065" x="4044950" y="6564313"/>
          <p14:tracePt t="69066" x="4027488" y="6530975"/>
          <p14:tracePt t="69067" x="4019550" y="6497638"/>
          <p14:tracePt t="69074" x="4002088" y="6362700"/>
          <p14:tracePt t="69075" x="3986213" y="6278563"/>
          <p14:tracePt t="69076" x="3986213" y="6245225"/>
          <p14:tracePt t="69077" x="3986213" y="6219825"/>
          <p14:tracePt t="69078" x="3976688" y="6186488"/>
          <p14:tracePt t="69091" x="3960813" y="5884863"/>
          <p14:tracePt t="69092" x="3960813" y="5800725"/>
          <p14:tracePt t="69093" x="3960813" y="5767388"/>
          <p14:tracePt t="69094" x="3943350" y="5741988"/>
          <p14:tracePt t="69107" x="3943350" y="5295900"/>
          <p14:tracePt t="69109" x="3952875" y="5170488"/>
          <p14:tracePt t="69110" x="3952875" y="5129213"/>
          <p14:tracePt t="69124" x="4002088" y="4591050"/>
          <p14:tracePt t="69125" x="4027488" y="4465638"/>
          <p14:tracePt t="69126" x="4027488" y="4414838"/>
          <p14:tracePt t="69127" x="4035425" y="4381500"/>
          <p14:tracePt t="69128" x="4035425" y="4330700"/>
          <p14:tracePt t="69129" x="4044950" y="4297363"/>
          <p14:tracePt t="69131" x="4052888" y="4213225"/>
          <p14:tracePt t="69132" x="4052888" y="4171950"/>
          <p14:tracePt t="69141" x="4078288" y="3911600"/>
          <p14:tracePt t="69157" x="4078288" y="3382963"/>
          <p14:tracePt t="69159" x="4078288" y="3306763"/>
          <p14:tracePt t="69174" x="4052888" y="2954338"/>
          <p14:tracePt t="69175" x="4044950" y="2879725"/>
          <p14:tracePt t="69176" x="4044950" y="2862263"/>
          <p14:tracePt t="69177" x="4044950" y="2828925"/>
          <p14:tracePt t="69179" x="4019550" y="2786063"/>
          <p14:tracePt t="69181" x="4019550" y="2744788"/>
          <p14:tracePt t="69182" x="4011613" y="2711450"/>
          <p14:tracePt t="69191" x="3943350" y="2568575"/>
          <p14:tracePt t="69192" x="3927475" y="2501900"/>
          <p14:tracePt t="69193" x="3917950" y="2484438"/>
          <p14:tracePt t="69208" x="3776663" y="2274888"/>
          <p14:tracePt t="69209" x="3759200" y="2249488"/>
          <p14:tracePt t="69224" x="3624263" y="2149475"/>
          <p14:tracePt t="69225" x="3582988" y="2114550"/>
          <p14:tracePt t="69226" x="3565525" y="2114550"/>
          <p14:tracePt t="69227" x="3549650" y="2090738"/>
          <p14:tracePt t="69228" x="3541713" y="2081213"/>
          <p14:tracePt t="69230" x="3516313" y="2081213"/>
          <p14:tracePt t="69231" x="3498850" y="2065338"/>
          <p14:tracePt t="69232" x="3473450" y="2047875"/>
          <p14:tracePt t="69232" x="3457575" y="2039938"/>
          <p14:tracePt t="69241" x="3340100" y="1981200"/>
          <p14:tracePt t="69274" x="2701925" y="1687513"/>
          <p14:tracePt t="69275" x="2660650" y="1670050"/>
          <p14:tracePt t="69276" x="2643188" y="1662113"/>
          <p14:tracePt t="69277" x="2625725" y="1662113"/>
          <p14:tracePt t="69278" x="2617788" y="1654175"/>
          <p14:tracePt t="69280" x="2584450" y="1644650"/>
          <p14:tracePt t="69281" x="2559050" y="1644650"/>
          <p14:tracePt t="69282" x="2551113" y="1644650"/>
          <p14:tracePt t="69291" x="2433638" y="1611313"/>
          <p14:tracePt t="69293" x="2374900" y="1577975"/>
          <p14:tracePt t="69294" x="2349500" y="1577975"/>
          <p14:tracePt t="69308" x="2155825" y="1527175"/>
          <p14:tracePt t="69309" x="2114550" y="1527175"/>
          <p14:tracePt t="69310" x="2097088" y="1527175"/>
          <p14:tracePt t="69311" x="2089150" y="1527175"/>
          <p14:tracePt t="69313" x="2073275" y="1519238"/>
          <p14:tracePt t="69314" x="2047875" y="1519238"/>
          <p14:tracePt t="69315" x="2038350" y="1519238"/>
          <p14:tracePt t="69316" x="2014538" y="1501775"/>
          <p14:tracePt t="69325" x="1955800" y="1493838"/>
          <p14:tracePt t="69326" x="1920875" y="1485900"/>
          <p14:tracePt t="69341" x="1871663" y="1477963"/>
          <p14:tracePt t="69342" x="1862138" y="1477963"/>
          <p14:tracePt t="69358" x="1846263" y="1477963"/>
          <p14:tracePt t="69408" x="1795463" y="1477963"/>
          <p14:tracePt t="69424" x="1703388" y="1501775"/>
          <p14:tracePt t="69441" x="1627188" y="1519238"/>
          <p14:tracePt t="69442" x="1619250" y="1519238"/>
          <p14:tracePt t="69443" x="1611313" y="1519238"/>
          <p14:tracePt t="69475" x="1535113" y="1519238"/>
          <p14:tracePt t="69492" x="1501775" y="1493838"/>
          <p14:tracePt t="69493" x="1493838" y="1485900"/>
          <p14:tracePt t="69508" x="1460500" y="1485900"/>
          <p14:tracePt t="69525" x="1443038" y="1485900"/>
          <p14:tracePt t="69541" x="1409700" y="1485900"/>
          <p14:tracePt t="69563" x="1384300" y="1485900"/>
          <p14:tracePt t="69575" x="1343025" y="1485900"/>
          <p14:tracePt t="69576" x="1333500" y="1501775"/>
          <p14:tracePt t="69591" x="1284288" y="1511300"/>
          <p14:tracePt t="69592" x="1274763" y="1511300"/>
          <p14:tracePt t="69608" x="1208088" y="1527175"/>
          <p14:tracePt t="69609" x="1200150" y="1544638"/>
          <p14:tracePt t="69624" x="1133475" y="1570038"/>
          <p14:tracePt t="69641" x="1074738" y="1644650"/>
          <p14:tracePt t="69642" x="1065213" y="1670050"/>
          <p14:tracePt t="69658" x="1031875" y="1720850"/>
          <p14:tracePt t="69659" x="1031875" y="1738313"/>
          <p14:tracePt t="69675" x="998538" y="1779588"/>
          <p14:tracePt t="69676" x="998538" y="1797050"/>
          <p14:tracePt t="69691" x="998538" y="1804988"/>
          <p14:tracePt t="69742" x="1006475" y="1812925"/>
          <p14:tracePt t="69791" x="1016000" y="1812925"/>
          <p14:tracePt t="69908" x="1031875" y="1846263"/>
          <p14:tracePt t="69942" x="1074738" y="1855788"/>
          <p14:tracePt t="69975" x="1141413" y="1897063"/>
          <p14:tracePt t="69992" x="1192213" y="1897063"/>
          <p14:tracePt t="69992" x="1192213" y="1905000"/>
          <p14:tracePt t="70009" x="1225550" y="1905000"/>
          <p14:tracePt t="70025" x="1258888" y="1905000"/>
          <p14:tracePt t="70041" x="1284288" y="1905000"/>
          <p14:tracePt t="70058" x="1309688" y="1905000"/>
          <p14:tracePt t="70091" x="1350963" y="1897063"/>
          <p14:tracePt t="70108" x="1384300" y="1879600"/>
          <p14:tracePt t="70125" x="1392238" y="1879600"/>
          <p14:tracePt t="70142" x="1427163" y="1879600"/>
          <p14:tracePt t="70143" x="1443038" y="1879600"/>
          <p14:tracePt t="70158" x="1535113" y="1879600"/>
          <p14:tracePt t="70159" x="1560513" y="1879600"/>
          <p14:tracePt t="70175" x="1695450" y="1871663"/>
          <p14:tracePt t="70192" x="1871663" y="1871663"/>
          <p14:tracePt t="70193" x="1897063" y="1871663"/>
          <p14:tracePt t="70194" x="1905000" y="1871663"/>
          <p14:tracePt t="70195" x="1912938" y="1871663"/>
          <p14:tracePt t="70225" x="2165350" y="1871663"/>
          <p14:tracePt t="70242" x="2282825" y="1871663"/>
          <p14:tracePt t="70275" x="2525713" y="1879600"/>
          <p14:tracePt t="70276" x="2543175" y="1879600"/>
          <p14:tracePt t="70277" x="2559050" y="1879600"/>
          <p14:tracePt t="70278" x="2566988" y="1879600"/>
          <p14:tracePt t="70280" x="2576513" y="1879600"/>
          <p14:tracePt t="70281" x="2584450" y="1879600"/>
          <p14:tracePt t="70292" x="2701925" y="1889125"/>
          <p14:tracePt t="70293" x="2727325" y="1889125"/>
          <p14:tracePt t="70294" x="2735263" y="1889125"/>
          <p14:tracePt t="70309" x="2895600" y="1905000"/>
          <p14:tracePt t="70310" x="2919413" y="1905000"/>
          <p14:tracePt t="70311" x="2936875" y="1905000"/>
          <p14:tracePt t="70325" x="3105150" y="1922463"/>
          <p14:tracePt t="70326" x="3121025" y="1930400"/>
          <p14:tracePt t="70327" x="3146425" y="1930400"/>
          <p14:tracePt t="70342" x="3297238" y="1947863"/>
          <p14:tracePt t="70343" x="3355975" y="1963738"/>
          <p14:tracePt t="70344" x="3365500" y="1963738"/>
          <p14:tracePt t="70345" x="3373438" y="1963738"/>
          <p14:tracePt t="70347" x="3398838" y="1973263"/>
          <p14:tracePt t="70348" x="3406775" y="1973263"/>
          <p14:tracePt t="70349" x="3414713" y="1973263"/>
          <p14:tracePt t="70349" x="3424238" y="1973263"/>
          <p14:tracePt t="70358" x="3498850" y="1989138"/>
          <p14:tracePt t="70359" x="3524250" y="1989138"/>
          <p14:tracePt t="70361" x="3541713" y="1989138"/>
          <p14:tracePt t="70362" x="3549650" y="1989138"/>
          <p14:tracePt t="70364" x="3575050" y="1989138"/>
          <p14:tracePt t="70364" x="3582988" y="1989138"/>
          <p14:tracePt t="70375" x="3675063" y="2006600"/>
          <p14:tracePt t="70392" x="3825875" y="2022475"/>
          <p14:tracePt t="70393" x="3843338" y="2022475"/>
          <p14:tracePt t="70394" x="3859213" y="2022475"/>
          <p14:tracePt t="70395" x="3868738" y="2022475"/>
          <p14:tracePt t="70409" x="3943350" y="2032000"/>
          <p14:tracePt t="70410" x="3960813" y="2032000"/>
          <p14:tracePt t="70442" x="4119563" y="2047875"/>
          <p14:tracePt t="70443" x="4129088" y="2047875"/>
          <p14:tracePt t="70476" x="4295775" y="2047875"/>
          <p14:tracePt t="70477" x="4329113" y="2047875"/>
          <p14:tracePt t="70492" x="4422775" y="2047875"/>
          <p14:tracePt t="70493" x="4446588" y="2047875"/>
          <p14:tracePt t="70509" x="4540250" y="2047875"/>
          <p14:tracePt t="70525" x="4657725" y="2055813"/>
          <p14:tracePt t="70526" x="4665663" y="2055813"/>
          <p14:tracePt t="70542" x="4716463" y="2055813"/>
          <p14:tracePt t="70543" x="4724400" y="2055813"/>
          <p14:tracePt t="70559" x="4765675" y="2055813"/>
          <p14:tracePt t="70575" x="4841875" y="2047875"/>
          <p14:tracePt t="70576" x="4849813" y="2047875"/>
          <p14:tracePt t="70592" x="4926013" y="2047875"/>
          <p14:tracePt t="70593" x="4951413" y="2047875"/>
          <p14:tracePt t="70609" x="5059363" y="2047875"/>
          <p14:tracePt t="70625" x="5219700" y="2055813"/>
          <p14:tracePt t="70626" x="5253038" y="2055813"/>
          <p14:tracePt t="70642" x="5378450" y="2065338"/>
          <p14:tracePt t="70643" x="5411788" y="2065338"/>
          <p14:tracePt t="70644" x="5421313" y="2065338"/>
          <p14:tracePt t="70659" x="5513388" y="2073275"/>
          <p14:tracePt t="70660" x="5546725" y="2073275"/>
          <p14:tracePt t="70675" x="5630863" y="2073275"/>
          <p14:tracePt t="70676" x="5638800" y="2073275"/>
          <p14:tracePt t="70677" x="5646738" y="2073275"/>
          <p14:tracePt t="70692" x="5705475" y="2073275"/>
          <p14:tracePt t="70693" x="5722938" y="2073275"/>
          <p14:tracePt t="70709" x="5789613" y="2073275"/>
          <p14:tracePt t="70710" x="5807075" y="2073275"/>
          <p14:tracePt t="70726" x="5873750" y="2073275"/>
          <p14:tracePt t="70727" x="5891213" y="2073275"/>
          <p14:tracePt t="70742" x="5940425" y="2073275"/>
          <p14:tracePt t="70776" x="6008688" y="2073275"/>
          <p14:tracePt t="70792" x="6049963" y="2073275"/>
          <p14:tracePt t="70809" x="6108700" y="2073275"/>
          <p14:tracePt t="70826" x="6234113" y="2073275"/>
          <p14:tracePt t="70842" x="6384925" y="2073275"/>
          <p14:tracePt t="70843" x="6394450" y="2073275"/>
          <p14:tracePt t="70844" x="6402388" y="2073275"/>
          <p14:tracePt t="70845" x="6418263" y="2073275"/>
          <p14:tracePt t="70846" x="6427788" y="2073275"/>
          <p14:tracePt t="70847" x="6435725" y="2073275"/>
          <p14:tracePt t="70859" x="6545263" y="2073275"/>
          <p14:tracePt t="70876" x="6696075" y="2073275"/>
          <p14:tracePt t="70892" x="6813550" y="2073275"/>
          <p14:tracePt t="70909" x="6905625" y="2073275"/>
          <p14:tracePt t="70910" x="6931025" y="2073275"/>
          <p14:tracePt t="70942" x="7089775" y="2073275"/>
          <p14:tracePt t="70943" x="7099300" y="2073275"/>
          <p14:tracePt t="70944" x="7107238" y="2073275"/>
          <p14:tracePt t="70976" x="7324725" y="2065338"/>
          <p14:tracePt t="70993" x="7434263" y="2047875"/>
          <p14:tracePt t="71009" x="7493000" y="2047875"/>
          <p14:tracePt t="71026" x="7551738" y="2039938"/>
          <p14:tracePt t="71042" x="7577138" y="2039938"/>
          <p14:tracePt t="71059" x="7610475" y="2032000"/>
          <p14:tracePt t="71209" x="7618413" y="2022475"/>
          <p14:tracePt t="71210" x="7635875" y="2022475"/>
          <p14:tracePt t="71226" x="7702550" y="1989138"/>
          <p14:tracePt t="71243" x="7761288" y="1981200"/>
          <p14:tracePt t="71244" x="7769225" y="1981200"/>
          <p14:tracePt t="71276" x="7845425" y="1947863"/>
          <p14:tracePt t="71293" x="7853363" y="1938338"/>
          <p14:tracePt t="72911" x="7827963" y="2216150"/>
          <p14:tracePt t="72944" x="7694613" y="2946400"/>
          <p14:tracePt t="72945" x="7669213" y="2997200"/>
          <p14:tracePt t="72961" x="7610475" y="3265488"/>
          <p14:tracePt t="72962" x="7585075" y="3306763"/>
          <p14:tracePt t="72963" x="7585075" y="3316288"/>
          <p14:tracePt t="72964" x="7577138" y="3324225"/>
          <p14:tracePt t="72965" x="7577138" y="3349625"/>
          <p14:tracePt t="72967" x="7569200" y="3365500"/>
          <p14:tracePt t="72977" x="7526338" y="3492500"/>
          <p14:tracePt t="72978" x="7510463" y="3517900"/>
          <p14:tracePt t="72979" x="7510463" y="3525838"/>
          <p14:tracePt t="72980" x="7500938" y="3533775"/>
          <p14:tracePt t="72982" x="7493000" y="3559175"/>
          <p14:tracePt t="72983" x="7493000" y="3567113"/>
          <p14:tracePt t="72983" x="7493000" y="3576638"/>
          <p14:tracePt t="72994" x="7459663" y="3668713"/>
          <p14:tracePt t="72995" x="7442200" y="3694113"/>
          <p14:tracePt t="72996" x="7442200" y="3702050"/>
          <p14:tracePt t="73011" x="7383463" y="3835400"/>
          <p14:tracePt t="73012" x="7367588" y="3870325"/>
          <p14:tracePt t="73013" x="7367588" y="3878263"/>
          <p14:tracePt t="73015" x="7358063" y="3894138"/>
          <p14:tracePt t="73028" x="7316788" y="4021138"/>
          <p14:tracePt t="73029" x="7291388" y="4046538"/>
          <p14:tracePt t="73030" x="7291388" y="4062413"/>
          <p14:tracePt t="73031" x="7283450" y="4071938"/>
          <p14:tracePt t="73032" x="7283450" y="4079875"/>
          <p14:tracePt t="73033" x="7275513" y="4087813"/>
          <p14:tracePt t="73035" x="7258050" y="4113213"/>
          <p14:tracePt t="73036" x="7258050" y="4130675"/>
          <p14:tracePt t="73044" x="7240588" y="4205288"/>
          <p14:tracePt t="73061" x="7191375" y="4406900"/>
          <p14:tracePt t="73062" x="7191375" y="4448175"/>
          <p14:tracePt t="73064" x="7191375" y="4457700"/>
          <p14:tracePt t="73065" x="7173913" y="4465638"/>
          <p14:tracePt t="73078" x="7173913" y="4575175"/>
          <p14:tracePt t="73078" x="7173913" y="4591050"/>
          <p14:tracePt t="73094" x="7173913" y="4692650"/>
          <p14:tracePt t="73095" x="7173913" y="4708525"/>
          <p14:tracePt t="73111" x="7165975" y="4776788"/>
          <p14:tracePt t="73112" x="7165975" y="4784725"/>
          <p14:tracePt t="73113" x="7165975" y="4792663"/>
          <p14:tracePt t="73144" x="7148513" y="4968875"/>
          <p14:tracePt t="73145" x="7148513" y="4986338"/>
          <p14:tracePt t="73147" x="7148513" y="5002213"/>
          <p14:tracePt t="73148" x="7148513" y="5011738"/>
          <p14:tracePt t="73150" x="7148513" y="5037138"/>
          <p14:tracePt t="73161" x="7148513" y="5111750"/>
          <p14:tracePt t="73162" x="7132638" y="5129213"/>
          <p14:tracePt t="73163" x="7132638" y="5137150"/>
          <p14:tracePt t="73164" x="7132638" y="5154613"/>
          <p14:tracePt t="73194" x="7123113" y="5287963"/>
          <p14:tracePt t="73228" x="7123113" y="5295900"/>
          <p14:tracePt t="73261" x="7140575" y="5389563"/>
          <p14:tracePt t="73262" x="7148513" y="5414963"/>
          <p14:tracePt t="73263" x="7148513" y="5422900"/>
          <p14:tracePt t="73265" x="7158038" y="5448300"/>
          <p14:tracePt t="73266" x="7158038" y="5456238"/>
          <p14:tracePt t="73278" x="7181850" y="5540375"/>
          <p14:tracePt t="73279" x="7191375" y="5556250"/>
          <p14:tracePt t="73280" x="7191375" y="5573713"/>
          <p14:tracePt t="73281" x="7199313" y="5581650"/>
          <p14:tracePt t="73294" x="7224713" y="5657850"/>
          <p14:tracePt t="73295" x="7232650" y="5665788"/>
          <p14:tracePt t="73311" x="7240588" y="5708650"/>
          <p14:tracePt t="73328" x="7240588" y="5716588"/>
          <p14:tracePt t="73361" x="7216775" y="5757863"/>
          <p14:tracePt t="73362" x="7216775" y="5767388"/>
          <p14:tracePt t="73394" x="7158038" y="6002338"/>
          <p14:tracePt t="73395" x="7158038" y="6010275"/>
          <p14:tracePt t="73396" x="7158038" y="6018213"/>
          <p14:tracePt t="73397" x="7158038" y="6035675"/>
          <p14:tracePt t="73399" x="7158038" y="6051550"/>
          <p14:tracePt t="73411" x="7148513" y="6127750"/>
          <p14:tracePt t="73412" x="7148513" y="6145213"/>
          <p14:tracePt t="73444" x="7089775" y="6337300"/>
          <p14:tracePt t="73445" x="7089775" y="6345238"/>
          <p14:tracePt t="73461" x="7073900" y="6438900"/>
          <p14:tracePt t="73478" x="7073900" y="6597650"/>
          <p14:tracePt t="73479" x="7073900" y="6630988"/>
          <p14:tracePt t="73494" x="7073900" y="6757988"/>
          <p14:tracePt t="73495" x="7073900" y="6765925"/>
          <p14:tracePt t="73496" x="7073900" y="6773863"/>
          <p14:tracePt t="73511" x="7073900" y="6832600"/>
          <p14:tracePt t="73561" x="7073900" y="6807200"/>
          <p14:tracePt t="73562" x="7089775" y="6791325"/>
          <p14:tracePt t="73563" x="7089775" y="6781800"/>
          <p14:tracePt t="73578" x="7115175" y="6732588"/>
          <p14:tracePt t="73579" x="7132638" y="6723063"/>
          <p14:tracePt t="73595" x="7140575" y="6699250"/>
          <p14:tracePt t="73612" x="7148513" y="6664325"/>
          <p14:tracePt t="73612" x="7148513" y="6656388"/>
          <p14:tracePt t="73644" x="7191375" y="6581775"/>
          <p14:tracePt t="73645" x="7191375" y="6572250"/>
          <p14:tracePt t="73662" x="7224713" y="6513513"/>
          <p14:tracePt t="73663" x="7232650" y="6497638"/>
          <p14:tracePt t="73695" x="7240588" y="6396038"/>
          <p14:tracePt t="73696" x="7240588" y="6388100"/>
          <p14:tracePt t="73697" x="7240588" y="6370638"/>
          <p14:tracePt t="73712" x="7240588" y="6345238"/>
          <p14:tracePt t="73728" x="7240588" y="6329363"/>
          <p14:tracePt t="73761" x="7283450" y="6203950"/>
          <p14:tracePt t="73778" x="7367588" y="6018213"/>
          <p14:tracePt t="73779" x="7383463" y="5992813"/>
          <p14:tracePt t="73780" x="7392988" y="5976938"/>
          <p14:tracePt t="73782" x="7392988" y="5951538"/>
          <p14:tracePt t="73784" x="7400925" y="5926138"/>
          <p14:tracePt t="73784" x="7400925" y="5908675"/>
          <p14:tracePt t="73795" x="7434263" y="5826125"/>
          <p14:tracePt t="73796" x="7442200" y="5800725"/>
          <p14:tracePt t="73797" x="7442200" y="5783263"/>
          <p14:tracePt t="73798" x="7442200" y="5775325"/>
          <p14:tracePt t="73811" x="7467600" y="5673725"/>
          <p14:tracePt t="73828" x="7475538" y="5565775"/>
          <p14:tracePt t="73829" x="7475538" y="5556250"/>
          <p14:tracePt t="73845" x="7475538" y="5522913"/>
          <p14:tracePt t="73895" x="7475538" y="5514975"/>
          <p14:tracePt t="74395" x="7250113" y="5640388"/>
          <p14:tracePt t="74396" x="7216775" y="5665788"/>
          <p14:tracePt t="74397" x="7199313" y="5683250"/>
          <p14:tracePt t="74399" x="7158038" y="5708650"/>
          <p14:tracePt t="74401" x="7148513" y="5724525"/>
          <p14:tracePt t="74402" x="7107238" y="5757863"/>
          <p14:tracePt t="74402" x="7081838" y="5783263"/>
          <p14:tracePt t="74412" x="6923088" y="5908675"/>
          <p14:tracePt t="74413" x="6872288" y="5951538"/>
          <p14:tracePt t="74414" x="6854825" y="5969000"/>
          <p14:tracePt t="74415" x="6829425" y="5976938"/>
          <p14:tracePt t="74417" x="6821488" y="6002338"/>
          <p14:tracePt t="74418" x="6770688" y="6043613"/>
          <p14:tracePt t="74419" x="6754813" y="6061075"/>
          <p14:tracePt t="74445" x="6075363" y="6597650"/>
          <p14:tracePt t="74446" x="6016625" y="6648450"/>
          <p14:tracePt t="74447" x="5983288" y="6673850"/>
          <p14:tracePt t="75463" x="0" y="0"/>
        </p14:tracePtLst>
      </p14:laserTraceLst>
    </p:ext>
    <p:ext uri="{E180D4A7-C9FB-4DFB-919C-405C955672EB}">
      <p14:showEvtLst xmlns:p14="http://schemas.microsoft.com/office/powerpoint/2010/main">
        <p14:playEvt time="43401" objId="6"/>
        <p14:pauseEvt time="52946" objId="6"/>
        <p14:seekEvt time="52947" objId="6" seek="22397"/>
        <p14:seekEvt time="52948" objId="6" seek="22397"/>
        <p14:resumeEvt time="53030" objId="6"/>
        <p14:pauseEvt time="54097" objId="6"/>
        <p14:seekEvt time="54097" objId="6" seek="31393"/>
        <p14:seekEvt time="54098" objId="6" seek="31393"/>
        <p14:resumeEvt time="54181" objId="6"/>
        <p14:pauseEvt time="83504" objId="6"/>
        <p14:stopEvt time="84539" objId="6"/>
      </p14:showEvtLst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66DFA7-5BF9-0B93-A6A9-A7612BE605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19" y="461665"/>
            <a:ext cx="10661904" cy="2720447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b="0" i="0" dirty="0" err="1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Çalacak</a:t>
            </a:r>
            <a:r>
              <a:rPr lang="en-US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chemeClr val="accent6">
                    <a:lumMod val="75000"/>
                  </a:schemeClr>
                </a:solidFill>
                <a:effectLst/>
                <a:latin typeface="Roboto" panose="02000000000000000000" pitchFamily="2" charset="0"/>
              </a:rPr>
              <a:t>bir</a:t>
            </a:r>
            <a:r>
              <a:rPr lang="en-US" b="0" i="0" dirty="0">
                <a:solidFill>
                  <a:schemeClr val="accent6">
                    <a:lumMod val="75000"/>
                  </a:schemeClr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chemeClr val="accent6">
                    <a:lumMod val="75000"/>
                  </a:schemeClr>
                </a:solidFill>
                <a:effectLst/>
                <a:latin typeface="Roboto" panose="02000000000000000000" pitchFamily="2" charset="0"/>
              </a:rPr>
              <a:t>kapım</a:t>
            </a:r>
            <a:r>
              <a:rPr lang="en-US" b="0" i="0" dirty="0">
                <a:solidFill>
                  <a:schemeClr val="accent6">
                    <a:lumMod val="75000"/>
                  </a:schemeClr>
                </a:solidFill>
                <a:effectLst/>
                <a:latin typeface="Roboto" panose="02000000000000000000" pitchFamily="2" charset="0"/>
              </a:rPr>
              <a:t> yok</a:t>
            </a:r>
            <a:r>
              <a:rPr lang="en-US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en-US" b="0" i="0" dirty="0" err="1">
                <a:solidFill>
                  <a:srgbClr val="00B0F0"/>
                </a:solidFill>
                <a:effectLst/>
                <a:latin typeface="Roboto" panose="02000000000000000000" pitchFamily="2" charset="0"/>
              </a:rPr>
              <a:t>mutluluğa</a:t>
            </a:r>
            <a:r>
              <a:rPr lang="en-US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7030A0"/>
                </a:solidFill>
                <a:effectLst/>
                <a:latin typeface="Roboto" panose="02000000000000000000" pitchFamily="2" charset="0"/>
              </a:rPr>
              <a:t>hasretim</a:t>
            </a:r>
            <a:r>
              <a:rPr lang="en-US" b="0" i="0" dirty="0">
                <a:solidFill>
                  <a:srgbClr val="7030A0"/>
                </a:solidFill>
                <a:effectLst/>
                <a:latin typeface="Roboto" panose="02000000000000000000" pitchFamily="2" charset="0"/>
              </a:rPr>
              <a:t> </a:t>
            </a:r>
            <a:endParaRPr lang="tr-TR" b="0" i="0" dirty="0">
              <a:solidFill>
                <a:srgbClr val="7030A0"/>
              </a:solidFill>
              <a:effectLst/>
              <a:latin typeface="Roboto" panose="02000000000000000000" pitchFamily="2" charset="0"/>
            </a:endParaRPr>
          </a:p>
          <a:p>
            <a:pPr marL="0" indent="0">
              <a:buNone/>
            </a:pPr>
            <a:r>
              <a:rPr lang="tr-TR" dirty="0">
                <a:solidFill>
                  <a:schemeClr val="accent6">
                    <a:lumMod val="75000"/>
                  </a:schemeClr>
                </a:solidFill>
                <a:latin typeface="Roboto" panose="02000000000000000000" pitchFamily="2" charset="0"/>
              </a:rPr>
              <a:t>I </a:t>
            </a:r>
            <a:r>
              <a:rPr lang="tr-TR" dirty="0" err="1">
                <a:solidFill>
                  <a:schemeClr val="accent6">
                    <a:lumMod val="75000"/>
                  </a:schemeClr>
                </a:solidFill>
                <a:latin typeface="Roboto" panose="02000000000000000000" pitchFamily="2" charset="0"/>
              </a:rPr>
              <a:t>have</a:t>
            </a:r>
            <a:r>
              <a:rPr lang="tr-TR" dirty="0">
                <a:solidFill>
                  <a:schemeClr val="accent6">
                    <a:lumMod val="75000"/>
                  </a:schemeClr>
                </a:solidFill>
                <a:latin typeface="Roboto" panose="02000000000000000000" pitchFamily="2" charset="0"/>
              </a:rPr>
              <a:t> </a:t>
            </a:r>
            <a:r>
              <a:rPr lang="tr-TR" dirty="0" err="1">
                <a:solidFill>
                  <a:schemeClr val="accent6">
                    <a:lumMod val="75000"/>
                  </a:schemeClr>
                </a:solidFill>
                <a:latin typeface="Roboto" panose="02000000000000000000" pitchFamily="2" charset="0"/>
              </a:rPr>
              <a:t>no</a:t>
            </a:r>
            <a:r>
              <a:rPr lang="tr-TR" dirty="0">
                <a:solidFill>
                  <a:schemeClr val="accent6">
                    <a:lumMod val="75000"/>
                  </a:schemeClr>
                </a:solidFill>
                <a:latin typeface="Roboto" panose="02000000000000000000" pitchFamily="2" charset="0"/>
              </a:rPr>
              <a:t> </a:t>
            </a:r>
            <a:r>
              <a:rPr lang="tr-TR" dirty="0" err="1">
                <a:solidFill>
                  <a:schemeClr val="accent6">
                    <a:lumMod val="75000"/>
                  </a:schemeClr>
                </a:solidFill>
                <a:latin typeface="Roboto" panose="02000000000000000000" pitchFamily="2" charset="0"/>
              </a:rPr>
              <a:t>doors</a:t>
            </a:r>
            <a:r>
              <a:rPr lang="tr-TR" dirty="0">
                <a:solidFill>
                  <a:schemeClr val="accent6">
                    <a:lumMod val="75000"/>
                  </a:schemeClr>
                </a:solidFill>
                <a:latin typeface="Roboto" panose="02000000000000000000" pitchFamily="2" charset="0"/>
              </a:rPr>
              <a:t> </a:t>
            </a:r>
            <a:r>
              <a:rPr lang="tr-TR" dirty="0" err="1">
                <a:solidFill>
                  <a:srgbClr val="FF0000"/>
                </a:solidFill>
                <a:latin typeface="Roboto" panose="02000000000000000000" pitchFamily="2" charset="0"/>
              </a:rPr>
              <a:t>to</a:t>
            </a:r>
            <a:r>
              <a:rPr lang="tr-TR" dirty="0">
                <a:solidFill>
                  <a:srgbClr val="FF0000"/>
                </a:solidFill>
                <a:latin typeface="Roboto" panose="02000000000000000000" pitchFamily="2" charset="0"/>
              </a:rPr>
              <a:t> </a:t>
            </a:r>
            <a:r>
              <a:rPr lang="tr-TR" dirty="0" err="1">
                <a:solidFill>
                  <a:srgbClr val="FF0000"/>
                </a:solidFill>
                <a:latin typeface="Roboto" panose="02000000000000000000" pitchFamily="2" charset="0"/>
              </a:rPr>
              <a:t>knock</a:t>
            </a:r>
            <a:r>
              <a:rPr lang="tr-TR" dirty="0">
                <a:solidFill>
                  <a:srgbClr val="FF0000"/>
                </a:solidFill>
                <a:latin typeface="Roboto" panose="02000000000000000000" pitchFamily="2" charset="0"/>
              </a:rPr>
              <a:t> on</a:t>
            </a:r>
            <a:r>
              <a:rPr lang="tr-TR" dirty="0">
                <a:solidFill>
                  <a:srgbClr val="131313"/>
                </a:solidFill>
                <a:latin typeface="Roboto" panose="02000000000000000000" pitchFamily="2" charset="0"/>
              </a:rPr>
              <a:t>, I</a:t>
            </a:r>
            <a:r>
              <a:rPr lang="tr-TR" dirty="0">
                <a:solidFill>
                  <a:srgbClr val="7030A0"/>
                </a:solidFill>
                <a:latin typeface="Roboto" panose="02000000000000000000" pitchFamily="2" charset="0"/>
              </a:rPr>
              <a:t> </a:t>
            </a:r>
            <a:r>
              <a:rPr lang="tr-TR" dirty="0" err="1">
                <a:solidFill>
                  <a:srgbClr val="7030A0"/>
                </a:solidFill>
                <a:latin typeface="Roboto" panose="02000000000000000000" pitchFamily="2" charset="0"/>
              </a:rPr>
              <a:t>have</a:t>
            </a:r>
            <a:r>
              <a:rPr lang="tr-TR" dirty="0">
                <a:solidFill>
                  <a:srgbClr val="7030A0"/>
                </a:solidFill>
                <a:latin typeface="Roboto" panose="02000000000000000000" pitchFamily="2" charset="0"/>
              </a:rPr>
              <a:t> </a:t>
            </a:r>
            <a:r>
              <a:rPr lang="tr-TR" dirty="0" err="1">
                <a:solidFill>
                  <a:srgbClr val="7030A0"/>
                </a:solidFill>
                <a:latin typeface="Roboto" panose="02000000000000000000" pitchFamily="2" charset="0"/>
              </a:rPr>
              <a:t>been</a:t>
            </a:r>
            <a:r>
              <a:rPr lang="tr-TR" dirty="0">
                <a:solidFill>
                  <a:srgbClr val="7030A0"/>
                </a:solidFill>
                <a:latin typeface="Roboto" panose="02000000000000000000" pitchFamily="2" charset="0"/>
              </a:rPr>
              <a:t> </a:t>
            </a:r>
            <a:r>
              <a:rPr lang="tr-TR" dirty="0" err="1">
                <a:solidFill>
                  <a:srgbClr val="7030A0"/>
                </a:solidFill>
                <a:latin typeface="Roboto" panose="02000000000000000000" pitchFamily="2" charset="0"/>
              </a:rPr>
              <a:t>longing</a:t>
            </a:r>
            <a:r>
              <a:rPr lang="tr-TR" dirty="0">
                <a:solidFill>
                  <a:srgbClr val="7030A0"/>
                </a:solidFill>
                <a:latin typeface="Roboto" panose="02000000000000000000" pitchFamily="2" charset="0"/>
              </a:rPr>
              <a:t> </a:t>
            </a:r>
            <a:r>
              <a:rPr lang="tr-TR" dirty="0" err="1">
                <a:solidFill>
                  <a:srgbClr val="00B0F0"/>
                </a:solidFill>
                <a:latin typeface="Roboto" panose="02000000000000000000" pitchFamily="2" charset="0"/>
              </a:rPr>
              <a:t>for</a:t>
            </a:r>
            <a:r>
              <a:rPr lang="tr-TR" dirty="0">
                <a:solidFill>
                  <a:srgbClr val="00B0F0"/>
                </a:solidFill>
                <a:latin typeface="Roboto" panose="02000000000000000000" pitchFamily="2" charset="0"/>
              </a:rPr>
              <a:t> </a:t>
            </a:r>
            <a:r>
              <a:rPr lang="tr-TR" dirty="0" err="1">
                <a:solidFill>
                  <a:srgbClr val="00B0F0"/>
                </a:solidFill>
                <a:latin typeface="Roboto" panose="02000000000000000000" pitchFamily="2" charset="0"/>
              </a:rPr>
              <a:t>hapiness</a:t>
            </a:r>
            <a:r>
              <a:rPr lang="tr-TR" dirty="0">
                <a:solidFill>
                  <a:srgbClr val="00B0F0"/>
                </a:solidFill>
                <a:latin typeface="Roboto" panose="02000000000000000000" pitchFamily="2" charset="0"/>
              </a:rPr>
              <a:t>.</a:t>
            </a:r>
            <a:endParaRPr lang="tr-TR" b="0" i="0" dirty="0">
              <a:solidFill>
                <a:srgbClr val="00B0F0"/>
              </a:solidFill>
              <a:effectLst/>
              <a:latin typeface="Roboto" panose="02000000000000000000" pitchFamily="2" charset="0"/>
            </a:endParaRPr>
          </a:p>
          <a:p>
            <a:r>
              <a:rPr lang="en-US" b="0" i="0" dirty="0" err="1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Artık</a:t>
            </a:r>
            <a:r>
              <a:rPr lang="en-US" b="0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B050"/>
                </a:solidFill>
                <a:effectLst/>
                <a:latin typeface="Roboto" panose="02000000000000000000" pitchFamily="2" charset="0"/>
              </a:rPr>
              <a:t>sokaklar</a:t>
            </a:r>
            <a:r>
              <a:rPr lang="en-US" b="0" i="0" dirty="0">
                <a:solidFill>
                  <a:srgbClr val="7030A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7030A0"/>
                </a:solidFill>
                <a:effectLst/>
                <a:latin typeface="Roboto" panose="02000000000000000000" pitchFamily="2" charset="0"/>
              </a:rPr>
              <a:t>benim</a:t>
            </a:r>
            <a:r>
              <a:rPr lang="en-US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,</a:t>
            </a:r>
            <a:r>
              <a:rPr lang="en-US" b="0" i="0" dirty="0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görüyorsun</a:t>
            </a:r>
            <a:r>
              <a:rPr lang="en-US" b="0" i="0" dirty="0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70C0"/>
                </a:solidFill>
                <a:effectLst/>
                <a:latin typeface="Roboto" panose="02000000000000000000" pitchFamily="2" charset="0"/>
              </a:rPr>
              <a:t>değil</a:t>
            </a:r>
            <a:r>
              <a:rPr lang="en-US" b="0" i="0" dirty="0">
                <a:solidFill>
                  <a:srgbClr val="0070C0"/>
                </a:solidFill>
                <a:effectLst/>
                <a:latin typeface="Roboto" panose="02000000000000000000" pitchFamily="2" charset="0"/>
              </a:rPr>
              <a:t> mi ? </a:t>
            </a:r>
            <a:endParaRPr lang="tr-TR" b="0" i="0" dirty="0">
              <a:solidFill>
                <a:srgbClr val="0070C0"/>
              </a:solidFill>
              <a:effectLst/>
              <a:latin typeface="Roboto" panose="02000000000000000000" pitchFamily="2" charset="0"/>
            </a:endParaRPr>
          </a:p>
          <a:p>
            <a:pPr marL="0" indent="0">
              <a:buNone/>
            </a:pPr>
            <a:r>
              <a:rPr lang="tr-TR" dirty="0">
                <a:solidFill>
                  <a:srgbClr val="00B050"/>
                </a:solidFill>
                <a:latin typeface="Roboto" panose="02000000000000000000" pitchFamily="2" charset="0"/>
              </a:rPr>
              <a:t>The </a:t>
            </a:r>
            <a:r>
              <a:rPr lang="tr-TR" dirty="0" err="1">
                <a:solidFill>
                  <a:srgbClr val="00B050"/>
                </a:solidFill>
                <a:latin typeface="Roboto" panose="02000000000000000000" pitchFamily="2" charset="0"/>
              </a:rPr>
              <a:t>roads</a:t>
            </a:r>
            <a:r>
              <a:rPr lang="tr-TR" dirty="0">
                <a:solidFill>
                  <a:srgbClr val="00B050"/>
                </a:solidFill>
                <a:latin typeface="Roboto" panose="02000000000000000000" pitchFamily="2" charset="0"/>
              </a:rPr>
              <a:t> </a:t>
            </a:r>
            <a:r>
              <a:rPr lang="tr-TR" dirty="0" err="1">
                <a:solidFill>
                  <a:srgbClr val="7030A0"/>
                </a:solidFill>
                <a:latin typeface="Roboto" panose="02000000000000000000" pitchFamily="2" charset="0"/>
              </a:rPr>
              <a:t>are</a:t>
            </a:r>
            <a:r>
              <a:rPr lang="tr-TR" dirty="0">
                <a:solidFill>
                  <a:srgbClr val="7030A0"/>
                </a:solidFill>
                <a:latin typeface="Roboto" panose="02000000000000000000" pitchFamily="2" charset="0"/>
              </a:rPr>
              <a:t> mine </a:t>
            </a:r>
            <a:r>
              <a:rPr lang="tr-TR" dirty="0" err="1">
                <a:solidFill>
                  <a:srgbClr val="FF0000"/>
                </a:solidFill>
                <a:latin typeface="Roboto" panose="02000000000000000000" pitchFamily="2" charset="0"/>
              </a:rPr>
              <a:t>from</a:t>
            </a:r>
            <a:r>
              <a:rPr lang="tr-TR" dirty="0">
                <a:solidFill>
                  <a:srgbClr val="FF0000"/>
                </a:solidFill>
                <a:latin typeface="Roboto" panose="02000000000000000000" pitchFamily="2" charset="0"/>
              </a:rPr>
              <a:t> </a:t>
            </a:r>
            <a:r>
              <a:rPr lang="tr-TR" dirty="0" err="1">
                <a:solidFill>
                  <a:srgbClr val="FF0000"/>
                </a:solidFill>
                <a:latin typeface="Roboto" panose="02000000000000000000" pitchFamily="2" charset="0"/>
              </a:rPr>
              <a:t>now</a:t>
            </a:r>
            <a:r>
              <a:rPr lang="tr-TR" dirty="0">
                <a:solidFill>
                  <a:srgbClr val="FF0000"/>
                </a:solidFill>
                <a:latin typeface="Roboto" panose="02000000000000000000" pitchFamily="2" charset="0"/>
              </a:rPr>
              <a:t> on</a:t>
            </a:r>
            <a:r>
              <a:rPr lang="tr-TR" dirty="0">
                <a:solidFill>
                  <a:srgbClr val="131313"/>
                </a:solidFill>
                <a:latin typeface="Roboto" panose="02000000000000000000" pitchFamily="2" charset="0"/>
              </a:rPr>
              <a:t>, </a:t>
            </a:r>
            <a:r>
              <a:rPr lang="tr-TR" dirty="0" err="1">
                <a:solidFill>
                  <a:srgbClr val="002060"/>
                </a:solidFill>
                <a:latin typeface="Roboto" panose="02000000000000000000" pitchFamily="2" charset="0"/>
              </a:rPr>
              <a:t>you</a:t>
            </a:r>
            <a:r>
              <a:rPr lang="tr-TR" dirty="0">
                <a:solidFill>
                  <a:srgbClr val="002060"/>
                </a:solidFill>
                <a:latin typeface="Roboto" panose="02000000000000000000" pitchFamily="2" charset="0"/>
              </a:rPr>
              <a:t> </a:t>
            </a:r>
            <a:r>
              <a:rPr lang="tr-TR" dirty="0" err="1">
                <a:solidFill>
                  <a:srgbClr val="002060"/>
                </a:solidFill>
                <a:latin typeface="Roboto" panose="02000000000000000000" pitchFamily="2" charset="0"/>
              </a:rPr>
              <a:t>are</a:t>
            </a:r>
            <a:r>
              <a:rPr lang="tr-TR" dirty="0">
                <a:solidFill>
                  <a:srgbClr val="002060"/>
                </a:solidFill>
                <a:latin typeface="Roboto" panose="02000000000000000000" pitchFamily="2" charset="0"/>
              </a:rPr>
              <a:t> </a:t>
            </a:r>
            <a:r>
              <a:rPr lang="tr-TR" dirty="0" err="1">
                <a:solidFill>
                  <a:srgbClr val="002060"/>
                </a:solidFill>
                <a:latin typeface="Roboto" panose="02000000000000000000" pitchFamily="2" charset="0"/>
              </a:rPr>
              <a:t>seeing</a:t>
            </a:r>
            <a:r>
              <a:rPr lang="tr-TR" dirty="0">
                <a:solidFill>
                  <a:srgbClr val="002060"/>
                </a:solidFill>
                <a:latin typeface="Roboto" panose="02000000000000000000" pitchFamily="2" charset="0"/>
              </a:rPr>
              <a:t> me</a:t>
            </a:r>
            <a:r>
              <a:rPr lang="tr-TR" dirty="0">
                <a:solidFill>
                  <a:srgbClr val="131313"/>
                </a:solidFill>
                <a:latin typeface="Roboto" panose="02000000000000000000" pitchFamily="2" charset="0"/>
              </a:rPr>
              <a:t>, </a:t>
            </a:r>
            <a:r>
              <a:rPr lang="tr-TR" dirty="0" err="1">
                <a:solidFill>
                  <a:srgbClr val="0070C0"/>
                </a:solidFill>
                <a:latin typeface="Roboto" panose="02000000000000000000" pitchFamily="2" charset="0"/>
              </a:rPr>
              <a:t>right</a:t>
            </a:r>
            <a:r>
              <a:rPr lang="tr-TR" dirty="0">
                <a:solidFill>
                  <a:srgbClr val="0070C0"/>
                </a:solidFill>
                <a:latin typeface="Roboto" panose="02000000000000000000" pitchFamily="2" charset="0"/>
              </a:rPr>
              <a:t>?</a:t>
            </a:r>
            <a:endParaRPr lang="tr-TR" b="0" i="0" dirty="0">
              <a:solidFill>
                <a:srgbClr val="0070C0"/>
              </a:solidFill>
              <a:effectLst/>
              <a:latin typeface="Roboto" panose="02000000000000000000" pitchFamily="2" charset="0"/>
            </a:endParaRPr>
          </a:p>
          <a:p>
            <a:r>
              <a:rPr lang="en-US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Zaman </a:t>
            </a:r>
            <a:r>
              <a:rPr lang="en-US" b="0" i="0" dirty="0" err="1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akmıyor</a:t>
            </a:r>
            <a:r>
              <a:rPr lang="en-US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sanki</a:t>
            </a:r>
            <a:r>
              <a:rPr lang="en-US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en-US" b="0" i="0" dirty="0" err="1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saatler</a:t>
            </a:r>
            <a:r>
              <a:rPr lang="en-US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durmuş</a:t>
            </a:r>
            <a:r>
              <a:rPr lang="en-US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bugün</a:t>
            </a:r>
            <a:r>
              <a:rPr lang="en-US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 </a:t>
            </a:r>
            <a:endParaRPr lang="tr-TR" b="0" i="0" dirty="0">
              <a:solidFill>
                <a:srgbClr val="131313"/>
              </a:solidFill>
              <a:effectLst/>
              <a:latin typeface="Roboto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697C15-6DDD-AB02-38F3-F3E01A7AD8EA}"/>
              </a:ext>
            </a:extLst>
          </p:cNvPr>
          <p:cNvSpPr txBox="1"/>
          <p:nvPr/>
        </p:nvSpPr>
        <p:spPr>
          <a:xfrm>
            <a:off x="1219199" y="0"/>
            <a:ext cx="9534145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b="0" i="0" dirty="0" err="1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Barış</a:t>
            </a:r>
            <a:r>
              <a:rPr lang="en-US" sz="2400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2400" b="0" i="0" dirty="0" err="1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Manço</a:t>
            </a:r>
            <a:r>
              <a:rPr lang="en-US" sz="2400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: You Understand, Don't You? (</a:t>
            </a:r>
            <a:r>
              <a:rPr lang="en-US" sz="2400" b="0" i="0" dirty="0" err="1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Anlıyorsun</a:t>
            </a:r>
            <a:r>
              <a:rPr lang="en-US" sz="2400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en-US" sz="2400" b="0" i="0" dirty="0" err="1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Değil</a:t>
            </a:r>
            <a:r>
              <a:rPr lang="en-US" sz="2400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 mi?) </a:t>
            </a:r>
            <a:endParaRPr lang="tr-TR" sz="2400" b="0" i="0" dirty="0">
              <a:solidFill>
                <a:srgbClr val="131313"/>
              </a:solidFill>
              <a:effectLst/>
              <a:latin typeface="Roboto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0942CF-048F-8936-BEEF-DA6991766876}"/>
              </a:ext>
            </a:extLst>
          </p:cNvPr>
          <p:cNvSpPr txBox="1"/>
          <p:nvPr/>
        </p:nvSpPr>
        <p:spPr>
          <a:xfrm>
            <a:off x="3304031" y="3182112"/>
            <a:ext cx="6022849" cy="35394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2800" dirty="0"/>
              <a:t>kelimeler: </a:t>
            </a:r>
          </a:p>
          <a:p>
            <a:r>
              <a:rPr lang="tr-TR" sz="2800" b="1" dirty="0"/>
              <a:t>kapı çalmak</a:t>
            </a:r>
            <a:r>
              <a:rPr lang="tr-TR" sz="2800" dirty="0"/>
              <a:t>: 	</a:t>
            </a:r>
            <a:r>
              <a:rPr lang="tr-TR" sz="2800" dirty="0" err="1"/>
              <a:t>to</a:t>
            </a:r>
            <a:r>
              <a:rPr lang="tr-TR" sz="2800" dirty="0"/>
              <a:t> </a:t>
            </a:r>
            <a:r>
              <a:rPr lang="tr-TR" sz="2800" dirty="0" err="1"/>
              <a:t>knock</a:t>
            </a:r>
            <a:r>
              <a:rPr lang="tr-TR" sz="2800" dirty="0"/>
              <a:t> </a:t>
            </a:r>
            <a:r>
              <a:rPr lang="tr-TR" sz="2800" dirty="0" err="1"/>
              <a:t>door</a:t>
            </a:r>
            <a:endParaRPr lang="tr-TR" sz="2800" dirty="0"/>
          </a:p>
          <a:p>
            <a:r>
              <a:rPr lang="tr-TR" sz="2800" b="1" dirty="0"/>
              <a:t>mutluluk</a:t>
            </a:r>
            <a:r>
              <a:rPr lang="tr-TR" sz="2800" dirty="0"/>
              <a:t>: 		</a:t>
            </a:r>
            <a:r>
              <a:rPr lang="tr-TR" sz="2800" dirty="0" err="1"/>
              <a:t>happiness</a:t>
            </a:r>
            <a:endParaRPr lang="tr-TR" sz="2800" dirty="0"/>
          </a:p>
          <a:p>
            <a:r>
              <a:rPr lang="tr-TR" sz="2800" b="1" dirty="0"/>
              <a:t>hasret</a:t>
            </a:r>
            <a:r>
              <a:rPr lang="tr-TR" sz="2800" dirty="0"/>
              <a:t>: 		ı </a:t>
            </a:r>
            <a:r>
              <a:rPr lang="tr-TR" sz="2800" dirty="0" err="1"/>
              <a:t>have</a:t>
            </a:r>
            <a:r>
              <a:rPr lang="tr-TR" sz="2800" dirty="0"/>
              <a:t> </a:t>
            </a:r>
            <a:r>
              <a:rPr lang="tr-TR" sz="2800" dirty="0" err="1"/>
              <a:t>been</a:t>
            </a:r>
            <a:r>
              <a:rPr lang="tr-TR" sz="2800" dirty="0"/>
              <a:t> </a:t>
            </a:r>
            <a:r>
              <a:rPr lang="tr-TR" sz="2800" dirty="0" err="1"/>
              <a:t>longing</a:t>
            </a:r>
            <a:endParaRPr lang="tr-TR" sz="2800" dirty="0"/>
          </a:p>
          <a:p>
            <a:r>
              <a:rPr lang="tr-TR" sz="2800" b="1" dirty="0"/>
              <a:t>artık</a:t>
            </a:r>
            <a:r>
              <a:rPr lang="tr-TR" sz="2800" dirty="0"/>
              <a:t>:			</a:t>
            </a:r>
            <a:r>
              <a:rPr lang="tr-TR" sz="2800" dirty="0" err="1"/>
              <a:t>from</a:t>
            </a:r>
            <a:r>
              <a:rPr lang="tr-TR" sz="2800" dirty="0"/>
              <a:t> </a:t>
            </a:r>
            <a:r>
              <a:rPr lang="tr-TR" sz="2800" dirty="0" err="1"/>
              <a:t>now</a:t>
            </a:r>
            <a:r>
              <a:rPr lang="tr-TR" sz="2800" dirty="0"/>
              <a:t> on</a:t>
            </a:r>
          </a:p>
          <a:p>
            <a:r>
              <a:rPr lang="tr-TR" sz="2800" b="1" dirty="0"/>
              <a:t>sokaklar</a:t>
            </a:r>
            <a:r>
              <a:rPr lang="tr-TR" sz="2800" dirty="0"/>
              <a:t>		</a:t>
            </a:r>
            <a:r>
              <a:rPr lang="tr-TR" sz="2800" dirty="0" err="1"/>
              <a:t>roads</a:t>
            </a:r>
            <a:r>
              <a:rPr lang="tr-TR" sz="2800" dirty="0"/>
              <a:t>/</a:t>
            </a:r>
            <a:r>
              <a:rPr lang="tr-TR" sz="2800" dirty="0" err="1"/>
              <a:t>streets</a:t>
            </a:r>
            <a:endParaRPr lang="tr-TR" sz="2800" dirty="0"/>
          </a:p>
          <a:p>
            <a:r>
              <a:rPr lang="tr-TR" sz="2800" b="1" dirty="0"/>
              <a:t>görmek</a:t>
            </a:r>
            <a:r>
              <a:rPr lang="tr-TR" sz="2800" dirty="0"/>
              <a:t>: 		</a:t>
            </a:r>
            <a:r>
              <a:rPr lang="tr-TR" sz="2800" dirty="0" err="1"/>
              <a:t>to</a:t>
            </a:r>
            <a:r>
              <a:rPr lang="tr-TR" sz="2800" dirty="0"/>
              <a:t> </a:t>
            </a:r>
            <a:r>
              <a:rPr lang="tr-TR" sz="2800" dirty="0" err="1"/>
              <a:t>see</a:t>
            </a:r>
            <a:endParaRPr lang="tr-TR" sz="2800" dirty="0"/>
          </a:p>
          <a:p>
            <a:r>
              <a:rPr lang="tr-TR" sz="2800" b="1" dirty="0"/>
              <a:t>görüyorsun</a:t>
            </a:r>
            <a:r>
              <a:rPr lang="tr-TR" sz="2800" dirty="0"/>
              <a:t>: 	</a:t>
            </a:r>
            <a:r>
              <a:rPr lang="tr-TR" sz="2800" dirty="0" err="1"/>
              <a:t>you</a:t>
            </a:r>
            <a:r>
              <a:rPr lang="tr-TR" sz="2800" dirty="0"/>
              <a:t> </a:t>
            </a:r>
            <a:r>
              <a:rPr lang="tr-TR" sz="2800" dirty="0" err="1"/>
              <a:t>are</a:t>
            </a:r>
            <a:r>
              <a:rPr lang="tr-TR" sz="2800" dirty="0"/>
              <a:t> </a:t>
            </a:r>
            <a:r>
              <a:rPr lang="tr-TR" sz="2800" dirty="0" err="1"/>
              <a:t>seeing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60505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210"/>
    </mc:Choice>
    <mc:Fallback xmlns="">
      <p:transition spd="slow" advTm="4821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arı soru imi">
            <a:extLst>
              <a:ext uri="{FF2B5EF4-FFF2-40B4-BE49-F238E27FC236}">
                <a16:creationId xmlns:a16="http://schemas.microsoft.com/office/drawing/2014/main" id="{07BECF38-E1FE-7EAE-088D-8343EDE9E3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090"/>
          <a:stretch/>
        </p:blipFill>
        <p:spPr>
          <a:xfrm>
            <a:off x="-1" y="0"/>
            <a:ext cx="12191980" cy="686972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3306540-870A-7346-8CFF-A1B08DE50C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851563" y="-1474817"/>
            <a:ext cx="4488873" cy="121920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8739">
                <a:srgbClr val="000000">
                  <a:alpha val="61000"/>
                </a:srgbClr>
              </a:gs>
              <a:gs pos="72000">
                <a:srgbClr val="000000">
                  <a:alpha val="4300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C1BE93-BAED-0E5C-00D2-4F2C1A273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111" y="3735248"/>
            <a:ext cx="10321618" cy="191404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tr-TR" sz="6600" dirty="0">
                <a:solidFill>
                  <a:schemeClr val="bg1"/>
                </a:solidFill>
              </a:rPr>
              <a:t>Bugün ne öğrendik? </a:t>
            </a:r>
            <a:br>
              <a:rPr lang="tr-TR" sz="6600" dirty="0">
                <a:solidFill>
                  <a:schemeClr val="bg1"/>
                </a:solidFill>
              </a:rPr>
            </a:br>
            <a:r>
              <a:rPr lang="tr-TR" sz="6600" dirty="0" err="1">
                <a:solidFill>
                  <a:schemeClr val="bg1"/>
                </a:solidFill>
              </a:rPr>
              <a:t>What</a:t>
            </a:r>
            <a:r>
              <a:rPr lang="tr-TR" sz="6600" dirty="0">
                <a:solidFill>
                  <a:schemeClr val="bg1"/>
                </a:solidFill>
              </a:rPr>
              <a:t> </a:t>
            </a:r>
            <a:r>
              <a:rPr lang="tr-TR" sz="6600" dirty="0" err="1">
                <a:solidFill>
                  <a:schemeClr val="bg1"/>
                </a:solidFill>
              </a:rPr>
              <a:t>did</a:t>
            </a:r>
            <a:r>
              <a:rPr lang="tr-TR" sz="6600" dirty="0">
                <a:solidFill>
                  <a:schemeClr val="bg1"/>
                </a:solidFill>
              </a:rPr>
              <a:t> </a:t>
            </a:r>
            <a:r>
              <a:rPr lang="tr-TR" sz="6600" dirty="0" err="1">
                <a:solidFill>
                  <a:schemeClr val="bg1"/>
                </a:solidFill>
              </a:rPr>
              <a:t>we</a:t>
            </a:r>
            <a:r>
              <a:rPr lang="tr-TR" sz="6600" dirty="0">
                <a:solidFill>
                  <a:schemeClr val="bg1"/>
                </a:solidFill>
              </a:rPr>
              <a:t> </a:t>
            </a:r>
            <a:r>
              <a:rPr lang="tr-TR" sz="6600" dirty="0" err="1">
                <a:solidFill>
                  <a:schemeClr val="bg1"/>
                </a:solidFill>
              </a:rPr>
              <a:t>learn</a:t>
            </a:r>
            <a:r>
              <a:rPr lang="tr-TR" sz="6600" dirty="0">
                <a:solidFill>
                  <a:schemeClr val="bg1"/>
                </a:solidFill>
              </a:rPr>
              <a:t> </a:t>
            </a:r>
            <a:r>
              <a:rPr lang="tr-TR" sz="6600" dirty="0" err="1">
                <a:solidFill>
                  <a:schemeClr val="bg1"/>
                </a:solidFill>
              </a:rPr>
              <a:t>today</a:t>
            </a:r>
            <a:r>
              <a:rPr lang="tr-TR" sz="6600" dirty="0">
                <a:solidFill>
                  <a:schemeClr val="bg1"/>
                </a:solidFill>
              </a:rPr>
              <a:t>?</a:t>
            </a:r>
            <a:endParaRPr lang="en-US" sz="6600" b="1" kern="2200" spc="100" dirty="0">
              <a:solidFill>
                <a:schemeClr val="bg1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6A79260-DC16-1E89-E412-78DBD431A1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884227" y="4514"/>
            <a:ext cx="2506801" cy="1683387"/>
            <a:chOff x="9534627" y="4514"/>
            <a:chExt cx="2884678" cy="1937143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21D6409-0F5D-2C86-7C2D-CD581A7005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3248279" flipH="1">
              <a:off x="11002552" y="1096525"/>
              <a:ext cx="1416753" cy="845132"/>
            </a:xfrm>
            <a:custGeom>
              <a:avLst/>
              <a:gdLst>
                <a:gd name="connsiteX0" fmla="*/ 0 w 1416753"/>
                <a:gd name="connsiteY0" fmla="*/ 623770 h 845132"/>
                <a:gd name="connsiteX1" fmla="*/ 375766 w 1416753"/>
                <a:gd name="connsiteY1" fmla="*/ 720266 h 845132"/>
                <a:gd name="connsiteX2" fmla="*/ 979113 w 1416753"/>
                <a:gd name="connsiteY2" fmla="*/ 845132 h 845132"/>
                <a:gd name="connsiteX3" fmla="*/ 1416753 w 1416753"/>
                <a:gd name="connsiteY3" fmla="*/ 338205 h 845132"/>
                <a:gd name="connsiteX4" fmla="*/ 1382623 w 1416753"/>
                <a:gd name="connsiteY4" fmla="*/ 291276 h 845132"/>
                <a:gd name="connsiteX5" fmla="*/ 1205515 w 1416753"/>
                <a:gd name="connsiteY5" fmla="*/ 112415 h 845132"/>
                <a:gd name="connsiteX6" fmla="*/ 867275 w 1416753"/>
                <a:gd name="connsiteY6" fmla="*/ 157 h 845132"/>
                <a:gd name="connsiteX7" fmla="*/ 386071 w 1416753"/>
                <a:gd name="connsiteY7" fmla="*/ 95930 h 845132"/>
                <a:gd name="connsiteX8" fmla="*/ 107879 w 1416753"/>
                <a:gd name="connsiteY8" fmla="*/ 390877 h 845132"/>
                <a:gd name="connsiteX9" fmla="*/ 0 w 1416753"/>
                <a:gd name="connsiteY9" fmla="*/ 623770 h 845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16753" h="845132">
                  <a:moveTo>
                    <a:pt x="0" y="623770"/>
                  </a:moveTo>
                  <a:cubicBezTo>
                    <a:pt x="121532" y="654592"/>
                    <a:pt x="234160" y="689669"/>
                    <a:pt x="375766" y="720266"/>
                  </a:cubicBezTo>
                  <a:lnTo>
                    <a:pt x="979113" y="845132"/>
                  </a:lnTo>
                  <a:lnTo>
                    <a:pt x="1416753" y="338205"/>
                  </a:lnTo>
                  <a:lnTo>
                    <a:pt x="1382623" y="291276"/>
                  </a:lnTo>
                  <a:cubicBezTo>
                    <a:pt x="1332671" y="227450"/>
                    <a:pt x="1275038" y="165108"/>
                    <a:pt x="1205515" y="112415"/>
                  </a:cubicBezTo>
                  <a:cubicBezTo>
                    <a:pt x="1159167" y="77287"/>
                    <a:pt x="1003849" y="2905"/>
                    <a:pt x="867275" y="157"/>
                  </a:cubicBezTo>
                  <a:cubicBezTo>
                    <a:pt x="730700" y="-2591"/>
                    <a:pt x="512636" y="30810"/>
                    <a:pt x="386071" y="95930"/>
                  </a:cubicBezTo>
                  <a:cubicBezTo>
                    <a:pt x="259506" y="161051"/>
                    <a:pt x="165229" y="266255"/>
                    <a:pt x="107879" y="390877"/>
                  </a:cubicBezTo>
                  <a:cubicBezTo>
                    <a:pt x="85997" y="439158"/>
                    <a:pt x="10951" y="584952"/>
                    <a:pt x="0" y="623770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7FEF39C-B200-AB91-50E5-AA69C04620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3248279" flipH="1">
              <a:off x="11002552" y="1096525"/>
              <a:ext cx="1416753" cy="845132"/>
            </a:xfrm>
            <a:custGeom>
              <a:avLst/>
              <a:gdLst>
                <a:gd name="connsiteX0" fmla="*/ 0 w 1416753"/>
                <a:gd name="connsiteY0" fmla="*/ 623770 h 845132"/>
                <a:gd name="connsiteX1" fmla="*/ 375767 w 1416753"/>
                <a:gd name="connsiteY1" fmla="*/ 720266 h 845132"/>
                <a:gd name="connsiteX2" fmla="*/ 979113 w 1416753"/>
                <a:gd name="connsiteY2" fmla="*/ 845132 h 845132"/>
                <a:gd name="connsiteX3" fmla="*/ 1416753 w 1416753"/>
                <a:gd name="connsiteY3" fmla="*/ 338205 h 845132"/>
                <a:gd name="connsiteX4" fmla="*/ 1382623 w 1416753"/>
                <a:gd name="connsiteY4" fmla="*/ 291276 h 845132"/>
                <a:gd name="connsiteX5" fmla="*/ 1205515 w 1416753"/>
                <a:gd name="connsiteY5" fmla="*/ 112415 h 845132"/>
                <a:gd name="connsiteX6" fmla="*/ 867275 w 1416753"/>
                <a:gd name="connsiteY6" fmla="*/ 157 h 845132"/>
                <a:gd name="connsiteX7" fmla="*/ 386071 w 1416753"/>
                <a:gd name="connsiteY7" fmla="*/ 95930 h 845132"/>
                <a:gd name="connsiteX8" fmla="*/ 107879 w 1416753"/>
                <a:gd name="connsiteY8" fmla="*/ 390877 h 845132"/>
                <a:gd name="connsiteX9" fmla="*/ 0 w 1416753"/>
                <a:gd name="connsiteY9" fmla="*/ 623770 h 845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16753" h="845132">
                  <a:moveTo>
                    <a:pt x="0" y="623770"/>
                  </a:moveTo>
                  <a:cubicBezTo>
                    <a:pt x="121532" y="654592"/>
                    <a:pt x="234160" y="689669"/>
                    <a:pt x="375767" y="720266"/>
                  </a:cubicBezTo>
                  <a:lnTo>
                    <a:pt x="979113" y="845132"/>
                  </a:lnTo>
                  <a:lnTo>
                    <a:pt x="1416753" y="338205"/>
                  </a:lnTo>
                  <a:lnTo>
                    <a:pt x="1382623" y="291276"/>
                  </a:lnTo>
                  <a:cubicBezTo>
                    <a:pt x="1332671" y="227450"/>
                    <a:pt x="1275038" y="165108"/>
                    <a:pt x="1205515" y="112415"/>
                  </a:cubicBezTo>
                  <a:cubicBezTo>
                    <a:pt x="1159167" y="77287"/>
                    <a:pt x="1003849" y="2905"/>
                    <a:pt x="867275" y="157"/>
                  </a:cubicBezTo>
                  <a:cubicBezTo>
                    <a:pt x="730700" y="-2591"/>
                    <a:pt x="512637" y="30809"/>
                    <a:pt x="386071" y="95930"/>
                  </a:cubicBezTo>
                  <a:cubicBezTo>
                    <a:pt x="259506" y="161051"/>
                    <a:pt x="165229" y="266254"/>
                    <a:pt x="107879" y="390877"/>
                  </a:cubicBezTo>
                  <a:cubicBezTo>
                    <a:pt x="85997" y="439158"/>
                    <a:pt x="10951" y="584952"/>
                    <a:pt x="0" y="623770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0F57CAB-3859-C6CD-2A74-2FE32FF2C5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5061467">
              <a:off x="10003253" y="-464112"/>
              <a:ext cx="1000157" cy="1937410"/>
            </a:xfrm>
            <a:custGeom>
              <a:avLst/>
              <a:gdLst>
                <a:gd name="connsiteX0" fmla="*/ 1000157 w 1000157"/>
                <a:gd name="connsiteY0" fmla="*/ 1102232 h 1937410"/>
                <a:gd name="connsiteX1" fmla="*/ 890809 w 1000157"/>
                <a:gd name="connsiteY1" fmla="*/ 1420244 h 1937410"/>
                <a:gd name="connsiteX2" fmla="*/ 830886 w 1000157"/>
                <a:gd name="connsiteY2" fmla="*/ 1430049 h 1937410"/>
                <a:gd name="connsiteX3" fmla="*/ 625381 w 1000157"/>
                <a:gd name="connsiteY3" fmla="*/ 1421725 h 1937410"/>
                <a:gd name="connsiteX4" fmla="*/ 394115 w 1000157"/>
                <a:gd name="connsiteY4" fmla="*/ 1353020 h 1937410"/>
                <a:gd name="connsiteX5" fmla="*/ 227806 w 1000157"/>
                <a:gd name="connsiteY5" fmla="*/ 1262595 h 1937410"/>
                <a:gd name="connsiteX6" fmla="*/ 222077 w 1000157"/>
                <a:gd name="connsiteY6" fmla="*/ 1293937 h 1937410"/>
                <a:gd name="connsiteX7" fmla="*/ 257021 w 1000157"/>
                <a:gd name="connsiteY7" fmla="*/ 1521425 h 1937410"/>
                <a:gd name="connsiteX8" fmla="*/ 329718 w 1000157"/>
                <a:gd name="connsiteY8" fmla="*/ 1788932 h 1937410"/>
                <a:gd name="connsiteX9" fmla="*/ 358171 w 1000157"/>
                <a:gd name="connsiteY9" fmla="*/ 1866810 h 1937410"/>
                <a:gd name="connsiteX10" fmla="*/ 162274 w 1000157"/>
                <a:gd name="connsiteY10" fmla="*/ 1937410 h 1937410"/>
                <a:gd name="connsiteX11" fmla="*/ 40999 w 1000157"/>
                <a:gd name="connsiteY11" fmla="*/ 1530780 h 1937410"/>
                <a:gd name="connsiteX12" fmla="*/ 130 w 1000157"/>
                <a:gd name="connsiteY12" fmla="*/ 1094879 h 1937410"/>
                <a:gd name="connsiteX13" fmla="*/ 77747 w 1000157"/>
                <a:gd name="connsiteY13" fmla="*/ 588060 h 1937410"/>
                <a:gd name="connsiteX14" fmla="*/ 199588 w 1000157"/>
                <a:gd name="connsiteY14" fmla="*/ 280523 h 1937410"/>
                <a:gd name="connsiteX15" fmla="*/ 306776 w 1000157"/>
                <a:gd name="connsiteY15" fmla="*/ 111727 h 1937410"/>
                <a:gd name="connsiteX16" fmla="*/ 416130 w 1000157"/>
                <a:gd name="connsiteY16" fmla="*/ 0 h 1937410"/>
                <a:gd name="connsiteX17" fmla="*/ 493343 w 1000157"/>
                <a:gd name="connsiteY17" fmla="*/ 215052 h 1937410"/>
                <a:gd name="connsiteX18" fmla="*/ 488736 w 1000157"/>
                <a:gd name="connsiteY18" fmla="*/ 439153 h 1937410"/>
                <a:gd name="connsiteX19" fmla="*/ 374038 w 1000157"/>
                <a:gd name="connsiteY19" fmla="*/ 651386 h 1937410"/>
                <a:gd name="connsiteX20" fmla="*/ 375640 w 1000157"/>
                <a:gd name="connsiteY20" fmla="*/ 679923 h 1937410"/>
                <a:gd name="connsiteX21" fmla="*/ 646830 w 1000157"/>
                <a:gd name="connsiteY21" fmla="*/ 526786 h 1937410"/>
                <a:gd name="connsiteX22" fmla="*/ 965722 w 1000157"/>
                <a:gd name="connsiteY22" fmla="*/ 454195 h 1937410"/>
                <a:gd name="connsiteX23" fmla="*/ 973884 w 1000157"/>
                <a:gd name="connsiteY23" fmla="*/ 458787 h 1937410"/>
                <a:gd name="connsiteX24" fmla="*/ 933346 w 1000157"/>
                <a:gd name="connsiteY24" fmla="*/ 595705 h 1937410"/>
                <a:gd name="connsiteX25" fmla="*/ 790087 w 1000157"/>
                <a:gd name="connsiteY25" fmla="*/ 785667 h 1937410"/>
                <a:gd name="connsiteX26" fmla="*/ 608178 w 1000157"/>
                <a:gd name="connsiteY26" fmla="*/ 939447 h 1937410"/>
                <a:gd name="connsiteX27" fmla="*/ 386518 w 1000157"/>
                <a:gd name="connsiteY27" fmla="*/ 1057102 h 1937410"/>
                <a:gd name="connsiteX28" fmla="*/ 496842 w 1000157"/>
                <a:gd name="connsiteY28" fmla="*/ 1070816 h 1937410"/>
                <a:gd name="connsiteX29" fmla="*/ 845020 w 1000157"/>
                <a:gd name="connsiteY29" fmla="*/ 1072001 h 1937410"/>
                <a:gd name="connsiteX30" fmla="*/ 985924 w 1000157"/>
                <a:gd name="connsiteY30" fmla="*/ 1097986 h 1937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000157" h="1937410">
                  <a:moveTo>
                    <a:pt x="1000157" y="1102232"/>
                  </a:moveTo>
                  <a:lnTo>
                    <a:pt x="890809" y="1420244"/>
                  </a:lnTo>
                  <a:lnTo>
                    <a:pt x="830886" y="1430049"/>
                  </a:lnTo>
                  <a:cubicBezTo>
                    <a:pt x="753449" y="1439654"/>
                    <a:pt x="698175" y="1434563"/>
                    <a:pt x="625381" y="1421725"/>
                  </a:cubicBezTo>
                  <a:cubicBezTo>
                    <a:pt x="552586" y="1408887"/>
                    <a:pt x="460377" y="1379541"/>
                    <a:pt x="394115" y="1353020"/>
                  </a:cubicBezTo>
                  <a:cubicBezTo>
                    <a:pt x="327853" y="1326498"/>
                    <a:pt x="238957" y="1270351"/>
                    <a:pt x="227806" y="1262595"/>
                  </a:cubicBezTo>
                  <a:cubicBezTo>
                    <a:pt x="216655" y="1254837"/>
                    <a:pt x="217208" y="1250799"/>
                    <a:pt x="222077" y="1293937"/>
                  </a:cubicBezTo>
                  <a:cubicBezTo>
                    <a:pt x="226946" y="1337076"/>
                    <a:pt x="239081" y="1438925"/>
                    <a:pt x="257021" y="1521425"/>
                  </a:cubicBezTo>
                  <a:cubicBezTo>
                    <a:pt x="274961" y="1603924"/>
                    <a:pt x="302922" y="1709752"/>
                    <a:pt x="329718" y="1788932"/>
                  </a:cubicBezTo>
                  <a:lnTo>
                    <a:pt x="358171" y="1866810"/>
                  </a:lnTo>
                  <a:cubicBezTo>
                    <a:pt x="306835" y="1903850"/>
                    <a:pt x="211687" y="1922195"/>
                    <a:pt x="162274" y="1937410"/>
                  </a:cubicBezTo>
                  <a:cubicBezTo>
                    <a:pt x="110713" y="1802684"/>
                    <a:pt x="68023" y="1671202"/>
                    <a:pt x="40999" y="1530780"/>
                  </a:cubicBezTo>
                  <a:cubicBezTo>
                    <a:pt x="13975" y="1390358"/>
                    <a:pt x="-1594" y="1249608"/>
                    <a:pt x="130" y="1094879"/>
                  </a:cubicBezTo>
                  <a:cubicBezTo>
                    <a:pt x="1852" y="940150"/>
                    <a:pt x="44504" y="723786"/>
                    <a:pt x="77747" y="588060"/>
                  </a:cubicBezTo>
                  <a:cubicBezTo>
                    <a:pt x="110990" y="452334"/>
                    <a:pt x="161416" y="359911"/>
                    <a:pt x="199588" y="280523"/>
                  </a:cubicBezTo>
                  <a:cubicBezTo>
                    <a:pt x="237760" y="201134"/>
                    <a:pt x="268654" y="158777"/>
                    <a:pt x="306776" y="111727"/>
                  </a:cubicBezTo>
                  <a:cubicBezTo>
                    <a:pt x="340133" y="70559"/>
                    <a:pt x="385416" y="11405"/>
                    <a:pt x="416130" y="0"/>
                  </a:cubicBezTo>
                  <a:cubicBezTo>
                    <a:pt x="459534" y="74707"/>
                    <a:pt x="477949" y="136046"/>
                    <a:pt x="493343" y="215052"/>
                  </a:cubicBezTo>
                  <a:cubicBezTo>
                    <a:pt x="505787" y="309500"/>
                    <a:pt x="505983" y="354742"/>
                    <a:pt x="488736" y="439153"/>
                  </a:cubicBezTo>
                  <a:cubicBezTo>
                    <a:pt x="471153" y="525202"/>
                    <a:pt x="392887" y="611257"/>
                    <a:pt x="374038" y="651386"/>
                  </a:cubicBezTo>
                  <a:cubicBezTo>
                    <a:pt x="355188" y="691514"/>
                    <a:pt x="330175" y="700690"/>
                    <a:pt x="375640" y="679923"/>
                  </a:cubicBezTo>
                  <a:cubicBezTo>
                    <a:pt x="421105" y="659158"/>
                    <a:pt x="548483" y="564408"/>
                    <a:pt x="646830" y="526786"/>
                  </a:cubicBezTo>
                  <a:cubicBezTo>
                    <a:pt x="745176" y="489165"/>
                    <a:pt x="936630" y="451491"/>
                    <a:pt x="965722" y="454195"/>
                  </a:cubicBezTo>
                  <a:cubicBezTo>
                    <a:pt x="969359" y="454533"/>
                    <a:pt x="972038" y="456135"/>
                    <a:pt x="973884" y="458787"/>
                  </a:cubicBezTo>
                  <a:cubicBezTo>
                    <a:pt x="986811" y="477348"/>
                    <a:pt x="958960" y="547365"/>
                    <a:pt x="933346" y="595705"/>
                  </a:cubicBezTo>
                  <a:cubicBezTo>
                    <a:pt x="904074" y="650950"/>
                    <a:pt x="844282" y="728377"/>
                    <a:pt x="790087" y="785667"/>
                  </a:cubicBezTo>
                  <a:cubicBezTo>
                    <a:pt x="735893" y="842958"/>
                    <a:pt x="675440" y="894207"/>
                    <a:pt x="608178" y="939447"/>
                  </a:cubicBezTo>
                  <a:cubicBezTo>
                    <a:pt x="540917" y="984686"/>
                    <a:pt x="392691" y="1049620"/>
                    <a:pt x="386518" y="1057102"/>
                  </a:cubicBezTo>
                  <a:cubicBezTo>
                    <a:pt x="380344" y="1064584"/>
                    <a:pt x="420424" y="1068334"/>
                    <a:pt x="496842" y="1070816"/>
                  </a:cubicBezTo>
                  <a:cubicBezTo>
                    <a:pt x="573259" y="1073299"/>
                    <a:pt x="743805" y="1061595"/>
                    <a:pt x="845020" y="1072001"/>
                  </a:cubicBezTo>
                  <a:cubicBezTo>
                    <a:pt x="895627" y="1077203"/>
                    <a:pt x="942667" y="1086821"/>
                    <a:pt x="985924" y="1097986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647B7B6-B12B-DDFA-E170-0805D756F2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0478977">
              <a:off x="10058270" y="1322265"/>
              <a:ext cx="351312" cy="354664"/>
            </a:xfrm>
            <a:custGeom>
              <a:avLst/>
              <a:gdLst>
                <a:gd name="connsiteX0" fmla="*/ 2531073 w 4828010"/>
                <a:gd name="connsiteY0" fmla="*/ 0 h 4873559"/>
                <a:gd name="connsiteX1" fmla="*/ 3937963 w 4828010"/>
                <a:gd name="connsiteY1" fmla="*/ 437433 h 4873559"/>
                <a:gd name="connsiteX2" fmla="*/ 4806231 w 4828010"/>
                <a:gd name="connsiteY2" fmla="*/ 1773180 h 4873559"/>
                <a:gd name="connsiteX3" fmla="*/ 4448644 w 4828010"/>
                <a:gd name="connsiteY3" fmla="*/ 3933235 h 4873559"/>
                <a:gd name="connsiteX4" fmla="*/ 3192542 w 4828010"/>
                <a:gd name="connsiteY4" fmla="*/ 4716168 h 4873559"/>
                <a:gd name="connsiteX5" fmla="*/ 937448 w 4828010"/>
                <a:gd name="connsiteY5" fmla="*/ 4547691 h 4873559"/>
                <a:gd name="connsiteX6" fmla="*/ 12348 w 4828010"/>
                <a:gd name="connsiteY6" fmla="*/ 3026750 h 4873559"/>
                <a:gd name="connsiteX7" fmla="*/ 553508 w 4828010"/>
                <a:gd name="connsiteY7" fmla="*/ 740383 h 4873559"/>
                <a:gd name="connsiteX8" fmla="*/ 2531073 w 4828010"/>
                <a:gd name="connsiteY8" fmla="*/ 0 h 4873559"/>
                <a:gd name="connsiteX0" fmla="*/ 2531073 w 4828010"/>
                <a:gd name="connsiteY0" fmla="*/ 0 h 4853896"/>
                <a:gd name="connsiteX1" fmla="*/ 3937963 w 4828010"/>
                <a:gd name="connsiteY1" fmla="*/ 437433 h 4853896"/>
                <a:gd name="connsiteX2" fmla="*/ 4806231 w 4828010"/>
                <a:gd name="connsiteY2" fmla="*/ 1773180 h 4853896"/>
                <a:gd name="connsiteX3" fmla="*/ 4448644 w 4828010"/>
                <a:gd name="connsiteY3" fmla="*/ 3933235 h 4853896"/>
                <a:gd name="connsiteX4" fmla="*/ 3192542 w 4828010"/>
                <a:gd name="connsiteY4" fmla="*/ 4716168 h 4853896"/>
                <a:gd name="connsiteX5" fmla="*/ 1075671 w 4828010"/>
                <a:gd name="connsiteY5" fmla="*/ 4473263 h 4853896"/>
                <a:gd name="connsiteX6" fmla="*/ 12348 w 4828010"/>
                <a:gd name="connsiteY6" fmla="*/ 3026750 h 4853896"/>
                <a:gd name="connsiteX7" fmla="*/ 553508 w 4828010"/>
                <a:gd name="connsiteY7" fmla="*/ 740383 h 4853896"/>
                <a:gd name="connsiteX8" fmla="*/ 2531073 w 4828010"/>
                <a:gd name="connsiteY8" fmla="*/ 0 h 4853896"/>
                <a:gd name="connsiteX0" fmla="*/ 2531073 w 4828010"/>
                <a:gd name="connsiteY0" fmla="*/ 0 h 4852652"/>
                <a:gd name="connsiteX1" fmla="*/ 3937963 w 4828010"/>
                <a:gd name="connsiteY1" fmla="*/ 437433 h 4852652"/>
                <a:gd name="connsiteX2" fmla="*/ 4806231 w 4828010"/>
                <a:gd name="connsiteY2" fmla="*/ 1773180 h 4852652"/>
                <a:gd name="connsiteX3" fmla="*/ 4448644 w 4828010"/>
                <a:gd name="connsiteY3" fmla="*/ 3933235 h 4852652"/>
                <a:gd name="connsiteX4" fmla="*/ 3192542 w 4828010"/>
                <a:gd name="connsiteY4" fmla="*/ 4716168 h 4852652"/>
                <a:gd name="connsiteX5" fmla="*/ 1160732 w 4828010"/>
                <a:gd name="connsiteY5" fmla="*/ 4467947 h 4852652"/>
                <a:gd name="connsiteX6" fmla="*/ 12348 w 4828010"/>
                <a:gd name="connsiteY6" fmla="*/ 3026750 h 4852652"/>
                <a:gd name="connsiteX7" fmla="*/ 553508 w 4828010"/>
                <a:gd name="connsiteY7" fmla="*/ 740383 h 4852652"/>
                <a:gd name="connsiteX8" fmla="*/ 2531073 w 4828010"/>
                <a:gd name="connsiteY8" fmla="*/ 0 h 4852652"/>
                <a:gd name="connsiteX0" fmla="*/ 2531073 w 4828010"/>
                <a:gd name="connsiteY0" fmla="*/ 0 h 4852652"/>
                <a:gd name="connsiteX1" fmla="*/ 3937963 w 4828010"/>
                <a:gd name="connsiteY1" fmla="*/ 437433 h 4852652"/>
                <a:gd name="connsiteX2" fmla="*/ 4806231 w 4828010"/>
                <a:gd name="connsiteY2" fmla="*/ 1773180 h 4852652"/>
                <a:gd name="connsiteX3" fmla="*/ 4448644 w 4828010"/>
                <a:gd name="connsiteY3" fmla="*/ 3933235 h 4852652"/>
                <a:gd name="connsiteX4" fmla="*/ 3192542 w 4828010"/>
                <a:gd name="connsiteY4" fmla="*/ 4716168 h 4852652"/>
                <a:gd name="connsiteX5" fmla="*/ 1160732 w 4828010"/>
                <a:gd name="connsiteY5" fmla="*/ 4467947 h 4852652"/>
                <a:gd name="connsiteX6" fmla="*/ 12348 w 4828010"/>
                <a:gd name="connsiteY6" fmla="*/ 3026750 h 4852652"/>
                <a:gd name="connsiteX7" fmla="*/ 553508 w 4828010"/>
                <a:gd name="connsiteY7" fmla="*/ 740383 h 4852652"/>
                <a:gd name="connsiteX8" fmla="*/ 2531073 w 4828010"/>
                <a:gd name="connsiteY8" fmla="*/ 0 h 4852652"/>
                <a:gd name="connsiteX0" fmla="*/ 2460239 w 4757176"/>
                <a:gd name="connsiteY0" fmla="*/ 0 h 4850182"/>
                <a:gd name="connsiteX1" fmla="*/ 3867129 w 4757176"/>
                <a:gd name="connsiteY1" fmla="*/ 437433 h 4850182"/>
                <a:gd name="connsiteX2" fmla="*/ 4735397 w 4757176"/>
                <a:gd name="connsiteY2" fmla="*/ 1773180 h 4850182"/>
                <a:gd name="connsiteX3" fmla="*/ 4377810 w 4757176"/>
                <a:gd name="connsiteY3" fmla="*/ 3933235 h 4850182"/>
                <a:gd name="connsiteX4" fmla="*/ 3121708 w 4757176"/>
                <a:gd name="connsiteY4" fmla="*/ 4716168 h 4850182"/>
                <a:gd name="connsiteX5" fmla="*/ 1089898 w 4757176"/>
                <a:gd name="connsiteY5" fmla="*/ 4467947 h 4850182"/>
                <a:gd name="connsiteX6" fmla="*/ 15942 w 4757176"/>
                <a:gd name="connsiteY6" fmla="*/ 3101178 h 4850182"/>
                <a:gd name="connsiteX7" fmla="*/ 482674 w 4757176"/>
                <a:gd name="connsiteY7" fmla="*/ 740383 h 4850182"/>
                <a:gd name="connsiteX8" fmla="*/ 2460239 w 4757176"/>
                <a:gd name="connsiteY8" fmla="*/ 0 h 4850182"/>
                <a:gd name="connsiteX0" fmla="*/ 2460239 w 4757176"/>
                <a:gd name="connsiteY0" fmla="*/ 0 h 4850182"/>
                <a:gd name="connsiteX1" fmla="*/ 3867129 w 4757176"/>
                <a:gd name="connsiteY1" fmla="*/ 437433 h 4850182"/>
                <a:gd name="connsiteX2" fmla="*/ 4735397 w 4757176"/>
                <a:gd name="connsiteY2" fmla="*/ 1773180 h 4850182"/>
                <a:gd name="connsiteX3" fmla="*/ 4377810 w 4757176"/>
                <a:gd name="connsiteY3" fmla="*/ 3933235 h 4850182"/>
                <a:gd name="connsiteX4" fmla="*/ 3121708 w 4757176"/>
                <a:gd name="connsiteY4" fmla="*/ 4716168 h 4850182"/>
                <a:gd name="connsiteX5" fmla="*/ 1089898 w 4757176"/>
                <a:gd name="connsiteY5" fmla="*/ 4467947 h 4850182"/>
                <a:gd name="connsiteX6" fmla="*/ 15942 w 4757176"/>
                <a:gd name="connsiteY6" fmla="*/ 3101178 h 4850182"/>
                <a:gd name="connsiteX7" fmla="*/ 482674 w 4757176"/>
                <a:gd name="connsiteY7" fmla="*/ 740383 h 4850182"/>
                <a:gd name="connsiteX8" fmla="*/ 2460239 w 4757176"/>
                <a:gd name="connsiteY8" fmla="*/ 0 h 4850182"/>
                <a:gd name="connsiteX0" fmla="*/ 2484014 w 4780951"/>
                <a:gd name="connsiteY0" fmla="*/ 0 h 4850182"/>
                <a:gd name="connsiteX1" fmla="*/ 3890904 w 4780951"/>
                <a:gd name="connsiteY1" fmla="*/ 437433 h 4850182"/>
                <a:gd name="connsiteX2" fmla="*/ 4759172 w 4780951"/>
                <a:gd name="connsiteY2" fmla="*/ 1773180 h 4850182"/>
                <a:gd name="connsiteX3" fmla="*/ 4401585 w 4780951"/>
                <a:gd name="connsiteY3" fmla="*/ 3933235 h 4850182"/>
                <a:gd name="connsiteX4" fmla="*/ 3145483 w 4780951"/>
                <a:gd name="connsiteY4" fmla="*/ 4716168 h 4850182"/>
                <a:gd name="connsiteX5" fmla="*/ 1113673 w 4780951"/>
                <a:gd name="connsiteY5" fmla="*/ 4467947 h 4850182"/>
                <a:gd name="connsiteX6" fmla="*/ 39717 w 4780951"/>
                <a:gd name="connsiteY6" fmla="*/ 3101178 h 4850182"/>
                <a:gd name="connsiteX7" fmla="*/ 506449 w 4780951"/>
                <a:gd name="connsiteY7" fmla="*/ 740383 h 4850182"/>
                <a:gd name="connsiteX8" fmla="*/ 2484014 w 4780951"/>
                <a:gd name="connsiteY8" fmla="*/ 0 h 4850182"/>
                <a:gd name="connsiteX0" fmla="*/ 2484014 w 4780127"/>
                <a:gd name="connsiteY0" fmla="*/ 0 h 4850182"/>
                <a:gd name="connsiteX1" fmla="*/ 3890904 w 4780127"/>
                <a:gd name="connsiteY1" fmla="*/ 437433 h 4850182"/>
                <a:gd name="connsiteX2" fmla="*/ 4759172 w 4780127"/>
                <a:gd name="connsiteY2" fmla="*/ 1773180 h 4850182"/>
                <a:gd name="connsiteX3" fmla="*/ 4390953 w 4780127"/>
                <a:gd name="connsiteY3" fmla="*/ 3805644 h 4850182"/>
                <a:gd name="connsiteX4" fmla="*/ 3145483 w 4780127"/>
                <a:gd name="connsiteY4" fmla="*/ 4716168 h 4850182"/>
                <a:gd name="connsiteX5" fmla="*/ 1113673 w 4780127"/>
                <a:gd name="connsiteY5" fmla="*/ 4467947 h 4850182"/>
                <a:gd name="connsiteX6" fmla="*/ 39717 w 4780127"/>
                <a:gd name="connsiteY6" fmla="*/ 3101178 h 4850182"/>
                <a:gd name="connsiteX7" fmla="*/ 506449 w 4780127"/>
                <a:gd name="connsiteY7" fmla="*/ 740383 h 4850182"/>
                <a:gd name="connsiteX8" fmla="*/ 2484014 w 4780127"/>
                <a:gd name="connsiteY8" fmla="*/ 0 h 4850182"/>
                <a:gd name="connsiteX0" fmla="*/ 2484014 w 4778010"/>
                <a:gd name="connsiteY0" fmla="*/ 0 h 4846926"/>
                <a:gd name="connsiteX1" fmla="*/ 3890904 w 4778010"/>
                <a:gd name="connsiteY1" fmla="*/ 437433 h 4846926"/>
                <a:gd name="connsiteX2" fmla="*/ 4759172 w 4778010"/>
                <a:gd name="connsiteY2" fmla="*/ 1773180 h 4846926"/>
                <a:gd name="connsiteX3" fmla="*/ 4390953 w 4778010"/>
                <a:gd name="connsiteY3" fmla="*/ 3805644 h 4846926"/>
                <a:gd name="connsiteX4" fmla="*/ 3343914 w 4778010"/>
                <a:gd name="connsiteY4" fmla="*/ 4712128 h 4846926"/>
                <a:gd name="connsiteX5" fmla="*/ 1113673 w 4778010"/>
                <a:gd name="connsiteY5" fmla="*/ 4467947 h 4846926"/>
                <a:gd name="connsiteX6" fmla="*/ 39717 w 4778010"/>
                <a:gd name="connsiteY6" fmla="*/ 3101178 h 4846926"/>
                <a:gd name="connsiteX7" fmla="*/ 506449 w 4778010"/>
                <a:gd name="connsiteY7" fmla="*/ 740383 h 4846926"/>
                <a:gd name="connsiteX8" fmla="*/ 2484014 w 4778010"/>
                <a:gd name="connsiteY8" fmla="*/ 0 h 4846926"/>
                <a:gd name="connsiteX0" fmla="*/ 2484014 w 4782503"/>
                <a:gd name="connsiteY0" fmla="*/ 0 h 4846926"/>
                <a:gd name="connsiteX1" fmla="*/ 3890904 w 4782503"/>
                <a:gd name="connsiteY1" fmla="*/ 437433 h 4846926"/>
                <a:gd name="connsiteX2" fmla="*/ 4759172 w 4782503"/>
                <a:gd name="connsiteY2" fmla="*/ 1773180 h 4846926"/>
                <a:gd name="connsiteX3" fmla="*/ 4450482 w 4782503"/>
                <a:gd name="connsiteY3" fmla="*/ 3688481 h 4846926"/>
                <a:gd name="connsiteX4" fmla="*/ 3343914 w 4782503"/>
                <a:gd name="connsiteY4" fmla="*/ 4712128 h 4846926"/>
                <a:gd name="connsiteX5" fmla="*/ 1113673 w 4782503"/>
                <a:gd name="connsiteY5" fmla="*/ 4467947 h 4846926"/>
                <a:gd name="connsiteX6" fmla="*/ 39717 w 4782503"/>
                <a:gd name="connsiteY6" fmla="*/ 3101178 h 4846926"/>
                <a:gd name="connsiteX7" fmla="*/ 506449 w 4782503"/>
                <a:gd name="connsiteY7" fmla="*/ 740383 h 4846926"/>
                <a:gd name="connsiteX8" fmla="*/ 2484014 w 4782503"/>
                <a:gd name="connsiteY8" fmla="*/ 0 h 4846926"/>
                <a:gd name="connsiteX0" fmla="*/ 2484014 w 4784889"/>
                <a:gd name="connsiteY0" fmla="*/ 0 h 4846926"/>
                <a:gd name="connsiteX1" fmla="*/ 3890904 w 4784889"/>
                <a:gd name="connsiteY1" fmla="*/ 437433 h 4846926"/>
                <a:gd name="connsiteX2" fmla="*/ 4759172 w 4784889"/>
                <a:gd name="connsiteY2" fmla="*/ 1773180 h 4846926"/>
                <a:gd name="connsiteX3" fmla="*/ 4474294 w 4784889"/>
                <a:gd name="connsiteY3" fmla="*/ 3676361 h 4846926"/>
                <a:gd name="connsiteX4" fmla="*/ 3343914 w 4784889"/>
                <a:gd name="connsiteY4" fmla="*/ 4712128 h 4846926"/>
                <a:gd name="connsiteX5" fmla="*/ 1113673 w 4784889"/>
                <a:gd name="connsiteY5" fmla="*/ 4467947 h 4846926"/>
                <a:gd name="connsiteX6" fmla="*/ 39717 w 4784889"/>
                <a:gd name="connsiteY6" fmla="*/ 3101178 h 4846926"/>
                <a:gd name="connsiteX7" fmla="*/ 506449 w 4784889"/>
                <a:gd name="connsiteY7" fmla="*/ 740383 h 4846926"/>
                <a:gd name="connsiteX8" fmla="*/ 2484014 w 4784889"/>
                <a:gd name="connsiteY8" fmla="*/ 0 h 4846926"/>
                <a:gd name="connsiteX0" fmla="*/ 2484014 w 4784889"/>
                <a:gd name="connsiteY0" fmla="*/ 0 h 4860980"/>
                <a:gd name="connsiteX1" fmla="*/ 3890904 w 4784889"/>
                <a:gd name="connsiteY1" fmla="*/ 437433 h 4860980"/>
                <a:gd name="connsiteX2" fmla="*/ 4759172 w 4784889"/>
                <a:gd name="connsiteY2" fmla="*/ 1773180 h 4860980"/>
                <a:gd name="connsiteX3" fmla="*/ 4474294 w 4784889"/>
                <a:gd name="connsiteY3" fmla="*/ 3676361 h 4860980"/>
                <a:gd name="connsiteX4" fmla="*/ 3343914 w 4784889"/>
                <a:gd name="connsiteY4" fmla="*/ 4712128 h 4860980"/>
                <a:gd name="connsiteX5" fmla="*/ 1097799 w 4784889"/>
                <a:gd name="connsiteY5" fmla="*/ 4524510 h 4860980"/>
                <a:gd name="connsiteX6" fmla="*/ 39717 w 4784889"/>
                <a:gd name="connsiteY6" fmla="*/ 3101178 h 4860980"/>
                <a:gd name="connsiteX7" fmla="*/ 506449 w 4784889"/>
                <a:gd name="connsiteY7" fmla="*/ 740383 h 4860980"/>
                <a:gd name="connsiteX8" fmla="*/ 2484014 w 4784889"/>
                <a:gd name="connsiteY8" fmla="*/ 0 h 4860980"/>
                <a:gd name="connsiteX0" fmla="*/ 2484014 w 4783308"/>
                <a:gd name="connsiteY0" fmla="*/ 0 h 4860981"/>
                <a:gd name="connsiteX1" fmla="*/ 3890904 w 4783308"/>
                <a:gd name="connsiteY1" fmla="*/ 437433 h 4860981"/>
                <a:gd name="connsiteX2" fmla="*/ 4759172 w 4783308"/>
                <a:gd name="connsiteY2" fmla="*/ 1773180 h 4860981"/>
                <a:gd name="connsiteX3" fmla="*/ 4474294 w 4783308"/>
                <a:gd name="connsiteY3" fmla="*/ 3676361 h 4860981"/>
                <a:gd name="connsiteX4" fmla="*/ 3443129 w 4783308"/>
                <a:gd name="connsiteY4" fmla="*/ 4712129 h 4860981"/>
                <a:gd name="connsiteX5" fmla="*/ 1097799 w 4783308"/>
                <a:gd name="connsiteY5" fmla="*/ 4524510 h 4860981"/>
                <a:gd name="connsiteX6" fmla="*/ 39717 w 4783308"/>
                <a:gd name="connsiteY6" fmla="*/ 3101178 h 4860981"/>
                <a:gd name="connsiteX7" fmla="*/ 506449 w 4783308"/>
                <a:gd name="connsiteY7" fmla="*/ 740383 h 4860981"/>
                <a:gd name="connsiteX8" fmla="*/ 2484014 w 4783308"/>
                <a:gd name="connsiteY8" fmla="*/ 0 h 4860981"/>
                <a:gd name="connsiteX0" fmla="*/ 2484014 w 4783308"/>
                <a:gd name="connsiteY0" fmla="*/ 0 h 4821502"/>
                <a:gd name="connsiteX1" fmla="*/ 3890904 w 4783308"/>
                <a:gd name="connsiteY1" fmla="*/ 437433 h 4821502"/>
                <a:gd name="connsiteX2" fmla="*/ 4759172 w 4783308"/>
                <a:gd name="connsiteY2" fmla="*/ 1773180 h 4821502"/>
                <a:gd name="connsiteX3" fmla="*/ 4474294 w 4783308"/>
                <a:gd name="connsiteY3" fmla="*/ 3676361 h 4821502"/>
                <a:gd name="connsiteX4" fmla="*/ 3443129 w 4783308"/>
                <a:gd name="connsiteY4" fmla="*/ 4712129 h 4821502"/>
                <a:gd name="connsiteX5" fmla="*/ 1097799 w 4783308"/>
                <a:gd name="connsiteY5" fmla="*/ 4524510 h 4821502"/>
                <a:gd name="connsiteX6" fmla="*/ 39717 w 4783308"/>
                <a:gd name="connsiteY6" fmla="*/ 3101178 h 4821502"/>
                <a:gd name="connsiteX7" fmla="*/ 506449 w 4783308"/>
                <a:gd name="connsiteY7" fmla="*/ 740383 h 4821502"/>
                <a:gd name="connsiteX8" fmla="*/ 2484014 w 4783308"/>
                <a:gd name="connsiteY8" fmla="*/ 0 h 4821502"/>
                <a:gd name="connsiteX0" fmla="*/ 2484014 w 4783308"/>
                <a:gd name="connsiteY0" fmla="*/ 0 h 4821502"/>
                <a:gd name="connsiteX1" fmla="*/ 3890904 w 4783308"/>
                <a:gd name="connsiteY1" fmla="*/ 437433 h 4821502"/>
                <a:gd name="connsiteX2" fmla="*/ 4759172 w 4783308"/>
                <a:gd name="connsiteY2" fmla="*/ 1773180 h 4821502"/>
                <a:gd name="connsiteX3" fmla="*/ 4474294 w 4783308"/>
                <a:gd name="connsiteY3" fmla="*/ 3676361 h 4821502"/>
                <a:gd name="connsiteX4" fmla="*/ 3443129 w 4783308"/>
                <a:gd name="connsiteY4" fmla="*/ 4712129 h 4821502"/>
                <a:gd name="connsiteX5" fmla="*/ 1097799 w 4783308"/>
                <a:gd name="connsiteY5" fmla="*/ 4524510 h 4821502"/>
                <a:gd name="connsiteX6" fmla="*/ 39717 w 4783308"/>
                <a:gd name="connsiteY6" fmla="*/ 3101178 h 4821502"/>
                <a:gd name="connsiteX7" fmla="*/ 506449 w 4783308"/>
                <a:gd name="connsiteY7" fmla="*/ 740383 h 4821502"/>
                <a:gd name="connsiteX8" fmla="*/ 2484014 w 4783308"/>
                <a:gd name="connsiteY8" fmla="*/ 0 h 4821502"/>
                <a:gd name="connsiteX0" fmla="*/ 2532073 w 4784141"/>
                <a:gd name="connsiteY0" fmla="*/ 0 h 4773425"/>
                <a:gd name="connsiteX1" fmla="*/ 3891737 w 4784141"/>
                <a:gd name="connsiteY1" fmla="*/ 389356 h 4773425"/>
                <a:gd name="connsiteX2" fmla="*/ 4760005 w 4784141"/>
                <a:gd name="connsiteY2" fmla="*/ 1725103 h 4773425"/>
                <a:gd name="connsiteX3" fmla="*/ 4475127 w 4784141"/>
                <a:gd name="connsiteY3" fmla="*/ 3628284 h 4773425"/>
                <a:gd name="connsiteX4" fmla="*/ 3443962 w 4784141"/>
                <a:gd name="connsiteY4" fmla="*/ 4664052 h 4773425"/>
                <a:gd name="connsiteX5" fmla="*/ 1098632 w 4784141"/>
                <a:gd name="connsiteY5" fmla="*/ 4476433 h 4773425"/>
                <a:gd name="connsiteX6" fmla="*/ 40550 w 4784141"/>
                <a:gd name="connsiteY6" fmla="*/ 3053101 h 4773425"/>
                <a:gd name="connsiteX7" fmla="*/ 507282 w 4784141"/>
                <a:gd name="connsiteY7" fmla="*/ 692306 h 4773425"/>
                <a:gd name="connsiteX8" fmla="*/ 2532073 w 4784141"/>
                <a:gd name="connsiteY8" fmla="*/ 0 h 4773425"/>
                <a:gd name="connsiteX0" fmla="*/ 2532073 w 4784141"/>
                <a:gd name="connsiteY0" fmla="*/ 491 h 4773916"/>
                <a:gd name="connsiteX1" fmla="*/ 3891737 w 4784141"/>
                <a:gd name="connsiteY1" fmla="*/ 389847 h 4773916"/>
                <a:gd name="connsiteX2" fmla="*/ 4760005 w 4784141"/>
                <a:gd name="connsiteY2" fmla="*/ 1725594 h 4773916"/>
                <a:gd name="connsiteX3" fmla="*/ 4475127 w 4784141"/>
                <a:gd name="connsiteY3" fmla="*/ 3628775 h 4773916"/>
                <a:gd name="connsiteX4" fmla="*/ 3443962 w 4784141"/>
                <a:gd name="connsiteY4" fmla="*/ 4664543 h 4773916"/>
                <a:gd name="connsiteX5" fmla="*/ 1098632 w 4784141"/>
                <a:gd name="connsiteY5" fmla="*/ 4476924 h 4773916"/>
                <a:gd name="connsiteX6" fmla="*/ 40550 w 4784141"/>
                <a:gd name="connsiteY6" fmla="*/ 3053592 h 4773916"/>
                <a:gd name="connsiteX7" fmla="*/ 507282 w 4784141"/>
                <a:gd name="connsiteY7" fmla="*/ 692797 h 4773916"/>
                <a:gd name="connsiteX8" fmla="*/ 2532073 w 4784141"/>
                <a:gd name="connsiteY8" fmla="*/ 491 h 4773916"/>
                <a:gd name="connsiteX0" fmla="*/ 2532073 w 4784141"/>
                <a:gd name="connsiteY0" fmla="*/ 491 h 4773916"/>
                <a:gd name="connsiteX1" fmla="*/ 3891737 w 4784141"/>
                <a:gd name="connsiteY1" fmla="*/ 389847 h 4773916"/>
                <a:gd name="connsiteX2" fmla="*/ 4760005 w 4784141"/>
                <a:gd name="connsiteY2" fmla="*/ 1725594 h 4773916"/>
                <a:gd name="connsiteX3" fmla="*/ 4475127 w 4784141"/>
                <a:gd name="connsiteY3" fmla="*/ 3628775 h 4773916"/>
                <a:gd name="connsiteX4" fmla="*/ 3443962 w 4784141"/>
                <a:gd name="connsiteY4" fmla="*/ 4664543 h 4773916"/>
                <a:gd name="connsiteX5" fmla="*/ 1098632 w 4784141"/>
                <a:gd name="connsiteY5" fmla="*/ 4476924 h 4773916"/>
                <a:gd name="connsiteX6" fmla="*/ 40550 w 4784141"/>
                <a:gd name="connsiteY6" fmla="*/ 3053592 h 4773916"/>
                <a:gd name="connsiteX7" fmla="*/ 507282 w 4784141"/>
                <a:gd name="connsiteY7" fmla="*/ 692797 h 4773916"/>
                <a:gd name="connsiteX8" fmla="*/ 2532073 w 4784141"/>
                <a:gd name="connsiteY8" fmla="*/ 491 h 4773916"/>
                <a:gd name="connsiteX0" fmla="*/ 2558783 w 4784614"/>
                <a:gd name="connsiteY0" fmla="*/ 525 h 4757924"/>
                <a:gd name="connsiteX1" fmla="*/ 3892210 w 4784614"/>
                <a:gd name="connsiteY1" fmla="*/ 373855 h 4757924"/>
                <a:gd name="connsiteX2" fmla="*/ 4760478 w 4784614"/>
                <a:gd name="connsiteY2" fmla="*/ 1709602 h 4757924"/>
                <a:gd name="connsiteX3" fmla="*/ 4475600 w 4784614"/>
                <a:gd name="connsiteY3" fmla="*/ 3612783 h 4757924"/>
                <a:gd name="connsiteX4" fmla="*/ 3444435 w 4784614"/>
                <a:gd name="connsiteY4" fmla="*/ 4648551 h 4757924"/>
                <a:gd name="connsiteX5" fmla="*/ 1099105 w 4784614"/>
                <a:gd name="connsiteY5" fmla="*/ 4460932 h 4757924"/>
                <a:gd name="connsiteX6" fmla="*/ 41023 w 4784614"/>
                <a:gd name="connsiteY6" fmla="*/ 3037600 h 4757924"/>
                <a:gd name="connsiteX7" fmla="*/ 507755 w 4784614"/>
                <a:gd name="connsiteY7" fmla="*/ 676805 h 4757924"/>
                <a:gd name="connsiteX8" fmla="*/ 2558783 w 4784614"/>
                <a:gd name="connsiteY8" fmla="*/ 525 h 4757924"/>
                <a:gd name="connsiteX0" fmla="*/ 2558783 w 4784614"/>
                <a:gd name="connsiteY0" fmla="*/ 408 h 4757807"/>
                <a:gd name="connsiteX1" fmla="*/ 3907953 w 4784614"/>
                <a:gd name="connsiteY1" fmla="*/ 443183 h 4757807"/>
                <a:gd name="connsiteX2" fmla="*/ 4760478 w 4784614"/>
                <a:gd name="connsiteY2" fmla="*/ 1709485 h 4757807"/>
                <a:gd name="connsiteX3" fmla="*/ 4475600 w 4784614"/>
                <a:gd name="connsiteY3" fmla="*/ 3612666 h 4757807"/>
                <a:gd name="connsiteX4" fmla="*/ 3444435 w 4784614"/>
                <a:gd name="connsiteY4" fmla="*/ 4648434 h 4757807"/>
                <a:gd name="connsiteX5" fmla="*/ 1099105 w 4784614"/>
                <a:gd name="connsiteY5" fmla="*/ 4460815 h 4757807"/>
                <a:gd name="connsiteX6" fmla="*/ 41023 w 4784614"/>
                <a:gd name="connsiteY6" fmla="*/ 3037483 h 4757807"/>
                <a:gd name="connsiteX7" fmla="*/ 507755 w 4784614"/>
                <a:gd name="connsiteY7" fmla="*/ 676688 h 4757807"/>
                <a:gd name="connsiteX8" fmla="*/ 2558783 w 4784614"/>
                <a:gd name="connsiteY8" fmla="*/ 408 h 4757807"/>
                <a:gd name="connsiteX0" fmla="*/ 2675744 w 4786788"/>
                <a:gd name="connsiteY0" fmla="*/ 250 h 4954478"/>
                <a:gd name="connsiteX1" fmla="*/ 3910127 w 4786788"/>
                <a:gd name="connsiteY1" fmla="*/ 639854 h 4954478"/>
                <a:gd name="connsiteX2" fmla="*/ 4762652 w 4786788"/>
                <a:gd name="connsiteY2" fmla="*/ 1906156 h 4954478"/>
                <a:gd name="connsiteX3" fmla="*/ 4477774 w 4786788"/>
                <a:gd name="connsiteY3" fmla="*/ 3809337 h 4954478"/>
                <a:gd name="connsiteX4" fmla="*/ 3446609 w 4786788"/>
                <a:gd name="connsiteY4" fmla="*/ 4845105 h 4954478"/>
                <a:gd name="connsiteX5" fmla="*/ 1101279 w 4786788"/>
                <a:gd name="connsiteY5" fmla="*/ 4657486 h 4954478"/>
                <a:gd name="connsiteX6" fmla="*/ 43197 w 4786788"/>
                <a:gd name="connsiteY6" fmla="*/ 3234154 h 4954478"/>
                <a:gd name="connsiteX7" fmla="*/ 509929 w 4786788"/>
                <a:gd name="connsiteY7" fmla="*/ 873359 h 4954478"/>
                <a:gd name="connsiteX8" fmla="*/ 2675744 w 4786788"/>
                <a:gd name="connsiteY8" fmla="*/ 250 h 4954478"/>
                <a:gd name="connsiteX0" fmla="*/ 2675744 w 4786788"/>
                <a:gd name="connsiteY0" fmla="*/ 250 h 4954478"/>
                <a:gd name="connsiteX1" fmla="*/ 3910127 w 4786788"/>
                <a:gd name="connsiteY1" fmla="*/ 639854 h 4954478"/>
                <a:gd name="connsiteX2" fmla="*/ 4762652 w 4786788"/>
                <a:gd name="connsiteY2" fmla="*/ 1906156 h 4954478"/>
                <a:gd name="connsiteX3" fmla="*/ 4477774 w 4786788"/>
                <a:gd name="connsiteY3" fmla="*/ 3809337 h 4954478"/>
                <a:gd name="connsiteX4" fmla="*/ 3446609 w 4786788"/>
                <a:gd name="connsiteY4" fmla="*/ 4845105 h 4954478"/>
                <a:gd name="connsiteX5" fmla="*/ 1101279 w 4786788"/>
                <a:gd name="connsiteY5" fmla="*/ 4657486 h 4954478"/>
                <a:gd name="connsiteX6" fmla="*/ 43197 w 4786788"/>
                <a:gd name="connsiteY6" fmla="*/ 3234154 h 4954478"/>
                <a:gd name="connsiteX7" fmla="*/ 509929 w 4786788"/>
                <a:gd name="connsiteY7" fmla="*/ 873359 h 4954478"/>
                <a:gd name="connsiteX8" fmla="*/ 2675744 w 4786788"/>
                <a:gd name="connsiteY8" fmla="*/ 250 h 4954478"/>
                <a:gd name="connsiteX0" fmla="*/ 2675744 w 4786788"/>
                <a:gd name="connsiteY0" fmla="*/ 290 h 4954518"/>
                <a:gd name="connsiteX1" fmla="*/ 3910127 w 4786788"/>
                <a:gd name="connsiteY1" fmla="*/ 639894 h 4954518"/>
                <a:gd name="connsiteX2" fmla="*/ 4762652 w 4786788"/>
                <a:gd name="connsiteY2" fmla="*/ 1906196 h 4954518"/>
                <a:gd name="connsiteX3" fmla="*/ 4477774 w 4786788"/>
                <a:gd name="connsiteY3" fmla="*/ 3809377 h 4954518"/>
                <a:gd name="connsiteX4" fmla="*/ 3446609 w 4786788"/>
                <a:gd name="connsiteY4" fmla="*/ 4845145 h 4954518"/>
                <a:gd name="connsiteX5" fmla="*/ 1101279 w 4786788"/>
                <a:gd name="connsiteY5" fmla="*/ 4657526 h 4954518"/>
                <a:gd name="connsiteX6" fmla="*/ 43197 w 4786788"/>
                <a:gd name="connsiteY6" fmla="*/ 3234194 h 4954518"/>
                <a:gd name="connsiteX7" fmla="*/ 509929 w 4786788"/>
                <a:gd name="connsiteY7" fmla="*/ 873399 h 4954518"/>
                <a:gd name="connsiteX8" fmla="*/ 2675744 w 4786788"/>
                <a:gd name="connsiteY8" fmla="*/ 290 h 4954518"/>
                <a:gd name="connsiteX0" fmla="*/ 2675744 w 4786788"/>
                <a:gd name="connsiteY0" fmla="*/ 326 h 4954554"/>
                <a:gd name="connsiteX1" fmla="*/ 3990884 w 4786788"/>
                <a:gd name="connsiteY1" fmla="*/ 591130 h 4954554"/>
                <a:gd name="connsiteX2" fmla="*/ 4762652 w 4786788"/>
                <a:gd name="connsiteY2" fmla="*/ 1906232 h 4954554"/>
                <a:gd name="connsiteX3" fmla="*/ 4477774 w 4786788"/>
                <a:gd name="connsiteY3" fmla="*/ 3809413 h 4954554"/>
                <a:gd name="connsiteX4" fmla="*/ 3446609 w 4786788"/>
                <a:gd name="connsiteY4" fmla="*/ 4845181 h 4954554"/>
                <a:gd name="connsiteX5" fmla="*/ 1101279 w 4786788"/>
                <a:gd name="connsiteY5" fmla="*/ 4657562 h 4954554"/>
                <a:gd name="connsiteX6" fmla="*/ 43197 w 4786788"/>
                <a:gd name="connsiteY6" fmla="*/ 3234230 h 4954554"/>
                <a:gd name="connsiteX7" fmla="*/ 509929 w 4786788"/>
                <a:gd name="connsiteY7" fmla="*/ 873435 h 4954554"/>
                <a:gd name="connsiteX8" fmla="*/ 2675744 w 4786788"/>
                <a:gd name="connsiteY8" fmla="*/ 326 h 4954554"/>
                <a:gd name="connsiteX0" fmla="*/ 2662196 w 4773240"/>
                <a:gd name="connsiteY0" fmla="*/ 326 h 4954554"/>
                <a:gd name="connsiteX1" fmla="*/ 3977336 w 4773240"/>
                <a:gd name="connsiteY1" fmla="*/ 591130 h 4954554"/>
                <a:gd name="connsiteX2" fmla="*/ 4749104 w 4773240"/>
                <a:gd name="connsiteY2" fmla="*/ 1906232 h 4954554"/>
                <a:gd name="connsiteX3" fmla="*/ 4464226 w 4773240"/>
                <a:gd name="connsiteY3" fmla="*/ 3809413 h 4954554"/>
                <a:gd name="connsiteX4" fmla="*/ 3433061 w 4773240"/>
                <a:gd name="connsiteY4" fmla="*/ 4845181 h 4954554"/>
                <a:gd name="connsiteX5" fmla="*/ 1087731 w 4773240"/>
                <a:gd name="connsiteY5" fmla="*/ 4657562 h 4954554"/>
                <a:gd name="connsiteX6" fmla="*/ 29649 w 4773240"/>
                <a:gd name="connsiteY6" fmla="*/ 3234230 h 4954554"/>
                <a:gd name="connsiteX7" fmla="*/ 640977 w 4773240"/>
                <a:gd name="connsiteY7" fmla="*/ 730117 h 4954554"/>
                <a:gd name="connsiteX8" fmla="*/ 2662196 w 4773240"/>
                <a:gd name="connsiteY8" fmla="*/ 326 h 4954554"/>
                <a:gd name="connsiteX0" fmla="*/ 2664762 w 4775806"/>
                <a:gd name="connsiteY0" fmla="*/ 326 h 4954554"/>
                <a:gd name="connsiteX1" fmla="*/ 3979902 w 4775806"/>
                <a:gd name="connsiteY1" fmla="*/ 591130 h 4954554"/>
                <a:gd name="connsiteX2" fmla="*/ 4751670 w 4775806"/>
                <a:gd name="connsiteY2" fmla="*/ 1906232 h 4954554"/>
                <a:gd name="connsiteX3" fmla="*/ 4466792 w 4775806"/>
                <a:gd name="connsiteY3" fmla="*/ 3809413 h 4954554"/>
                <a:gd name="connsiteX4" fmla="*/ 3435627 w 4775806"/>
                <a:gd name="connsiteY4" fmla="*/ 4845181 h 4954554"/>
                <a:gd name="connsiteX5" fmla="*/ 1090297 w 4775806"/>
                <a:gd name="connsiteY5" fmla="*/ 4657562 h 4954554"/>
                <a:gd name="connsiteX6" fmla="*/ 32215 w 4775806"/>
                <a:gd name="connsiteY6" fmla="*/ 3234230 h 4954554"/>
                <a:gd name="connsiteX7" fmla="*/ 607899 w 4775806"/>
                <a:gd name="connsiteY7" fmla="*/ 806182 h 4954554"/>
                <a:gd name="connsiteX8" fmla="*/ 2664762 w 4775806"/>
                <a:gd name="connsiteY8" fmla="*/ 326 h 4954554"/>
                <a:gd name="connsiteX0" fmla="*/ 2673549 w 4784593"/>
                <a:gd name="connsiteY0" fmla="*/ 326 h 4954554"/>
                <a:gd name="connsiteX1" fmla="*/ 3988689 w 4784593"/>
                <a:gd name="connsiteY1" fmla="*/ 591130 h 4954554"/>
                <a:gd name="connsiteX2" fmla="*/ 4760457 w 4784593"/>
                <a:gd name="connsiteY2" fmla="*/ 1906232 h 4954554"/>
                <a:gd name="connsiteX3" fmla="*/ 4475579 w 4784593"/>
                <a:gd name="connsiteY3" fmla="*/ 3809413 h 4954554"/>
                <a:gd name="connsiteX4" fmla="*/ 3444414 w 4784593"/>
                <a:gd name="connsiteY4" fmla="*/ 4845181 h 4954554"/>
                <a:gd name="connsiteX5" fmla="*/ 1099084 w 4784593"/>
                <a:gd name="connsiteY5" fmla="*/ 4657562 h 4954554"/>
                <a:gd name="connsiteX6" fmla="*/ 41002 w 4784593"/>
                <a:gd name="connsiteY6" fmla="*/ 3234230 h 4954554"/>
                <a:gd name="connsiteX7" fmla="*/ 616686 w 4784593"/>
                <a:gd name="connsiteY7" fmla="*/ 806182 h 4954554"/>
                <a:gd name="connsiteX8" fmla="*/ 2673549 w 4784593"/>
                <a:gd name="connsiteY8" fmla="*/ 326 h 4954554"/>
                <a:gd name="connsiteX0" fmla="*/ 2649000 w 4760044"/>
                <a:gd name="connsiteY0" fmla="*/ 326 h 4964273"/>
                <a:gd name="connsiteX1" fmla="*/ 3964140 w 4760044"/>
                <a:gd name="connsiteY1" fmla="*/ 591130 h 4964273"/>
                <a:gd name="connsiteX2" fmla="*/ 4735908 w 4760044"/>
                <a:gd name="connsiteY2" fmla="*/ 1906232 h 4964273"/>
                <a:gd name="connsiteX3" fmla="*/ 4451030 w 4760044"/>
                <a:gd name="connsiteY3" fmla="*/ 3809413 h 4964273"/>
                <a:gd name="connsiteX4" fmla="*/ 3419865 w 4760044"/>
                <a:gd name="connsiteY4" fmla="*/ 4845181 h 4964273"/>
                <a:gd name="connsiteX5" fmla="*/ 1074535 w 4760044"/>
                <a:gd name="connsiteY5" fmla="*/ 4657562 h 4964273"/>
                <a:gd name="connsiteX6" fmla="*/ 33359 w 4760044"/>
                <a:gd name="connsiteY6" fmla="*/ 2995991 h 4964273"/>
                <a:gd name="connsiteX7" fmla="*/ 592137 w 4760044"/>
                <a:gd name="connsiteY7" fmla="*/ 806182 h 4964273"/>
                <a:gd name="connsiteX8" fmla="*/ 2649000 w 4760044"/>
                <a:gd name="connsiteY8" fmla="*/ 326 h 4964273"/>
                <a:gd name="connsiteX0" fmla="*/ 2649000 w 4760044"/>
                <a:gd name="connsiteY0" fmla="*/ 300 h 4964247"/>
                <a:gd name="connsiteX1" fmla="*/ 3813909 w 4760044"/>
                <a:gd name="connsiteY1" fmla="*/ 619239 h 4964247"/>
                <a:gd name="connsiteX2" fmla="*/ 4735908 w 4760044"/>
                <a:gd name="connsiteY2" fmla="*/ 1906206 h 4964247"/>
                <a:gd name="connsiteX3" fmla="*/ 4451030 w 4760044"/>
                <a:gd name="connsiteY3" fmla="*/ 3809387 h 4964247"/>
                <a:gd name="connsiteX4" fmla="*/ 3419865 w 4760044"/>
                <a:gd name="connsiteY4" fmla="*/ 4845155 h 4964247"/>
                <a:gd name="connsiteX5" fmla="*/ 1074535 w 4760044"/>
                <a:gd name="connsiteY5" fmla="*/ 4657536 h 4964247"/>
                <a:gd name="connsiteX6" fmla="*/ 33359 w 4760044"/>
                <a:gd name="connsiteY6" fmla="*/ 2995965 h 4964247"/>
                <a:gd name="connsiteX7" fmla="*/ 592137 w 4760044"/>
                <a:gd name="connsiteY7" fmla="*/ 806156 h 4964247"/>
                <a:gd name="connsiteX8" fmla="*/ 2649000 w 4760044"/>
                <a:gd name="connsiteY8" fmla="*/ 300 h 4964247"/>
                <a:gd name="connsiteX0" fmla="*/ 2649000 w 4849477"/>
                <a:gd name="connsiteY0" fmla="*/ -2 h 4963945"/>
                <a:gd name="connsiteX1" fmla="*/ 4735908 w 4849477"/>
                <a:gd name="connsiteY1" fmla="*/ 1905904 h 4963945"/>
                <a:gd name="connsiteX2" fmla="*/ 4451030 w 4849477"/>
                <a:gd name="connsiteY2" fmla="*/ 3809085 h 4963945"/>
                <a:gd name="connsiteX3" fmla="*/ 3419865 w 4849477"/>
                <a:gd name="connsiteY3" fmla="*/ 4844853 h 4963945"/>
                <a:gd name="connsiteX4" fmla="*/ 1074535 w 4849477"/>
                <a:gd name="connsiteY4" fmla="*/ 4657234 h 4963945"/>
                <a:gd name="connsiteX5" fmla="*/ 33359 w 4849477"/>
                <a:gd name="connsiteY5" fmla="*/ 2995663 h 4963945"/>
                <a:gd name="connsiteX6" fmla="*/ 592137 w 4849477"/>
                <a:gd name="connsiteY6" fmla="*/ 805854 h 4963945"/>
                <a:gd name="connsiteX7" fmla="*/ 2649000 w 4849477"/>
                <a:gd name="connsiteY7" fmla="*/ -2 h 4963945"/>
                <a:gd name="connsiteX0" fmla="*/ 2649000 w 4859466"/>
                <a:gd name="connsiteY0" fmla="*/ -2 h 5536260"/>
                <a:gd name="connsiteX1" fmla="*/ 4735908 w 4859466"/>
                <a:gd name="connsiteY1" fmla="*/ 1905904 h 5536260"/>
                <a:gd name="connsiteX2" fmla="*/ 4451030 w 4859466"/>
                <a:gd name="connsiteY2" fmla="*/ 3809085 h 5536260"/>
                <a:gd name="connsiteX3" fmla="*/ 3067466 w 4859466"/>
                <a:gd name="connsiteY3" fmla="*/ 5491001 h 5536260"/>
                <a:gd name="connsiteX4" fmla="*/ 1074535 w 4859466"/>
                <a:gd name="connsiteY4" fmla="*/ 4657234 h 5536260"/>
                <a:gd name="connsiteX5" fmla="*/ 33359 w 4859466"/>
                <a:gd name="connsiteY5" fmla="*/ 2995663 h 5536260"/>
                <a:gd name="connsiteX6" fmla="*/ 592137 w 4859466"/>
                <a:gd name="connsiteY6" fmla="*/ 805854 h 5536260"/>
                <a:gd name="connsiteX7" fmla="*/ 2649000 w 4859466"/>
                <a:gd name="connsiteY7" fmla="*/ -2 h 5536260"/>
                <a:gd name="connsiteX0" fmla="*/ 2780481 w 4861205"/>
                <a:gd name="connsiteY0" fmla="*/ -2 h 5864449"/>
                <a:gd name="connsiteX1" fmla="*/ 4737647 w 4861205"/>
                <a:gd name="connsiteY1" fmla="*/ 2234093 h 5864449"/>
                <a:gd name="connsiteX2" fmla="*/ 4452769 w 4861205"/>
                <a:gd name="connsiteY2" fmla="*/ 4137274 h 5864449"/>
                <a:gd name="connsiteX3" fmla="*/ 3069205 w 4861205"/>
                <a:gd name="connsiteY3" fmla="*/ 5819190 h 5864449"/>
                <a:gd name="connsiteX4" fmla="*/ 1076274 w 4861205"/>
                <a:gd name="connsiteY4" fmla="*/ 4985423 h 5864449"/>
                <a:gd name="connsiteX5" fmla="*/ 35098 w 4861205"/>
                <a:gd name="connsiteY5" fmla="*/ 3323852 h 5864449"/>
                <a:gd name="connsiteX6" fmla="*/ 593876 w 4861205"/>
                <a:gd name="connsiteY6" fmla="*/ 1134043 h 5864449"/>
                <a:gd name="connsiteX7" fmla="*/ 2780481 w 4861205"/>
                <a:gd name="connsiteY7" fmla="*/ -2 h 5864449"/>
                <a:gd name="connsiteX0" fmla="*/ 2289077 w 4369801"/>
                <a:gd name="connsiteY0" fmla="*/ -2 h 5893101"/>
                <a:gd name="connsiteX1" fmla="*/ 4246243 w 4369801"/>
                <a:gd name="connsiteY1" fmla="*/ 2234093 h 5893101"/>
                <a:gd name="connsiteX2" fmla="*/ 3961365 w 4369801"/>
                <a:gd name="connsiteY2" fmla="*/ 4137274 h 5893101"/>
                <a:gd name="connsiteX3" fmla="*/ 2577801 w 4369801"/>
                <a:gd name="connsiteY3" fmla="*/ 5819190 h 5893101"/>
                <a:gd name="connsiteX4" fmla="*/ 584870 w 4369801"/>
                <a:gd name="connsiteY4" fmla="*/ 4985423 h 5893101"/>
                <a:gd name="connsiteX5" fmla="*/ 102472 w 4369801"/>
                <a:gd name="connsiteY5" fmla="*/ 1134043 h 5893101"/>
                <a:gd name="connsiteX6" fmla="*/ 2289077 w 4369801"/>
                <a:gd name="connsiteY6" fmla="*/ -2 h 5893101"/>
                <a:gd name="connsiteX0" fmla="*/ 2352777 w 4433501"/>
                <a:gd name="connsiteY0" fmla="*/ -2 h 5854124"/>
                <a:gd name="connsiteX1" fmla="*/ 4309943 w 4433501"/>
                <a:gd name="connsiteY1" fmla="*/ 2234093 h 5854124"/>
                <a:gd name="connsiteX2" fmla="*/ 4025065 w 4433501"/>
                <a:gd name="connsiteY2" fmla="*/ 4137274 h 5854124"/>
                <a:gd name="connsiteX3" fmla="*/ 2641501 w 4433501"/>
                <a:gd name="connsiteY3" fmla="*/ 5819190 h 5854124"/>
                <a:gd name="connsiteX4" fmla="*/ 430809 w 4433501"/>
                <a:gd name="connsiteY4" fmla="*/ 4389642 h 5854124"/>
                <a:gd name="connsiteX5" fmla="*/ 166172 w 4433501"/>
                <a:gd name="connsiteY5" fmla="*/ 1134043 h 5854124"/>
                <a:gd name="connsiteX6" fmla="*/ 2352777 w 4433501"/>
                <a:gd name="connsiteY6" fmla="*/ -2 h 5854124"/>
                <a:gd name="connsiteX0" fmla="*/ 2193618 w 4274342"/>
                <a:gd name="connsiteY0" fmla="*/ -2 h 5850779"/>
                <a:gd name="connsiteX1" fmla="*/ 4150784 w 4274342"/>
                <a:gd name="connsiteY1" fmla="*/ 2234093 h 5850779"/>
                <a:gd name="connsiteX2" fmla="*/ 3865906 w 4274342"/>
                <a:gd name="connsiteY2" fmla="*/ 4137274 h 5850779"/>
                <a:gd name="connsiteX3" fmla="*/ 2482342 w 4274342"/>
                <a:gd name="connsiteY3" fmla="*/ 5819190 h 5850779"/>
                <a:gd name="connsiteX4" fmla="*/ 271650 w 4274342"/>
                <a:gd name="connsiteY4" fmla="*/ 4389642 h 5850779"/>
                <a:gd name="connsiteX5" fmla="*/ 247914 w 4274342"/>
                <a:gd name="connsiteY5" fmla="*/ 1846756 h 5850779"/>
                <a:gd name="connsiteX6" fmla="*/ 2193618 w 4274342"/>
                <a:gd name="connsiteY6" fmla="*/ -2 h 5850779"/>
                <a:gd name="connsiteX0" fmla="*/ 1967294 w 4267345"/>
                <a:gd name="connsiteY0" fmla="*/ -3 h 5416782"/>
                <a:gd name="connsiteX1" fmla="*/ 4137681 w 4267345"/>
                <a:gd name="connsiteY1" fmla="*/ 1800096 h 5416782"/>
                <a:gd name="connsiteX2" fmla="*/ 3852803 w 4267345"/>
                <a:gd name="connsiteY2" fmla="*/ 3703277 h 5416782"/>
                <a:gd name="connsiteX3" fmla="*/ 2469239 w 4267345"/>
                <a:gd name="connsiteY3" fmla="*/ 5385193 h 5416782"/>
                <a:gd name="connsiteX4" fmla="*/ 258547 w 4267345"/>
                <a:gd name="connsiteY4" fmla="*/ 3955645 h 5416782"/>
                <a:gd name="connsiteX5" fmla="*/ 234811 w 4267345"/>
                <a:gd name="connsiteY5" fmla="*/ 1412759 h 5416782"/>
                <a:gd name="connsiteX6" fmla="*/ 1967294 w 4267345"/>
                <a:gd name="connsiteY6" fmla="*/ -3 h 5416782"/>
                <a:gd name="connsiteX0" fmla="*/ 1967294 w 3964997"/>
                <a:gd name="connsiteY0" fmla="*/ -3 h 5416782"/>
                <a:gd name="connsiteX1" fmla="*/ 3668011 w 3964997"/>
                <a:gd name="connsiteY1" fmla="*/ 1478862 h 5416782"/>
                <a:gd name="connsiteX2" fmla="*/ 3852803 w 3964997"/>
                <a:gd name="connsiteY2" fmla="*/ 3703277 h 5416782"/>
                <a:gd name="connsiteX3" fmla="*/ 2469239 w 3964997"/>
                <a:gd name="connsiteY3" fmla="*/ 5385193 h 5416782"/>
                <a:gd name="connsiteX4" fmla="*/ 258547 w 3964997"/>
                <a:gd name="connsiteY4" fmla="*/ 3955645 h 5416782"/>
                <a:gd name="connsiteX5" fmla="*/ 234811 w 3964997"/>
                <a:gd name="connsiteY5" fmla="*/ 1412759 h 5416782"/>
                <a:gd name="connsiteX6" fmla="*/ 1967294 w 3964997"/>
                <a:gd name="connsiteY6" fmla="*/ -3 h 5416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64997" h="5416782">
                  <a:moveTo>
                    <a:pt x="1967294" y="-3"/>
                  </a:moveTo>
                  <a:cubicBezTo>
                    <a:pt x="2657922" y="183339"/>
                    <a:pt x="3353760" y="861649"/>
                    <a:pt x="3668011" y="1478862"/>
                  </a:cubicBezTo>
                  <a:cubicBezTo>
                    <a:pt x="3982262" y="2096075"/>
                    <a:pt x="4052598" y="3052222"/>
                    <a:pt x="3852803" y="3703277"/>
                  </a:cubicBezTo>
                  <a:cubicBezTo>
                    <a:pt x="3653008" y="4354332"/>
                    <a:pt x="2782065" y="5270224"/>
                    <a:pt x="2469239" y="5385193"/>
                  </a:cubicBezTo>
                  <a:cubicBezTo>
                    <a:pt x="1758393" y="5606258"/>
                    <a:pt x="630952" y="4617717"/>
                    <a:pt x="258547" y="3955645"/>
                  </a:cubicBezTo>
                  <a:cubicBezTo>
                    <a:pt x="-113858" y="3293573"/>
                    <a:pt x="-49980" y="2072034"/>
                    <a:pt x="234811" y="1412759"/>
                  </a:cubicBezTo>
                  <a:cubicBezTo>
                    <a:pt x="519602" y="753484"/>
                    <a:pt x="1314621" y="30745"/>
                    <a:pt x="1967294" y="-3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06303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44"/>
    </mc:Choice>
    <mc:Fallback xmlns="">
      <p:transition spd="slow" advTm="3244"/>
    </mc:Fallback>
  </mc:AlternateContent>
  <p:extLst>
    <p:ext uri="{3A86A75C-4F4B-4683-9AE1-C65F6400EC91}">
      <p14:laserTraceLst xmlns:p14="http://schemas.microsoft.com/office/powerpoint/2010/main">
        <p14:tracePtLst>
          <p14:tracePt t="1233" x="3460750" y="6826250"/>
          <p14:tracePt t="2548" x="0" y="0"/>
        </p14:tracePtLst>
      </p14:laserTraceLst>
    </p:ext>
  </p:extLs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30EC9-D775-4B47-E306-E9F2E04A9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59518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tr-TR" sz="4000" dirty="0"/>
              <a:t>Bugün ne öğrendik? </a:t>
            </a:r>
            <a:r>
              <a:rPr lang="tr-TR" sz="4000" dirty="0" err="1"/>
              <a:t>What</a:t>
            </a:r>
            <a:r>
              <a:rPr lang="tr-TR" sz="4000" dirty="0"/>
              <a:t> </a:t>
            </a:r>
            <a:r>
              <a:rPr lang="tr-TR" sz="4000" dirty="0" err="1"/>
              <a:t>did</a:t>
            </a:r>
            <a:r>
              <a:rPr lang="tr-TR" sz="4000" dirty="0"/>
              <a:t> </a:t>
            </a:r>
            <a:r>
              <a:rPr lang="tr-TR" sz="4000" dirty="0" err="1"/>
              <a:t>we</a:t>
            </a:r>
            <a:r>
              <a:rPr lang="tr-TR" sz="4000" dirty="0"/>
              <a:t> </a:t>
            </a:r>
            <a:r>
              <a:rPr lang="tr-TR" sz="4000" dirty="0" err="1"/>
              <a:t>learn</a:t>
            </a:r>
            <a:r>
              <a:rPr lang="tr-TR" sz="4000" dirty="0"/>
              <a:t> </a:t>
            </a:r>
            <a:r>
              <a:rPr lang="tr-TR" sz="4000" dirty="0" err="1"/>
              <a:t>today</a:t>
            </a:r>
            <a:r>
              <a:rPr lang="tr-TR" sz="4000" dirty="0"/>
              <a:t>?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EAF21D-39EF-A4C9-58EF-11CDB5C27C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0908" y="1675492"/>
            <a:ext cx="3325586" cy="4351338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tr-TR" b="1" dirty="0"/>
              <a:t>Türkçe</a:t>
            </a:r>
            <a:r>
              <a:rPr lang="tr-TR" dirty="0"/>
              <a:t> 	</a:t>
            </a:r>
            <a:r>
              <a:rPr lang="tr-TR" dirty="0" err="1"/>
              <a:t>Turkish</a:t>
            </a:r>
            <a:endParaRPr lang="tr-TR" dirty="0"/>
          </a:p>
          <a:p>
            <a:pPr marL="514350" indent="-514350">
              <a:buFont typeface="+mj-lt"/>
              <a:buAutoNum type="arabicPeriod"/>
            </a:pPr>
            <a:r>
              <a:rPr lang="tr-TR" b="1" dirty="0"/>
              <a:t>biz</a:t>
            </a:r>
            <a:r>
              <a:rPr lang="tr-TR" dirty="0"/>
              <a:t>	</a:t>
            </a:r>
            <a:r>
              <a:rPr lang="tr-TR" dirty="0" err="1"/>
              <a:t>we</a:t>
            </a:r>
            <a:endParaRPr lang="tr-TR" dirty="0"/>
          </a:p>
          <a:p>
            <a:pPr marL="514350" indent="-514350">
              <a:buFont typeface="+mj-lt"/>
              <a:buAutoNum type="arabicPeriod"/>
            </a:pPr>
            <a:r>
              <a:rPr lang="tr-TR" b="1" dirty="0"/>
              <a:t>elma</a:t>
            </a:r>
            <a:r>
              <a:rPr lang="tr-TR" dirty="0"/>
              <a:t>	</a:t>
            </a:r>
            <a:r>
              <a:rPr lang="tr-TR" dirty="0" err="1"/>
              <a:t>apple</a:t>
            </a:r>
            <a:endParaRPr lang="tr-TR" dirty="0"/>
          </a:p>
          <a:p>
            <a:pPr marL="514350" indent="-514350">
              <a:buFont typeface="+mj-lt"/>
              <a:buAutoNum type="arabicPeriod"/>
            </a:pPr>
            <a:r>
              <a:rPr lang="tr-TR" b="1" dirty="0"/>
              <a:t>biber</a:t>
            </a:r>
            <a:r>
              <a:rPr lang="tr-TR" dirty="0"/>
              <a:t>	</a:t>
            </a:r>
            <a:r>
              <a:rPr lang="tr-TR" dirty="0" err="1"/>
              <a:t>pepper</a:t>
            </a:r>
            <a:endParaRPr lang="tr-TR" dirty="0"/>
          </a:p>
          <a:p>
            <a:pPr marL="514350" indent="-514350">
              <a:buFont typeface="+mj-lt"/>
              <a:buAutoNum type="arabicPeriod"/>
            </a:pPr>
            <a:r>
              <a:rPr lang="tr-TR" b="1" dirty="0"/>
              <a:t>hayvan</a:t>
            </a:r>
            <a:r>
              <a:rPr lang="tr-TR" dirty="0"/>
              <a:t>	</a:t>
            </a:r>
            <a:r>
              <a:rPr lang="tr-TR" dirty="0" err="1"/>
              <a:t>animal</a:t>
            </a:r>
            <a:endParaRPr lang="tr-TR" dirty="0"/>
          </a:p>
          <a:p>
            <a:pPr marL="514350" indent="-514350">
              <a:buFont typeface="+mj-lt"/>
              <a:buAutoNum type="arabicPeriod"/>
            </a:pPr>
            <a:r>
              <a:rPr lang="tr-TR" b="1" dirty="0"/>
              <a:t>çiçekler</a:t>
            </a:r>
            <a:r>
              <a:rPr lang="tr-TR" dirty="0"/>
              <a:t>	</a:t>
            </a:r>
            <a:r>
              <a:rPr lang="tr-TR" dirty="0" err="1"/>
              <a:t>flowers</a:t>
            </a:r>
            <a:endParaRPr lang="tr-TR" dirty="0"/>
          </a:p>
          <a:p>
            <a:pPr marL="514350" indent="-514350">
              <a:buFont typeface="+mj-lt"/>
              <a:buAutoNum type="arabicPeriod"/>
            </a:pPr>
            <a:r>
              <a:rPr lang="tr-TR" b="1" dirty="0"/>
              <a:t>masa</a:t>
            </a:r>
            <a:r>
              <a:rPr lang="tr-TR" dirty="0"/>
              <a:t>	</a:t>
            </a:r>
            <a:r>
              <a:rPr lang="tr-TR" dirty="0" err="1"/>
              <a:t>table</a:t>
            </a:r>
            <a:endParaRPr lang="tr-TR" dirty="0"/>
          </a:p>
          <a:p>
            <a:pPr marL="514350" indent="-514350">
              <a:buFont typeface="+mj-lt"/>
              <a:buAutoNum type="arabicPeriod"/>
            </a:pPr>
            <a:r>
              <a:rPr lang="tr-TR" b="1" dirty="0"/>
              <a:t>hava</a:t>
            </a:r>
            <a:r>
              <a:rPr lang="tr-TR" dirty="0"/>
              <a:t>	</a:t>
            </a:r>
            <a:r>
              <a:rPr lang="tr-TR" dirty="0" err="1"/>
              <a:t>weather</a:t>
            </a:r>
            <a:endParaRPr lang="tr-TR" dirty="0"/>
          </a:p>
          <a:p>
            <a:pPr marL="514350" indent="-514350">
              <a:buFont typeface="+mj-lt"/>
              <a:buAutoNum type="arabicPeriod"/>
            </a:pPr>
            <a:r>
              <a:rPr lang="tr-TR" b="1" dirty="0"/>
              <a:t>evet</a:t>
            </a:r>
            <a:r>
              <a:rPr lang="tr-TR" dirty="0"/>
              <a:t>	</a:t>
            </a:r>
            <a:r>
              <a:rPr lang="tr-TR" dirty="0" err="1"/>
              <a:t>yes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476DE2E-69D0-DB1A-39E4-3A015F0F182B}"/>
              </a:ext>
            </a:extLst>
          </p:cNvPr>
          <p:cNvSpPr txBox="1">
            <a:spLocks/>
          </p:cNvSpPr>
          <p:nvPr/>
        </p:nvSpPr>
        <p:spPr>
          <a:xfrm>
            <a:off x="5399315" y="1495878"/>
            <a:ext cx="5731327" cy="43513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 startAt="10"/>
            </a:pPr>
            <a:r>
              <a:rPr lang="tr-TR" b="1" dirty="0"/>
              <a:t>yiyoruz</a:t>
            </a:r>
            <a:r>
              <a:rPr lang="tr-TR" dirty="0"/>
              <a:t> 	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eating</a:t>
            </a:r>
            <a:endParaRPr lang="tr-TR" dirty="0"/>
          </a:p>
          <a:p>
            <a:pPr marL="514350" indent="-514350">
              <a:buFont typeface="+mj-lt"/>
              <a:buAutoNum type="arabicPeriod" startAt="10"/>
            </a:pPr>
            <a:r>
              <a:rPr lang="tr-TR" sz="2800" b="1" dirty="0"/>
              <a:t>ayaz</a:t>
            </a:r>
            <a:r>
              <a:rPr lang="tr-TR" sz="2800" dirty="0"/>
              <a:t>: 	soğuk</a:t>
            </a:r>
          </a:p>
          <a:p>
            <a:pPr marL="514350" indent="-514350">
              <a:buFont typeface="+mj-lt"/>
              <a:buAutoNum type="arabicPeriod" startAt="10"/>
            </a:pPr>
            <a:r>
              <a:rPr lang="tr-TR" sz="2800" b="1" dirty="0"/>
              <a:t>el</a:t>
            </a:r>
            <a:r>
              <a:rPr lang="tr-TR" sz="2800" dirty="0"/>
              <a:t>: 	</a:t>
            </a:r>
            <a:r>
              <a:rPr lang="tr-TR" sz="2800" dirty="0" err="1"/>
              <a:t>hand</a:t>
            </a:r>
            <a:endParaRPr lang="tr-TR" sz="2800" dirty="0"/>
          </a:p>
          <a:p>
            <a:pPr marL="514350" indent="-514350">
              <a:buFont typeface="+mj-lt"/>
              <a:buAutoNum type="arabicPeriod" startAt="10"/>
            </a:pPr>
            <a:r>
              <a:rPr lang="tr-TR" sz="2800" b="1" dirty="0"/>
              <a:t>eller</a:t>
            </a:r>
            <a:r>
              <a:rPr lang="tr-TR" sz="2800" dirty="0"/>
              <a:t>: 	</a:t>
            </a:r>
            <a:r>
              <a:rPr lang="tr-TR" sz="2800" dirty="0" err="1"/>
              <a:t>hands</a:t>
            </a:r>
            <a:endParaRPr lang="tr-TR" sz="2800" dirty="0"/>
          </a:p>
          <a:p>
            <a:pPr marL="514350" indent="-514350">
              <a:buFont typeface="+mj-lt"/>
              <a:buAutoNum type="arabicPeriod" startAt="10"/>
            </a:pPr>
            <a:r>
              <a:rPr lang="tr-TR" sz="2800" b="1" dirty="0"/>
              <a:t>ellerim</a:t>
            </a:r>
            <a:r>
              <a:rPr lang="tr-TR" sz="2800" dirty="0"/>
              <a:t>: 	</a:t>
            </a:r>
            <a:r>
              <a:rPr lang="tr-TR" sz="2800" dirty="0" err="1"/>
              <a:t>my</a:t>
            </a:r>
            <a:r>
              <a:rPr lang="tr-TR" sz="2800" dirty="0"/>
              <a:t> </a:t>
            </a:r>
            <a:r>
              <a:rPr lang="tr-TR" sz="2800" dirty="0" err="1"/>
              <a:t>hands</a:t>
            </a:r>
            <a:endParaRPr lang="tr-TR" sz="2800" dirty="0"/>
          </a:p>
          <a:p>
            <a:pPr marL="514350" indent="-514350">
              <a:buFont typeface="+mj-lt"/>
              <a:buAutoNum type="arabicPeriod" startAt="10"/>
            </a:pPr>
            <a:r>
              <a:rPr lang="tr-TR" sz="2800" b="1" dirty="0"/>
              <a:t>cep</a:t>
            </a:r>
            <a:r>
              <a:rPr lang="tr-TR" sz="2800" dirty="0"/>
              <a:t>: 	</a:t>
            </a:r>
            <a:r>
              <a:rPr lang="tr-TR" sz="2800" dirty="0" err="1"/>
              <a:t>pocket</a:t>
            </a:r>
            <a:endParaRPr lang="tr-TR" sz="2800" dirty="0"/>
          </a:p>
          <a:p>
            <a:pPr marL="514350" indent="-514350">
              <a:buFont typeface="+mj-lt"/>
              <a:buAutoNum type="arabicPeriod" startAt="10"/>
            </a:pPr>
            <a:r>
              <a:rPr lang="tr-TR" sz="2800" b="1"/>
              <a:t>cepler</a:t>
            </a:r>
            <a:r>
              <a:rPr lang="tr-TR" sz="2800" dirty="0"/>
              <a:t>:	cepler</a:t>
            </a:r>
          </a:p>
          <a:p>
            <a:pPr marL="514350" indent="-514350">
              <a:buFont typeface="+mj-lt"/>
              <a:buAutoNum type="arabicPeriod" startAt="10"/>
            </a:pPr>
            <a:r>
              <a:rPr lang="tr-TR" sz="2800" b="1" dirty="0"/>
              <a:t>türkü</a:t>
            </a:r>
            <a:r>
              <a:rPr lang="tr-TR" sz="2800" dirty="0"/>
              <a:t>: 	</a:t>
            </a:r>
            <a:r>
              <a:rPr lang="tr-TR" sz="2800" dirty="0" err="1"/>
              <a:t>song</a:t>
            </a:r>
            <a:r>
              <a:rPr lang="tr-TR" sz="2800" dirty="0"/>
              <a:t>/</a:t>
            </a:r>
            <a:r>
              <a:rPr lang="tr-TR" sz="2800" dirty="0" err="1"/>
              <a:t>türkish</a:t>
            </a:r>
            <a:r>
              <a:rPr lang="tr-TR" sz="2800" dirty="0"/>
              <a:t> folk </a:t>
            </a:r>
            <a:r>
              <a:rPr lang="tr-TR" sz="2800" dirty="0" err="1"/>
              <a:t>music</a:t>
            </a:r>
            <a:endParaRPr lang="tr-TR" sz="2800" dirty="0"/>
          </a:p>
          <a:p>
            <a:pPr marL="514350" indent="-514350">
              <a:buFont typeface="+mj-lt"/>
              <a:buAutoNum type="arabicPeriod" startAt="10"/>
            </a:pPr>
            <a:r>
              <a:rPr lang="tr-TR" sz="2800" b="1" dirty="0"/>
              <a:t>türkü</a:t>
            </a:r>
            <a:r>
              <a:rPr lang="tr-TR" sz="2800" dirty="0"/>
              <a:t> </a:t>
            </a:r>
            <a:r>
              <a:rPr lang="tr-TR" sz="2800" b="1" dirty="0"/>
              <a:t>tutturmak</a:t>
            </a:r>
            <a:r>
              <a:rPr lang="tr-TR" sz="2800" dirty="0"/>
              <a:t>: </a:t>
            </a:r>
            <a:r>
              <a:rPr lang="tr-TR" sz="2800" dirty="0" err="1"/>
              <a:t>to</a:t>
            </a:r>
            <a:r>
              <a:rPr lang="tr-TR" sz="2800" dirty="0"/>
              <a:t> </a:t>
            </a:r>
            <a:r>
              <a:rPr lang="tr-TR" sz="2800" dirty="0" err="1"/>
              <a:t>keep</a:t>
            </a:r>
            <a:r>
              <a:rPr lang="tr-TR" sz="2800" dirty="0"/>
              <a:t> </a:t>
            </a:r>
            <a:r>
              <a:rPr lang="tr-TR" sz="2800" dirty="0" err="1"/>
              <a:t>singing</a:t>
            </a:r>
            <a:r>
              <a:rPr lang="tr-TR" sz="2800" dirty="0"/>
              <a:t> </a:t>
            </a:r>
            <a:r>
              <a:rPr lang="tr-TR" sz="2800" dirty="0" err="1"/>
              <a:t>song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 xmlns:iact="http://schemas.microsoft.com/office/powerpoint/2014/inkAction">
        <mc:Choice Requires="p14 iact">
          <p:contentPart p14:bwMode="auto" r:id="rId2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D267AEF5-A83F-5D32-92BF-686B4FE021E6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4019400" y="1838160"/>
              <a:ext cx="4984560" cy="25354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D267AEF5-A83F-5D32-92BF-686B4FE021E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10040" y="1828800"/>
                <a:ext cx="5003280" cy="2554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88410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041"/>
    </mc:Choice>
    <mc:Fallback xmlns="">
      <p:transition spd="slow" advTm="310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7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8C0971-EAED-3BC4-12D1-E60F9A09E1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30829"/>
            <a:ext cx="12322629" cy="4065814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tr-TR" sz="3600" dirty="0">
                <a:solidFill>
                  <a:srgbClr val="FF0000"/>
                </a:solidFill>
              </a:rPr>
              <a:t>Biz</a:t>
            </a:r>
            <a:r>
              <a:rPr lang="tr-TR" sz="3600" dirty="0"/>
              <a:t> Türkçe kitap	okuyor</a:t>
            </a:r>
            <a:r>
              <a:rPr lang="tr-TR" sz="3600" dirty="0">
                <a:solidFill>
                  <a:srgbClr val="FF0000"/>
                </a:solidFill>
              </a:rPr>
              <a:t>uz</a:t>
            </a:r>
            <a:r>
              <a:rPr lang="tr-TR" sz="3600" dirty="0"/>
              <a:t>.	    	(</a:t>
            </a:r>
            <a:r>
              <a:rPr lang="tr-TR" sz="3600" dirty="0" err="1"/>
              <a:t>We</a:t>
            </a:r>
            <a:r>
              <a:rPr lang="tr-TR" sz="3600" dirty="0"/>
              <a:t> </a:t>
            </a:r>
            <a:r>
              <a:rPr lang="tr-TR" sz="3600" dirty="0" err="1"/>
              <a:t>are</a:t>
            </a:r>
            <a:r>
              <a:rPr lang="tr-TR" sz="3600" dirty="0"/>
              <a:t> </a:t>
            </a:r>
            <a:r>
              <a:rPr lang="tr-TR" sz="3600" dirty="0" err="1"/>
              <a:t>reading</a:t>
            </a:r>
            <a:r>
              <a:rPr lang="tr-TR" sz="3600" dirty="0"/>
              <a:t> </a:t>
            </a:r>
            <a:r>
              <a:rPr lang="tr-TR" sz="3600" dirty="0" err="1"/>
              <a:t>Turkish</a:t>
            </a:r>
            <a:r>
              <a:rPr lang="tr-TR" sz="3600" dirty="0"/>
              <a:t> </a:t>
            </a:r>
            <a:r>
              <a:rPr lang="tr-TR" sz="3600" dirty="0" err="1"/>
              <a:t>book</a:t>
            </a:r>
            <a:r>
              <a:rPr lang="tr-TR" sz="3600" dirty="0"/>
              <a:t>.)</a:t>
            </a:r>
          </a:p>
          <a:p>
            <a:r>
              <a:rPr lang="tr-TR" sz="3600" dirty="0">
                <a:solidFill>
                  <a:srgbClr val="FF0000"/>
                </a:solidFill>
              </a:rPr>
              <a:t>Biz </a:t>
            </a:r>
            <a:r>
              <a:rPr lang="tr-TR" sz="3600" dirty="0"/>
              <a:t>elma 		yiyor</a:t>
            </a:r>
            <a:r>
              <a:rPr lang="tr-TR" sz="3600" dirty="0">
                <a:solidFill>
                  <a:srgbClr val="FF0000"/>
                </a:solidFill>
              </a:rPr>
              <a:t>uz</a:t>
            </a:r>
            <a:r>
              <a:rPr lang="tr-TR" sz="3600" dirty="0"/>
              <a:t>. 		(</a:t>
            </a:r>
            <a:r>
              <a:rPr lang="tr-TR" sz="3600" dirty="0" err="1"/>
              <a:t>We</a:t>
            </a:r>
            <a:r>
              <a:rPr lang="tr-TR" sz="3600" dirty="0"/>
              <a:t> </a:t>
            </a:r>
            <a:r>
              <a:rPr lang="tr-TR" sz="3600" dirty="0" err="1"/>
              <a:t>are</a:t>
            </a:r>
            <a:r>
              <a:rPr lang="tr-TR" sz="3600" dirty="0"/>
              <a:t> </a:t>
            </a:r>
            <a:r>
              <a:rPr lang="tr-TR" sz="3600" dirty="0" err="1"/>
              <a:t>eating</a:t>
            </a:r>
            <a:r>
              <a:rPr lang="tr-TR" sz="3600" dirty="0"/>
              <a:t> </a:t>
            </a:r>
            <a:r>
              <a:rPr lang="tr-TR" sz="3600" dirty="0" err="1"/>
              <a:t>apple</a:t>
            </a:r>
            <a:r>
              <a:rPr lang="tr-TR" sz="3600" dirty="0"/>
              <a:t>.)</a:t>
            </a:r>
          </a:p>
          <a:p>
            <a:r>
              <a:rPr lang="tr-TR" sz="3600" dirty="0">
                <a:solidFill>
                  <a:srgbClr val="FF0000"/>
                </a:solidFill>
              </a:rPr>
              <a:t>Biz </a:t>
            </a:r>
            <a:r>
              <a:rPr lang="tr-TR" sz="3600" dirty="0"/>
              <a:t>domates 		yiyor</a:t>
            </a:r>
            <a:r>
              <a:rPr lang="tr-TR" sz="3600" dirty="0">
                <a:solidFill>
                  <a:srgbClr val="FF0000"/>
                </a:solidFill>
              </a:rPr>
              <a:t>uz.	</a:t>
            </a:r>
            <a:r>
              <a:rPr lang="tr-TR" sz="3600" dirty="0"/>
              <a:t> 	(</a:t>
            </a:r>
            <a:r>
              <a:rPr lang="tr-TR" sz="3600" dirty="0" err="1"/>
              <a:t>We</a:t>
            </a:r>
            <a:r>
              <a:rPr lang="tr-TR" sz="3600" dirty="0"/>
              <a:t> </a:t>
            </a:r>
            <a:r>
              <a:rPr lang="tr-TR" sz="3600" dirty="0" err="1"/>
              <a:t>are</a:t>
            </a:r>
            <a:r>
              <a:rPr lang="tr-TR" sz="3600" dirty="0"/>
              <a:t> </a:t>
            </a:r>
            <a:r>
              <a:rPr lang="tr-TR" sz="3600" dirty="0" err="1"/>
              <a:t>eating</a:t>
            </a:r>
            <a:r>
              <a:rPr lang="tr-TR" sz="3600" dirty="0"/>
              <a:t> </a:t>
            </a:r>
            <a:r>
              <a:rPr lang="tr-TR" sz="3600" dirty="0" err="1"/>
              <a:t>tomato</a:t>
            </a:r>
            <a:r>
              <a:rPr lang="tr-TR" sz="3600" dirty="0"/>
              <a:t>.)</a:t>
            </a:r>
          </a:p>
          <a:p>
            <a:r>
              <a:rPr lang="tr-TR" sz="3600" dirty="0">
                <a:solidFill>
                  <a:srgbClr val="FF0000"/>
                </a:solidFill>
              </a:rPr>
              <a:t>Biz</a:t>
            </a:r>
            <a:r>
              <a:rPr lang="tr-TR" sz="3600" dirty="0"/>
              <a:t> balık 		yiyor</a:t>
            </a:r>
            <a:r>
              <a:rPr lang="tr-TR" sz="3600" dirty="0">
                <a:solidFill>
                  <a:srgbClr val="FF0000"/>
                </a:solidFill>
              </a:rPr>
              <a:t>uz</a:t>
            </a:r>
            <a:r>
              <a:rPr lang="tr-TR" sz="3600" dirty="0"/>
              <a:t>. 		(</a:t>
            </a:r>
            <a:r>
              <a:rPr lang="tr-TR" sz="3600" dirty="0" err="1"/>
              <a:t>We</a:t>
            </a:r>
            <a:r>
              <a:rPr lang="tr-TR" sz="3600" dirty="0"/>
              <a:t> </a:t>
            </a:r>
            <a:r>
              <a:rPr lang="tr-TR" sz="3600" dirty="0" err="1"/>
              <a:t>are</a:t>
            </a:r>
            <a:r>
              <a:rPr lang="tr-TR" sz="3600" dirty="0"/>
              <a:t> </a:t>
            </a:r>
            <a:r>
              <a:rPr lang="tr-TR" sz="3600" dirty="0" err="1"/>
              <a:t>eating</a:t>
            </a:r>
            <a:r>
              <a:rPr lang="tr-TR" sz="3600" dirty="0"/>
              <a:t> </a:t>
            </a:r>
            <a:r>
              <a:rPr lang="tr-TR" sz="3600" dirty="0" err="1"/>
              <a:t>fish</a:t>
            </a:r>
            <a:r>
              <a:rPr lang="tr-TR" sz="3600" dirty="0"/>
              <a:t>.)</a:t>
            </a:r>
          </a:p>
          <a:p>
            <a:r>
              <a:rPr lang="tr-TR" sz="3600" dirty="0">
                <a:solidFill>
                  <a:srgbClr val="FF0000"/>
                </a:solidFill>
              </a:rPr>
              <a:t>Biz </a:t>
            </a:r>
            <a:r>
              <a:rPr lang="tr-TR" sz="3600" dirty="0"/>
              <a:t>Arapça 		öğreniyor</a:t>
            </a:r>
            <a:r>
              <a:rPr lang="tr-TR" sz="3600" dirty="0">
                <a:solidFill>
                  <a:srgbClr val="FF0000"/>
                </a:solidFill>
              </a:rPr>
              <a:t>uz. 	</a:t>
            </a:r>
            <a:r>
              <a:rPr lang="tr-TR" sz="3600" dirty="0"/>
              <a:t>(</a:t>
            </a:r>
            <a:r>
              <a:rPr lang="tr-TR" sz="3600" dirty="0" err="1"/>
              <a:t>We</a:t>
            </a:r>
            <a:r>
              <a:rPr lang="tr-TR" sz="3600" dirty="0"/>
              <a:t> </a:t>
            </a:r>
            <a:r>
              <a:rPr lang="tr-TR" sz="3600" dirty="0" err="1"/>
              <a:t>are</a:t>
            </a:r>
            <a:r>
              <a:rPr lang="tr-TR" sz="3600" dirty="0"/>
              <a:t> </a:t>
            </a:r>
            <a:r>
              <a:rPr lang="tr-TR" sz="3600" dirty="0" err="1"/>
              <a:t>learning</a:t>
            </a:r>
            <a:r>
              <a:rPr lang="tr-TR" sz="3600" dirty="0"/>
              <a:t> </a:t>
            </a:r>
            <a:r>
              <a:rPr lang="tr-TR" sz="3600" dirty="0" err="1"/>
              <a:t>Arabic</a:t>
            </a:r>
            <a:r>
              <a:rPr lang="tr-TR" sz="3600" dirty="0"/>
              <a:t>.)</a:t>
            </a:r>
            <a:endParaRPr lang="tr-TR" sz="3600" dirty="0">
              <a:solidFill>
                <a:srgbClr val="FF0000"/>
              </a:solidFill>
            </a:endParaRPr>
          </a:p>
          <a:p>
            <a:r>
              <a:rPr lang="tr-TR" sz="3600" dirty="0">
                <a:solidFill>
                  <a:srgbClr val="FF0000"/>
                </a:solidFill>
              </a:rPr>
              <a:t>Biz</a:t>
            </a:r>
            <a:r>
              <a:rPr lang="tr-TR" sz="3600" dirty="0"/>
              <a:t> İspanyolca 	öğreniyor</a:t>
            </a:r>
            <a:r>
              <a:rPr lang="tr-TR" sz="3600" dirty="0">
                <a:solidFill>
                  <a:srgbClr val="FF0000"/>
                </a:solidFill>
              </a:rPr>
              <a:t>uz</a:t>
            </a:r>
            <a:r>
              <a:rPr lang="tr-TR" sz="3600" dirty="0"/>
              <a:t>. 	(</a:t>
            </a:r>
            <a:r>
              <a:rPr lang="tr-TR" sz="3600" dirty="0" err="1"/>
              <a:t>We</a:t>
            </a:r>
            <a:r>
              <a:rPr lang="tr-TR" sz="3600" dirty="0"/>
              <a:t> </a:t>
            </a:r>
            <a:r>
              <a:rPr lang="tr-TR" sz="3600" dirty="0" err="1"/>
              <a:t>are</a:t>
            </a:r>
            <a:r>
              <a:rPr lang="tr-TR" sz="3600" dirty="0"/>
              <a:t> </a:t>
            </a:r>
            <a:r>
              <a:rPr lang="tr-TR" sz="3600" dirty="0" err="1"/>
              <a:t>learning</a:t>
            </a:r>
            <a:r>
              <a:rPr lang="tr-TR" sz="3600" dirty="0"/>
              <a:t> Spanish.)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C2182DC-F227-4080-C597-91A986F09149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595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4000" dirty="0"/>
              <a:t>Bugün ne öğrendik? </a:t>
            </a:r>
            <a:r>
              <a:rPr lang="tr-TR" sz="4000" dirty="0" err="1"/>
              <a:t>What</a:t>
            </a:r>
            <a:r>
              <a:rPr lang="tr-TR" sz="4000" dirty="0"/>
              <a:t> </a:t>
            </a:r>
            <a:r>
              <a:rPr lang="tr-TR" sz="4000" dirty="0" err="1"/>
              <a:t>did</a:t>
            </a:r>
            <a:r>
              <a:rPr lang="tr-TR" sz="4000" dirty="0"/>
              <a:t> </a:t>
            </a:r>
            <a:r>
              <a:rPr lang="tr-TR" sz="4000" dirty="0" err="1"/>
              <a:t>we</a:t>
            </a:r>
            <a:r>
              <a:rPr lang="tr-TR" sz="4000" dirty="0"/>
              <a:t> </a:t>
            </a:r>
            <a:r>
              <a:rPr lang="tr-TR" sz="4000" dirty="0" err="1"/>
              <a:t>learn</a:t>
            </a:r>
            <a:r>
              <a:rPr lang="tr-TR" sz="4000" dirty="0"/>
              <a:t> </a:t>
            </a:r>
            <a:r>
              <a:rPr lang="tr-TR" sz="4000" dirty="0" err="1"/>
              <a:t>today</a:t>
            </a:r>
            <a:r>
              <a:rPr lang="tr-TR" sz="4000" dirty="0"/>
              <a:t>?</a:t>
            </a:r>
            <a:endParaRPr lang="en-US" sz="4000" dirty="0"/>
          </a:p>
        </p:txBody>
      </p:sp>
      <mc:AlternateContent xmlns:mc="http://schemas.openxmlformats.org/markup-compatibility/2006" xmlns:p14="http://schemas.microsoft.com/office/powerpoint/2010/main" xmlns:iact="http://schemas.microsoft.com/office/powerpoint/2014/inkAction">
        <mc:Choice Requires="p14 iact">
          <p:contentPart p14:bwMode="auto" r:id="rId2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010ABD14-5D5C-6AF3-207F-56304E1B8937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621000" y="4096080"/>
              <a:ext cx="5681160" cy="148644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010ABD14-5D5C-6AF3-207F-56304E1B893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11640" y="4086720"/>
                <a:ext cx="5699880" cy="1505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78398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631"/>
    </mc:Choice>
    <mc:Fallback xmlns="">
      <p:transition spd="slow" advTm="186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7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1657CDE-A18A-4C9A-8CD1-9C727D1FD6A0}"/>
              </a:ext>
            </a:extLst>
          </p:cNvPr>
          <p:cNvSpPr txBox="1">
            <a:spLocks/>
          </p:cNvSpPr>
          <p:nvPr/>
        </p:nvSpPr>
        <p:spPr>
          <a:xfrm>
            <a:off x="897996" y="419100"/>
            <a:ext cx="8878782" cy="1895206"/>
          </a:xfrm>
          <a:prstGeom prst="rect">
            <a:avLst/>
          </a:prstGeom>
          <a:ln w="12700"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7200" dirty="0">
                <a:solidFill>
                  <a:srgbClr val="7030A0"/>
                </a:solidFill>
                <a:latin typeface="Arial Black" panose="020B0A04020102020204" pitchFamily="34" charset="0"/>
              </a:rPr>
              <a:t>H</a:t>
            </a:r>
            <a:r>
              <a:rPr lang="tr-TR" sz="7200" dirty="0">
                <a:solidFill>
                  <a:srgbClr val="FF0000"/>
                </a:solidFill>
                <a:latin typeface="Arial Black" panose="020B0A04020102020204" pitchFamily="34" charset="0"/>
              </a:rPr>
              <a:t>oşç</a:t>
            </a:r>
            <a:r>
              <a:rPr lang="tr-TR" sz="7200" dirty="0">
                <a:solidFill>
                  <a:srgbClr val="7030A0"/>
                </a:solidFill>
                <a:latin typeface="Arial Black" panose="020B0A04020102020204" pitchFamily="34" charset="0"/>
              </a:rPr>
              <a:t>a</a:t>
            </a:r>
            <a:r>
              <a:rPr lang="tr-TR" sz="720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tr-TR" sz="7200" dirty="0">
                <a:solidFill>
                  <a:srgbClr val="7030A0"/>
                </a:solidFill>
                <a:latin typeface="Arial Black" panose="020B0A04020102020204" pitchFamily="34" charset="0"/>
              </a:rPr>
              <a:t>k</a:t>
            </a:r>
            <a:r>
              <a:rPr lang="tr-TR" sz="7200" dirty="0">
                <a:solidFill>
                  <a:srgbClr val="FF0000"/>
                </a:solidFill>
                <a:latin typeface="Arial Black" panose="020B0A04020102020204" pitchFamily="34" charset="0"/>
              </a:rPr>
              <a:t>alı</a:t>
            </a:r>
            <a:r>
              <a:rPr lang="tr-TR" sz="7200" dirty="0">
                <a:solidFill>
                  <a:srgbClr val="7030A0"/>
                </a:solidFill>
                <a:latin typeface="Arial Black" panose="020B0A04020102020204" pitchFamily="34" charset="0"/>
              </a:rPr>
              <a:t>n</a:t>
            </a:r>
            <a:r>
              <a:rPr lang="tr-TR" sz="7200" dirty="0">
                <a:solidFill>
                  <a:srgbClr val="FF0000"/>
                </a:solidFill>
              </a:rPr>
              <a:t>!</a:t>
            </a:r>
            <a:br>
              <a:rPr lang="tr-TR" sz="72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tr-TR" sz="5400" dirty="0">
                <a:solidFill>
                  <a:srgbClr val="FF0000"/>
                </a:solidFill>
                <a:latin typeface="Abadi Extra Light" panose="020B0204020104020204" pitchFamily="34" charset="0"/>
              </a:rPr>
              <a:t>(</a:t>
            </a:r>
            <a:r>
              <a:rPr lang="en-US" sz="5400" dirty="0">
                <a:solidFill>
                  <a:srgbClr val="7030A0"/>
                </a:solidFill>
                <a:latin typeface="Arial Black" panose="020B0A04020102020204" pitchFamily="34" charset="0"/>
              </a:rPr>
              <a:t>G</a:t>
            </a:r>
            <a:r>
              <a:rPr lang="en-US" sz="5400" dirty="0">
                <a:solidFill>
                  <a:srgbClr val="FF0000"/>
                </a:solidFill>
                <a:latin typeface="Arial Black" panose="020B0A04020102020204" pitchFamily="34" charset="0"/>
              </a:rPr>
              <a:t>oodby</a:t>
            </a:r>
            <a:r>
              <a:rPr lang="en-US" sz="5400" dirty="0">
                <a:solidFill>
                  <a:srgbClr val="7030A0"/>
                </a:solidFill>
                <a:latin typeface="Arial Black" panose="020B0A04020102020204" pitchFamily="34" charset="0"/>
              </a:rPr>
              <a:t>e</a:t>
            </a:r>
            <a:r>
              <a:rPr lang="tr-T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 Extra Light" panose="020B0204020104020204" pitchFamily="34" charset="0"/>
              </a:rPr>
              <a:t>!</a:t>
            </a:r>
            <a:r>
              <a:rPr lang="tr-TR" sz="5400" dirty="0">
                <a:solidFill>
                  <a:srgbClr val="FF0000"/>
                </a:solidFill>
                <a:latin typeface="Abadi Extra Light" panose="020B0204020104020204" pitchFamily="34" charset="0"/>
              </a:rPr>
              <a:t>)</a:t>
            </a:r>
            <a:endParaRPr lang="en-US" sz="7200" dirty="0">
              <a:solidFill>
                <a:srgbClr val="FF0000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C42331D-0C8C-448D-BB94-BA70D93DE7CF}"/>
              </a:ext>
            </a:extLst>
          </p:cNvPr>
          <p:cNvSpPr/>
          <p:nvPr/>
        </p:nvSpPr>
        <p:spPr>
          <a:xfrm>
            <a:off x="5170457" y="6051034"/>
            <a:ext cx="27937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/>
              <a:t>Kaynak: www.</a:t>
            </a:r>
            <a:r>
              <a:rPr lang="en-US" dirty="0"/>
              <a:t>unsplash.com</a:t>
            </a:r>
          </a:p>
        </p:txBody>
      </p:sp>
      <p:pic>
        <p:nvPicPr>
          <p:cNvPr id="4098" name="Picture 2" descr="x-men goodbye GIF">
            <a:extLst>
              <a:ext uri="{FF2B5EF4-FFF2-40B4-BE49-F238E27FC236}">
                <a16:creationId xmlns:a16="http://schemas.microsoft.com/office/drawing/2014/main" id="{EC48F05C-4D37-4363-8ECE-350A9EA05FD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75" y="2629837"/>
            <a:ext cx="6649924" cy="32956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9340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72"/>
    </mc:Choice>
    <mc:Fallback xmlns="">
      <p:transition spd="slow" advTm="36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1979 0.02013 L 0.64128 0.00069 C 0.68698 -0.00371 0.75651 -0.00533 0.82904 -0.00533 C 0.91172 -0.00533 0.97813 -0.00371 1.02396 0.00069 L 1.24609 0.02013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315" y="-1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11134 L 0.22708 0.01111 C 0.27448 0.03866 0.34544 0.05394 0.42005 0.05394 C 0.50482 0.05394 0.57253 0.03866 0.61992 0.01111 L 0.8474 -0.11134 " pathEditMode="relative" rAng="0" ptsTypes="AAAAA">
                                      <p:cBhvr>
                                        <p:cTn id="10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370" y="82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8|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0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3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|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16122</TotalTime>
  <Words>970</Words>
  <Application>Microsoft Office PowerPoint</Application>
  <PresentationFormat>Widescreen</PresentationFormat>
  <Paragraphs>185</Paragraphs>
  <Slides>22</Slides>
  <Notes>3</Notes>
  <HiddenSlides>0</HiddenSlides>
  <MMClips>3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3" baseType="lpstr">
      <vt:lpstr>Meiryo</vt:lpstr>
      <vt:lpstr>Abadi Extra Light</vt:lpstr>
      <vt:lpstr>Arial</vt:lpstr>
      <vt:lpstr>Arial Black</vt:lpstr>
      <vt:lpstr>Bembo</vt:lpstr>
      <vt:lpstr>Biome Light</vt:lpstr>
      <vt:lpstr>Calibri</vt:lpstr>
      <vt:lpstr>Calibri Light</vt:lpstr>
      <vt:lpstr>Comic Sans MS</vt:lpstr>
      <vt:lpstr>Roboto</vt:lpstr>
      <vt:lpstr>Office Theme</vt:lpstr>
      <vt:lpstr>4.KASIM.2023                   Ders 9</vt:lpstr>
      <vt:lpstr>PowerPoint Presentation</vt:lpstr>
      <vt:lpstr>PowerPoint Presentation</vt:lpstr>
      <vt:lpstr>PowerPoint Presentation</vt:lpstr>
      <vt:lpstr>Erkama</vt:lpstr>
      <vt:lpstr>Erkama</vt:lpstr>
      <vt:lpstr>PowerPoint Presentation</vt:lpstr>
      <vt:lpstr>PowerPoint Presentation</vt:lpstr>
      <vt:lpstr>PowerPoint Presentation</vt:lpstr>
      <vt:lpstr>PowerPoint Presentation</vt:lpstr>
      <vt:lpstr>Karga: c</vt:lpstr>
      <vt:lpstr>A: Karga güzel midir?  A: Karga büyük müdür?  A: Karga temiz midir?  A: Karga hızlı mıdır?  A: Karga siyah mıdır?</vt:lpstr>
      <vt:lpstr>PowerPoint Presentation</vt:lpstr>
      <vt:lpstr>Geçen hafta- last week</vt:lpstr>
      <vt:lpstr>PowerPoint Presentation</vt:lpstr>
      <vt:lpstr>Şarkı zamanı- song time</vt:lpstr>
      <vt:lpstr>PowerPoint Presentation</vt:lpstr>
      <vt:lpstr>PowerPoint Presentation</vt:lpstr>
      <vt:lpstr>Bugün ne öğrendik?  What did we learn today?</vt:lpstr>
      <vt:lpstr>Bugün ne öğrendik? What did we learn today?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</dc:title>
  <dc:creator>mehmet agpak</dc:creator>
  <cp:lastModifiedBy>mehmet agpak</cp:lastModifiedBy>
  <cp:revision>57</cp:revision>
  <dcterms:created xsi:type="dcterms:W3CDTF">2020-11-14T16:38:38Z</dcterms:created>
  <dcterms:modified xsi:type="dcterms:W3CDTF">2023-11-19T00:11:55Z</dcterms:modified>
</cp:coreProperties>
</file>