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2" r:id="rId2"/>
    <p:sldId id="491" r:id="rId3"/>
    <p:sldId id="488" r:id="rId4"/>
    <p:sldId id="497" r:id="rId5"/>
    <p:sldId id="493" r:id="rId6"/>
    <p:sldId id="489" r:id="rId7"/>
    <p:sldId id="499" r:id="rId8"/>
    <p:sldId id="500" r:id="rId9"/>
    <p:sldId id="494" r:id="rId10"/>
    <p:sldId id="492" r:id="rId11"/>
    <p:sldId id="501" r:id="rId12"/>
    <p:sldId id="498" r:id="rId13"/>
    <p:sldId id="496" r:id="rId14"/>
    <p:sldId id="495" r:id="rId15"/>
    <p:sldId id="505" r:id="rId16"/>
    <p:sldId id="504" r:id="rId17"/>
    <p:sldId id="437" r:id="rId18"/>
    <p:sldId id="506" r:id="rId19"/>
    <p:sldId id="490" r:id="rId20"/>
    <p:sldId id="27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296A144-D0EA-4E48-B1AF-0E1CF1C2023A}">
          <p14:sldIdLst>
            <p14:sldId id="302"/>
            <p14:sldId id="491"/>
            <p14:sldId id="488"/>
            <p14:sldId id="497"/>
            <p14:sldId id="493"/>
            <p14:sldId id="489"/>
            <p14:sldId id="499"/>
            <p14:sldId id="500"/>
            <p14:sldId id="494"/>
            <p14:sldId id="492"/>
            <p14:sldId id="501"/>
            <p14:sldId id="498"/>
            <p14:sldId id="496"/>
            <p14:sldId id="495"/>
            <p14:sldId id="505"/>
            <p14:sldId id="504"/>
            <p14:sldId id="437"/>
            <p14:sldId id="506"/>
            <p14:sldId id="490"/>
            <p14:sldId id="270"/>
          </p14:sldIdLst>
        </p14:section>
        <p14:section name="Untitled Section" id="{EAEC7B3E-8FC8-42BE-8916-09E2228729B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0FA5"/>
    <a:srgbClr val="F0CCEC"/>
    <a:srgbClr val="E8B2E2"/>
    <a:srgbClr val="E75FCD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74" autoAdjust="0"/>
    <p:restoredTop sz="93920" autoAdjust="0"/>
  </p:normalViewPr>
  <p:slideViewPr>
    <p:cSldViewPr snapToGrid="0">
      <p:cViewPr varScale="1">
        <p:scale>
          <a:sx n="67" d="100"/>
          <a:sy n="67" d="100"/>
        </p:scale>
        <p:origin x="84" y="720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474DE-9A2E-4769-B063-4B702386CF98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8DD00-AB0F-42CA-BD0D-7FEFFE636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1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C2793-C9E0-4A03-BB80-395E9CE48B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41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E8DD00-AB0F-42CA-BD0D-7FEFFE6364E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12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32F82-5512-47A6-A367-6B645E58A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53C46C-F433-4382-9629-62D63072D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AAB84-5585-472E-BB22-7E8A551B1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86464-0889-4B5B-865D-C4BAE9B2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5C144-0367-4B75-98EE-6BFA49A2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757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23234-A4D2-4630-A71F-575A600B0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6CE54-810A-4B1F-8BED-AFA81F6CB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375FA-C33D-4DBC-9D5F-3B0C1A326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CCFFC-DB3B-4357-A8F4-C696FBB28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EFF67-5B3B-4A10-BD15-21737C605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9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F9DA2-0AA8-44E1-B550-D79CFC63F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AA826-8DE7-4B53-B8A8-C38844207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32FF8-576F-46AA-82AB-1F5C49233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FBEED-3A7F-4180-9CFD-42A18F6D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D2913-7868-4213-8234-964E7CFA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12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ADD5A-EB93-4512-8292-61C13574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9018C-AB8F-4473-BCAC-B1DEBCBF85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22AF1-4364-4268-AD75-2B2F92D5F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934C81-EA7E-4E84-9041-23D15730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2C07D-0922-4F8B-9466-22F2CA1C0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404B4A-B777-4B2E-9C44-C562FC3B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8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5C5A8-C7AE-453C-B8D7-62C67C50C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8A506-9D43-48FF-AACE-D95168F85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7C237-1697-4E18-B29A-264D53DE0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C8C9B-481A-4BC3-81F5-E5A69B897F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A89189-D253-4ED1-A977-D5643E1869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9FAC24-6A62-43CA-9925-EA461034B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5CDBA-B919-4399-A298-91E27A9B9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0CEDF5-FCC8-49EA-866D-4199216AA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43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B269B-381A-46BE-9FB8-219B61026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3E37FB-8BBA-4ABF-84AC-E5ECCEAB6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9FF520-6959-4F93-AFE0-1829CF8B3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E31A7C-1F73-48F1-BEB3-00B1CDB24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0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A91861-8CB7-4819-AA28-C1C647C71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F0C6E0-D3DB-45B5-97FD-DD72542C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A1042-6724-43F3-B72D-EDF5AAF48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6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0D502-9FC7-4503-9754-559D858CD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EA296-D1C7-4B92-BA9B-12E0DBDC7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B82E4-81B4-48EA-B662-2D8844403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C1CC9-C167-424B-A094-2FCCAEB7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F2C8A-07F5-43A4-8331-BDDAB0BF4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E5778-F9A2-443B-BEE2-1648853D8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5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9971-A627-4455-A22C-6D987CF56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51D5D8-961C-4CBA-9591-4AA05D43A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F687F-F9A8-4F69-B2D7-0A6E173E6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D7A583-A2D4-4DE2-8C71-446BD70B2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6FBA8-751A-452E-B69C-86881454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D4AAA-92AE-4474-929E-39E85EB86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75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5DDBB-9902-491B-B98B-E54D1CC0A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11A884-6681-431D-BB4A-518718656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33EA5-0D5D-46C9-807E-B7B1DABC5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7088D-2D62-49C4-8BF3-6DD62066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234F2-5C55-42B6-A52B-8B2335DE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2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B7CDD7-ED12-463B-9BB2-ECD89B1FC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3D71FA-9887-4F0E-A494-43765ACC7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ED6A2-6AA4-4D8F-A4C6-056328F14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CD8B8-DC1A-4FDC-B61E-8BB404AA8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C1689-C06D-4FA0-8F70-8E1024E0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9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D56A11-609D-4EE1-A240-6F649D085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B8F28-7280-45E4-8331-5C01F0BDC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15103-E939-43D3-97AD-4E57C0693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712D3-55BD-4974-94CD-64163D5E6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F0D7A-5824-4C29-B3D8-5B4F20615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22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audio" Target="../media/media1.m4a"/><Relationship Id="rId7" Type="http://schemas.openxmlformats.org/officeDocument/2006/relationships/image" Target="../media/image2.jpe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g"/><Relationship Id="rId4" Type="http://schemas.microsoft.com/office/2007/relationships/hdphoto" Target="../media/hdphoto2.wdp"/><Relationship Id="rId9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08C79D7-E823-492E-9B09-6C975D3244A6}"/>
              </a:ext>
            </a:extLst>
          </p:cNvPr>
          <p:cNvSpPr txBox="1">
            <a:spLocks/>
          </p:cNvSpPr>
          <p:nvPr/>
        </p:nvSpPr>
        <p:spPr>
          <a:xfrm>
            <a:off x="4773569" y="3382361"/>
            <a:ext cx="3623469" cy="881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63967">
              <a:spcAft>
                <a:spcPts val="516"/>
              </a:spcAft>
            </a:pPr>
            <a:endParaRPr lang="tr-TR" sz="2400" b="1" dirty="0">
              <a:solidFill>
                <a:srgbClr val="FF0000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234E67-EA78-6488-4AEB-2D87795C0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7731" y="6147500"/>
            <a:ext cx="5224276" cy="68402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 defTabSz="463967"/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4.</a:t>
            </a:r>
            <a:r>
              <a:rPr lang="tr-TR" sz="2233" dirty="0"/>
              <a:t>KASIM</a:t>
            </a:r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r>
              <a:rPr lang="tr-TR" sz="2233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2023</a:t>
            </a:r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             </a:t>
            </a:r>
            <a:r>
              <a:rPr lang="tr-TR" sz="2233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Ders</a:t>
            </a:r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4128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+mj-lt"/>
                <a:ea typeface="+mj-ea"/>
                <a:cs typeface="+mj-cs"/>
              </a:rPr>
              <a:t>8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CCA3E9-46AA-4903-A799-30EC763F43DB}"/>
              </a:ext>
            </a:extLst>
          </p:cNvPr>
          <p:cNvSpPr txBox="1"/>
          <p:nvPr/>
        </p:nvSpPr>
        <p:spPr>
          <a:xfrm>
            <a:off x="3298197" y="3062209"/>
            <a:ext cx="5647745" cy="351197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786384">
              <a:spcAft>
                <a:spcPts val="516"/>
              </a:spcAft>
            </a:pPr>
            <a:r>
              <a:rPr lang="tr-TR" sz="54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  <a:ea typeface="+mn-ea"/>
                <a:cs typeface="Biome Light" panose="020B0303030204020804" pitchFamily="34" charset="0"/>
              </a:rPr>
              <a:t>Türkçe Öğreniyorum</a:t>
            </a:r>
            <a:r>
              <a:rPr lang="tr-TR" sz="54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.</a:t>
            </a:r>
          </a:p>
          <a:p>
            <a:pPr algn="ctr" defTabSz="786384">
              <a:spcAft>
                <a:spcPts val="516"/>
              </a:spcAft>
            </a:pPr>
            <a:r>
              <a:rPr lang="tr-TR" sz="3600" b="1" kern="1200" dirty="0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I am Learning </a:t>
            </a:r>
            <a:r>
              <a:rPr lang="tr-TR" sz="3600" b="1" kern="1200" dirty="0" err="1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Turkish</a:t>
            </a:r>
            <a:r>
              <a:rPr lang="tr-TR" sz="2000" b="1" kern="1200" dirty="0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.</a:t>
            </a:r>
            <a:endParaRPr lang="en-US" sz="3600" b="1" dirty="0">
              <a:solidFill>
                <a:schemeClr val="bg1"/>
              </a:solidFill>
              <a:latin typeface="Bembo" panose="02020502050201020203" pitchFamily="18" charset="0"/>
            </a:endParaRPr>
          </a:p>
        </p:txBody>
      </p:sp>
      <p:pic>
        <p:nvPicPr>
          <p:cNvPr id="1028" name="Picture 4" descr="hot air balloons flew in mid air">
            <a:extLst>
              <a:ext uri="{FF2B5EF4-FFF2-40B4-BE49-F238E27FC236}">
                <a16:creationId xmlns:a16="http://schemas.microsoft.com/office/drawing/2014/main" id="{34152F0A-51BF-9978-E589-4E3138460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33" y="1775639"/>
            <a:ext cx="3156759" cy="48333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rown and blue concrete dome building">
            <a:extLst>
              <a:ext uri="{FF2B5EF4-FFF2-40B4-BE49-F238E27FC236}">
                <a16:creationId xmlns:a16="http://schemas.microsoft.com/office/drawing/2014/main" id="{7AA220BC-1313-B4F1-AEB0-241A4D098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847" y="2027122"/>
            <a:ext cx="2877353" cy="45818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43CE4A-CBC7-5315-C9A9-1C1321C6AE8C}"/>
              </a:ext>
            </a:extLst>
          </p:cNvPr>
          <p:cNvSpPr txBox="1"/>
          <p:nvPr/>
        </p:nvSpPr>
        <p:spPr>
          <a:xfrm>
            <a:off x="2730097" y="4358811"/>
            <a:ext cx="726607" cy="330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86384">
              <a:spcAft>
                <a:spcPts val="600"/>
              </a:spcAft>
            </a:pPr>
            <a:r>
              <a:rPr lang="tr-TR" sz="1548" kern="120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</a:t>
            </a:r>
            <a:endParaRPr lang="tr-TR">
              <a:solidFill>
                <a:srgbClr val="FF0000"/>
              </a:solidFill>
            </a:endParaRPr>
          </a:p>
        </p:txBody>
      </p:sp>
      <p:pic>
        <p:nvPicPr>
          <p:cNvPr id="1026" name="Picture 2" descr="En Lezzetli Türk Yemekleri- Türk Mutfağının En Özel 37 Tarifi | obilet.com  - Blog">
            <a:extLst>
              <a:ext uri="{FF2B5EF4-FFF2-40B4-BE49-F238E27FC236}">
                <a16:creationId xmlns:a16="http://schemas.microsoft.com/office/drawing/2014/main" id="{8C11EE3E-0E31-3814-F8FE-99F47FCE5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107" y="277386"/>
            <a:ext cx="2619375" cy="17430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Gaziantep'te Ne Yenir? | 10 Lezzetli Gaziantep Yemeği | biletara.com">
            <a:extLst>
              <a:ext uri="{FF2B5EF4-FFF2-40B4-BE49-F238E27FC236}">
                <a16:creationId xmlns:a16="http://schemas.microsoft.com/office/drawing/2014/main" id="{6B5434E7-1557-DF4C-0299-B1246BF5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37" y="177196"/>
            <a:ext cx="3028950" cy="15144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EB99748-69B6-8CEA-461F-9FED724B0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197" y="80424"/>
            <a:ext cx="5647745" cy="2405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7EB1FBEB-48A8-174C-6B6D-073BB07D973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39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15"/>
    </mc:Choice>
    <mc:Fallback xmlns="">
      <p:transition spd="slow" advTm="100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53" x="7677150" y="66675"/>
          <p14:tracePt t="454" x="7677150" y="92075"/>
          <p14:tracePt t="455" x="7677150" y="109538"/>
          <p14:tracePt t="458" x="7677150" y="158750"/>
          <p14:tracePt t="459" x="7677150" y="184150"/>
          <p14:tracePt t="481" x="7669213" y="554038"/>
          <p14:tracePt t="498" x="7694613" y="788988"/>
          <p14:tracePt t="515" x="7720013" y="1023938"/>
          <p14:tracePt t="516" x="7720013" y="1066800"/>
          <p14:tracePt t="517" x="7745413" y="1100138"/>
          <p14:tracePt t="519" x="7745413" y="1108075"/>
          <p14:tracePt t="521" x="7745413" y="1141413"/>
          <p14:tracePt t="523" x="7745413" y="1158875"/>
          <p14:tracePt t="524" x="7753350" y="1184275"/>
          <p14:tracePt t="525" x="7753350" y="1200150"/>
          <p14:tracePt t="526" x="7753350" y="1225550"/>
          <p14:tracePt t="527" x="7761288" y="1233488"/>
          <p14:tracePt t="528" x="7761288" y="1250950"/>
          <p14:tracePt t="529" x="7761288" y="1276350"/>
          <p14:tracePt t="530" x="7761288" y="1284288"/>
          <p14:tracePt t="535" x="7778750" y="1376363"/>
          <p14:tracePt t="537" x="7778750" y="1401763"/>
          <p14:tracePt t="538" x="7778750" y="1435100"/>
          <p14:tracePt t="538" x="7778750" y="1452563"/>
          <p14:tracePt t="548" x="7794625" y="1585913"/>
          <p14:tracePt t="549" x="7794625" y="1654175"/>
          <p14:tracePt t="550" x="7794625" y="1670050"/>
          <p14:tracePt t="551" x="7804150" y="1695450"/>
          <p14:tracePt t="553" x="7804150" y="1712913"/>
          <p14:tracePt t="554" x="7804150" y="1754188"/>
          <p14:tracePt t="555" x="7820025" y="1779588"/>
          <p14:tracePt t="556" x="7820025" y="1797050"/>
          <p14:tracePt t="565" x="7827963" y="1989138"/>
          <p14:tracePt t="566" x="7827963" y="2006600"/>
          <p14:tracePt t="581" x="7845425" y="2282825"/>
          <p14:tracePt t="582" x="7862888" y="2341563"/>
          <p14:tracePt t="583" x="7862888" y="2366963"/>
          <p14:tracePt t="598" x="7904163" y="2609850"/>
          <p14:tracePt t="599" x="7921625" y="2652713"/>
          <p14:tracePt t="600" x="7921625" y="2660650"/>
          <p14:tracePt t="601" x="7929563" y="2668588"/>
          <p14:tracePt t="603" x="7929563" y="2693988"/>
          <p14:tracePt t="604" x="7945438" y="2719388"/>
          <p14:tracePt t="605" x="7954963" y="2744788"/>
          <p14:tracePt t="615" x="7996238" y="2870200"/>
          <p14:tracePt t="632" x="8072438" y="3038475"/>
          <p14:tracePt t="633" x="8080375" y="3055938"/>
          <p14:tracePt t="648" x="8121650" y="3140075"/>
          <p14:tracePt t="649" x="8131175" y="3155950"/>
          <p14:tracePt t="650" x="8139113" y="3155950"/>
          <p14:tracePt t="665" x="8180388" y="3206750"/>
          <p14:tracePt t="666" x="8197850" y="3206750"/>
          <p14:tracePt t="667" x="8197850" y="3214688"/>
          <p14:tracePt t="682" x="8223250" y="3240088"/>
          <p14:tracePt t="4326" x="8223250" y="3248025"/>
          <p14:tracePt t="4333" x="8215313" y="3257550"/>
          <p14:tracePt t="4336" x="8189913" y="3281363"/>
          <p14:tracePt t="4351" x="8097838" y="3365500"/>
          <p14:tracePt t="4368" x="8021638" y="3416300"/>
          <p14:tracePt t="4369" x="8021638" y="3424238"/>
          <p14:tracePt t="4385" x="8004175" y="3433763"/>
          <p14:tracePt t="4543" x="8004175" y="3449638"/>
          <p14:tracePt t="4546" x="7988300" y="3467100"/>
          <p14:tracePt t="4551" x="7970838" y="3500438"/>
          <p14:tracePt t="4553" x="7945438" y="3533775"/>
          <p14:tracePt t="4568" x="7853363" y="3702050"/>
          <p14:tracePt t="4569" x="7837488" y="3743325"/>
          <p14:tracePt t="4585" x="7735888" y="3929063"/>
          <p14:tracePt t="4585" x="7710488" y="3970338"/>
          <p14:tracePt t="4601" x="7627938" y="4138613"/>
          <p14:tracePt t="4602" x="7602538" y="4171950"/>
          <p14:tracePt t="4618" x="7526338" y="4340225"/>
          <p14:tracePt t="4619" x="7518400" y="4373563"/>
          <p14:tracePt t="4620" x="7518400" y="4381500"/>
          <p14:tracePt t="4621" x="7518400" y="4398963"/>
          <p14:tracePt t="4623" x="7510463" y="4414838"/>
          <p14:tracePt t="4624" x="7500938" y="4432300"/>
          <p14:tracePt t="4625" x="7500938" y="4440238"/>
          <p14:tracePt t="4635" x="7467600" y="4583113"/>
          <p14:tracePt t="4651" x="7416800" y="4876800"/>
          <p14:tracePt t="4652" x="7400925" y="4902200"/>
          <p14:tracePt t="4653" x="7400925" y="4935538"/>
          <p14:tracePt t="4654" x="7400925" y="4943475"/>
          <p14:tracePt t="4656" x="7400925" y="4986338"/>
          <p14:tracePt t="4657" x="7392988" y="5002213"/>
          <p14:tracePt t="4658" x="7392988" y="5019675"/>
          <p14:tracePt t="4659" x="7392988" y="5045075"/>
          <p14:tracePt t="4668" x="7383463" y="5178425"/>
          <p14:tracePt t="4684" x="7350125" y="5448300"/>
          <p14:tracePt t="4685" x="7350125" y="5507038"/>
          <p14:tracePt t="4686" x="7342188" y="5514975"/>
          <p14:tracePt t="4688" x="7342188" y="5522913"/>
          <p14:tracePt t="4690" x="7342188" y="5556250"/>
          <p14:tracePt t="4691" x="7342188" y="5573713"/>
          <p14:tracePt t="4692" x="7342188" y="5591175"/>
          <p14:tracePt t="4693" x="7334250" y="5607050"/>
          <p14:tracePt t="4693" x="7334250" y="5614988"/>
          <p14:tracePt t="4701" x="7308850" y="5699125"/>
          <p14:tracePt t="4702" x="7299325" y="5741988"/>
          <p14:tracePt t="4718" x="7265988" y="5892800"/>
          <p14:tracePt t="4735" x="7232650" y="6094413"/>
          <p14:tracePt t="4736" x="7224713" y="6110288"/>
          <p14:tracePt t="4752" x="7207250" y="6237288"/>
          <p14:tracePt t="4753" x="7207250" y="6262688"/>
          <p14:tracePt t="4768" x="7191375" y="6362700"/>
          <p14:tracePt t="4769" x="7191375" y="6370638"/>
          <p14:tracePt t="4770" x="7181850" y="6388100"/>
          <p14:tracePt t="4784" x="7173913" y="6454775"/>
          <p14:tracePt t="4785" x="7173913" y="6480175"/>
          <p14:tracePt t="4801" x="7165975" y="6530975"/>
          <p14:tracePt t="4802" x="7165975" y="6538913"/>
          <p14:tracePt t="4803" x="7148513" y="6538913"/>
          <p14:tracePt t="4819" x="7148513" y="6564313"/>
          <p14:tracePt t="4835" x="7148513" y="6572250"/>
          <p14:tracePt t="4852" x="7158038" y="6581775"/>
          <p14:tracePt t="4868" x="7165975" y="6623050"/>
          <p14:tracePt t="4869" x="7173913" y="6623050"/>
          <p14:tracePt t="4885" x="7191375" y="6648450"/>
          <p14:tracePt t="4885" x="7191375" y="6656388"/>
          <p14:tracePt t="4902" x="7216775" y="6699250"/>
          <p14:tracePt t="4918" x="7258050" y="6707188"/>
          <p14:tracePt t="4919" x="7258050" y="6723063"/>
          <p14:tracePt t="4935" x="7275513" y="6723063"/>
          <p14:tracePt t="4952" x="7291388" y="6723063"/>
          <p14:tracePt t="4982" x="7299325" y="6723063"/>
          <p14:tracePt t="4992" x="7299325" y="6732588"/>
          <p14:tracePt t="5002" x="7316788" y="6732588"/>
          <p14:tracePt t="5003" x="7316788" y="6740525"/>
          <p14:tracePt t="5018" x="7334250" y="6748463"/>
          <p14:tracePt t="5019" x="7342188" y="6748463"/>
          <p14:tracePt t="5035" x="7367588" y="6765925"/>
          <p14:tracePt t="5036" x="7375525" y="6765925"/>
          <p14:tracePt t="5052" x="7383463" y="6773863"/>
          <p14:tracePt t="5069" x="7400925" y="6773863"/>
          <p14:tracePt t="5087" x="7400925" y="6781800"/>
          <p14:tracePt t="5101" x="7400925" y="6791325"/>
          <p14:tracePt t="5119" x="7400925" y="6807200"/>
          <p14:tracePt t="5120" x="7400925" y="6816725"/>
          <p14:tracePt t="5135" x="7400925" y="6824663"/>
          <p14:tracePt t="5136" x="7400925" y="6832600"/>
          <p14:tracePt t="5200" x="7400925" y="6850063"/>
          <p14:tracePt t="5724" x="8474075" y="6850063"/>
          <p14:tracePt t="5726" x="8491538" y="6850063"/>
          <p14:tracePt t="5735" x="8532813" y="6832600"/>
          <p14:tracePt t="5752" x="8591550" y="6807200"/>
          <p14:tracePt t="5769" x="8601075" y="6807200"/>
          <p14:tracePt t="5770" x="8601075" y="6799263"/>
          <p14:tracePt t="5786" x="8634413" y="6781800"/>
          <p14:tracePt t="5802" x="8685213" y="6748463"/>
          <p14:tracePt t="5803" x="8685213" y="6740525"/>
          <p14:tracePt t="5819" x="8743950" y="6681788"/>
          <p14:tracePt t="5820" x="8751888" y="6681788"/>
          <p14:tracePt t="5821" x="8751888" y="6673850"/>
          <p14:tracePt t="5836" x="8767763" y="6630988"/>
          <p14:tracePt t="5853" x="8785225" y="6615113"/>
          <p14:tracePt t="5869" x="8785225" y="6597650"/>
          <p14:tracePt t="5930" x="8785225" y="6589713"/>
          <p14:tracePt t="6631" x="8785225" y="6597650"/>
          <p14:tracePt t="6646" x="8777288" y="6597650"/>
          <p14:tracePt t="6650" x="8777288" y="6605588"/>
          <p14:tracePt t="6671" x="8767763" y="6605588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5" name="Group 2054">
            <a:extLst>
              <a:ext uri="{FF2B5EF4-FFF2-40B4-BE49-F238E27FC236}">
                <a16:creationId xmlns:a16="http://schemas.microsoft.com/office/drawing/2014/main" id="{A825BD3A-E149-3C61-449F-23D1B0956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0286" y="4780067"/>
            <a:ext cx="2129121" cy="2098001"/>
            <a:chOff x="-60285" y="4581559"/>
            <a:chExt cx="2330572" cy="2296509"/>
          </a:xfrm>
        </p:grpSpPr>
        <p:sp>
          <p:nvSpPr>
            <p:cNvPr id="2056" name="Freeform: Shape 2055">
              <a:extLst>
                <a:ext uri="{FF2B5EF4-FFF2-40B4-BE49-F238E27FC236}">
                  <a16:creationId xmlns:a16="http://schemas.microsoft.com/office/drawing/2014/main" id="{C43B6EA6-9E0B-9973-F921-86CF410DE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1400132">
              <a:off x="1054559" y="5611570"/>
              <a:ext cx="374890" cy="373361"/>
            </a:xfrm>
            <a:custGeom>
              <a:avLst/>
              <a:gdLst>
                <a:gd name="connsiteX0" fmla="*/ 2531073 w 4828010"/>
                <a:gd name="connsiteY0" fmla="*/ 0 h 4873559"/>
                <a:gd name="connsiteX1" fmla="*/ 3937963 w 4828010"/>
                <a:gd name="connsiteY1" fmla="*/ 437433 h 4873559"/>
                <a:gd name="connsiteX2" fmla="*/ 4806231 w 4828010"/>
                <a:gd name="connsiteY2" fmla="*/ 1773180 h 4873559"/>
                <a:gd name="connsiteX3" fmla="*/ 4448644 w 4828010"/>
                <a:gd name="connsiteY3" fmla="*/ 3933235 h 4873559"/>
                <a:gd name="connsiteX4" fmla="*/ 3192542 w 4828010"/>
                <a:gd name="connsiteY4" fmla="*/ 4716168 h 4873559"/>
                <a:gd name="connsiteX5" fmla="*/ 937448 w 4828010"/>
                <a:gd name="connsiteY5" fmla="*/ 4547691 h 4873559"/>
                <a:gd name="connsiteX6" fmla="*/ 12348 w 4828010"/>
                <a:gd name="connsiteY6" fmla="*/ 3026750 h 4873559"/>
                <a:gd name="connsiteX7" fmla="*/ 553508 w 4828010"/>
                <a:gd name="connsiteY7" fmla="*/ 740383 h 4873559"/>
                <a:gd name="connsiteX8" fmla="*/ 2531073 w 4828010"/>
                <a:gd name="connsiteY8" fmla="*/ 0 h 4873559"/>
                <a:gd name="connsiteX0" fmla="*/ 2531073 w 4828010"/>
                <a:gd name="connsiteY0" fmla="*/ 0 h 4853896"/>
                <a:gd name="connsiteX1" fmla="*/ 3937963 w 4828010"/>
                <a:gd name="connsiteY1" fmla="*/ 437433 h 4853896"/>
                <a:gd name="connsiteX2" fmla="*/ 4806231 w 4828010"/>
                <a:gd name="connsiteY2" fmla="*/ 1773180 h 4853896"/>
                <a:gd name="connsiteX3" fmla="*/ 4448644 w 4828010"/>
                <a:gd name="connsiteY3" fmla="*/ 3933235 h 4853896"/>
                <a:gd name="connsiteX4" fmla="*/ 3192542 w 4828010"/>
                <a:gd name="connsiteY4" fmla="*/ 4716168 h 4853896"/>
                <a:gd name="connsiteX5" fmla="*/ 1075671 w 4828010"/>
                <a:gd name="connsiteY5" fmla="*/ 4473263 h 4853896"/>
                <a:gd name="connsiteX6" fmla="*/ 12348 w 4828010"/>
                <a:gd name="connsiteY6" fmla="*/ 3026750 h 4853896"/>
                <a:gd name="connsiteX7" fmla="*/ 553508 w 4828010"/>
                <a:gd name="connsiteY7" fmla="*/ 740383 h 4853896"/>
                <a:gd name="connsiteX8" fmla="*/ 2531073 w 4828010"/>
                <a:gd name="connsiteY8" fmla="*/ 0 h 4853896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84014 w 4780951"/>
                <a:gd name="connsiteY0" fmla="*/ 0 h 4850182"/>
                <a:gd name="connsiteX1" fmla="*/ 3890904 w 4780951"/>
                <a:gd name="connsiteY1" fmla="*/ 437433 h 4850182"/>
                <a:gd name="connsiteX2" fmla="*/ 4759172 w 4780951"/>
                <a:gd name="connsiteY2" fmla="*/ 1773180 h 4850182"/>
                <a:gd name="connsiteX3" fmla="*/ 4401585 w 4780951"/>
                <a:gd name="connsiteY3" fmla="*/ 3933235 h 4850182"/>
                <a:gd name="connsiteX4" fmla="*/ 3145483 w 4780951"/>
                <a:gd name="connsiteY4" fmla="*/ 4716168 h 4850182"/>
                <a:gd name="connsiteX5" fmla="*/ 1113673 w 4780951"/>
                <a:gd name="connsiteY5" fmla="*/ 4467947 h 4850182"/>
                <a:gd name="connsiteX6" fmla="*/ 39717 w 4780951"/>
                <a:gd name="connsiteY6" fmla="*/ 3101178 h 4850182"/>
                <a:gd name="connsiteX7" fmla="*/ 506449 w 4780951"/>
                <a:gd name="connsiteY7" fmla="*/ 740383 h 4850182"/>
                <a:gd name="connsiteX8" fmla="*/ 2484014 w 4780951"/>
                <a:gd name="connsiteY8" fmla="*/ 0 h 4850182"/>
                <a:gd name="connsiteX0" fmla="*/ 2484014 w 4780127"/>
                <a:gd name="connsiteY0" fmla="*/ 0 h 4850182"/>
                <a:gd name="connsiteX1" fmla="*/ 3890904 w 4780127"/>
                <a:gd name="connsiteY1" fmla="*/ 437433 h 4850182"/>
                <a:gd name="connsiteX2" fmla="*/ 4759172 w 4780127"/>
                <a:gd name="connsiteY2" fmla="*/ 1773180 h 4850182"/>
                <a:gd name="connsiteX3" fmla="*/ 4390953 w 4780127"/>
                <a:gd name="connsiteY3" fmla="*/ 3805644 h 4850182"/>
                <a:gd name="connsiteX4" fmla="*/ 3145483 w 4780127"/>
                <a:gd name="connsiteY4" fmla="*/ 4716168 h 4850182"/>
                <a:gd name="connsiteX5" fmla="*/ 1113673 w 4780127"/>
                <a:gd name="connsiteY5" fmla="*/ 4467947 h 4850182"/>
                <a:gd name="connsiteX6" fmla="*/ 39717 w 4780127"/>
                <a:gd name="connsiteY6" fmla="*/ 3101178 h 4850182"/>
                <a:gd name="connsiteX7" fmla="*/ 506449 w 4780127"/>
                <a:gd name="connsiteY7" fmla="*/ 740383 h 4850182"/>
                <a:gd name="connsiteX8" fmla="*/ 2484014 w 4780127"/>
                <a:gd name="connsiteY8" fmla="*/ 0 h 4850182"/>
                <a:gd name="connsiteX0" fmla="*/ 2484014 w 4778010"/>
                <a:gd name="connsiteY0" fmla="*/ 0 h 4846926"/>
                <a:gd name="connsiteX1" fmla="*/ 3890904 w 4778010"/>
                <a:gd name="connsiteY1" fmla="*/ 437433 h 4846926"/>
                <a:gd name="connsiteX2" fmla="*/ 4759172 w 4778010"/>
                <a:gd name="connsiteY2" fmla="*/ 1773180 h 4846926"/>
                <a:gd name="connsiteX3" fmla="*/ 4390953 w 4778010"/>
                <a:gd name="connsiteY3" fmla="*/ 3805644 h 4846926"/>
                <a:gd name="connsiteX4" fmla="*/ 3343914 w 4778010"/>
                <a:gd name="connsiteY4" fmla="*/ 4712128 h 4846926"/>
                <a:gd name="connsiteX5" fmla="*/ 1113673 w 4778010"/>
                <a:gd name="connsiteY5" fmla="*/ 4467947 h 4846926"/>
                <a:gd name="connsiteX6" fmla="*/ 39717 w 4778010"/>
                <a:gd name="connsiteY6" fmla="*/ 3101178 h 4846926"/>
                <a:gd name="connsiteX7" fmla="*/ 506449 w 4778010"/>
                <a:gd name="connsiteY7" fmla="*/ 740383 h 4846926"/>
                <a:gd name="connsiteX8" fmla="*/ 2484014 w 4778010"/>
                <a:gd name="connsiteY8" fmla="*/ 0 h 4846926"/>
                <a:gd name="connsiteX0" fmla="*/ 2484014 w 4782503"/>
                <a:gd name="connsiteY0" fmla="*/ 0 h 4846926"/>
                <a:gd name="connsiteX1" fmla="*/ 3890904 w 4782503"/>
                <a:gd name="connsiteY1" fmla="*/ 437433 h 4846926"/>
                <a:gd name="connsiteX2" fmla="*/ 4759172 w 4782503"/>
                <a:gd name="connsiteY2" fmla="*/ 1773180 h 4846926"/>
                <a:gd name="connsiteX3" fmla="*/ 4450482 w 4782503"/>
                <a:gd name="connsiteY3" fmla="*/ 3688481 h 4846926"/>
                <a:gd name="connsiteX4" fmla="*/ 3343914 w 4782503"/>
                <a:gd name="connsiteY4" fmla="*/ 4712128 h 4846926"/>
                <a:gd name="connsiteX5" fmla="*/ 1113673 w 4782503"/>
                <a:gd name="connsiteY5" fmla="*/ 4467947 h 4846926"/>
                <a:gd name="connsiteX6" fmla="*/ 39717 w 4782503"/>
                <a:gd name="connsiteY6" fmla="*/ 3101178 h 4846926"/>
                <a:gd name="connsiteX7" fmla="*/ 506449 w 4782503"/>
                <a:gd name="connsiteY7" fmla="*/ 740383 h 4846926"/>
                <a:gd name="connsiteX8" fmla="*/ 2484014 w 4782503"/>
                <a:gd name="connsiteY8" fmla="*/ 0 h 4846926"/>
                <a:gd name="connsiteX0" fmla="*/ 2484014 w 4784889"/>
                <a:gd name="connsiteY0" fmla="*/ 0 h 4846926"/>
                <a:gd name="connsiteX1" fmla="*/ 3890904 w 4784889"/>
                <a:gd name="connsiteY1" fmla="*/ 437433 h 4846926"/>
                <a:gd name="connsiteX2" fmla="*/ 4759172 w 4784889"/>
                <a:gd name="connsiteY2" fmla="*/ 1773180 h 4846926"/>
                <a:gd name="connsiteX3" fmla="*/ 4474294 w 4784889"/>
                <a:gd name="connsiteY3" fmla="*/ 3676361 h 4846926"/>
                <a:gd name="connsiteX4" fmla="*/ 3343914 w 4784889"/>
                <a:gd name="connsiteY4" fmla="*/ 4712128 h 4846926"/>
                <a:gd name="connsiteX5" fmla="*/ 1113673 w 4784889"/>
                <a:gd name="connsiteY5" fmla="*/ 4467947 h 4846926"/>
                <a:gd name="connsiteX6" fmla="*/ 39717 w 4784889"/>
                <a:gd name="connsiteY6" fmla="*/ 3101178 h 4846926"/>
                <a:gd name="connsiteX7" fmla="*/ 506449 w 4784889"/>
                <a:gd name="connsiteY7" fmla="*/ 740383 h 4846926"/>
                <a:gd name="connsiteX8" fmla="*/ 2484014 w 4784889"/>
                <a:gd name="connsiteY8" fmla="*/ 0 h 4846926"/>
                <a:gd name="connsiteX0" fmla="*/ 2484014 w 4784889"/>
                <a:gd name="connsiteY0" fmla="*/ 0 h 4860980"/>
                <a:gd name="connsiteX1" fmla="*/ 3890904 w 4784889"/>
                <a:gd name="connsiteY1" fmla="*/ 437433 h 4860980"/>
                <a:gd name="connsiteX2" fmla="*/ 4759172 w 4784889"/>
                <a:gd name="connsiteY2" fmla="*/ 1773180 h 4860980"/>
                <a:gd name="connsiteX3" fmla="*/ 4474294 w 4784889"/>
                <a:gd name="connsiteY3" fmla="*/ 3676361 h 4860980"/>
                <a:gd name="connsiteX4" fmla="*/ 3343914 w 4784889"/>
                <a:gd name="connsiteY4" fmla="*/ 4712128 h 4860980"/>
                <a:gd name="connsiteX5" fmla="*/ 1097799 w 4784889"/>
                <a:gd name="connsiteY5" fmla="*/ 4524510 h 4860980"/>
                <a:gd name="connsiteX6" fmla="*/ 39717 w 4784889"/>
                <a:gd name="connsiteY6" fmla="*/ 3101178 h 4860980"/>
                <a:gd name="connsiteX7" fmla="*/ 506449 w 4784889"/>
                <a:gd name="connsiteY7" fmla="*/ 740383 h 4860980"/>
                <a:gd name="connsiteX8" fmla="*/ 2484014 w 4784889"/>
                <a:gd name="connsiteY8" fmla="*/ 0 h 4860980"/>
                <a:gd name="connsiteX0" fmla="*/ 2484014 w 4783308"/>
                <a:gd name="connsiteY0" fmla="*/ 0 h 4860981"/>
                <a:gd name="connsiteX1" fmla="*/ 3890904 w 4783308"/>
                <a:gd name="connsiteY1" fmla="*/ 437433 h 4860981"/>
                <a:gd name="connsiteX2" fmla="*/ 4759172 w 4783308"/>
                <a:gd name="connsiteY2" fmla="*/ 1773180 h 4860981"/>
                <a:gd name="connsiteX3" fmla="*/ 4474294 w 4783308"/>
                <a:gd name="connsiteY3" fmla="*/ 3676361 h 4860981"/>
                <a:gd name="connsiteX4" fmla="*/ 3443129 w 4783308"/>
                <a:gd name="connsiteY4" fmla="*/ 4712129 h 4860981"/>
                <a:gd name="connsiteX5" fmla="*/ 1097799 w 4783308"/>
                <a:gd name="connsiteY5" fmla="*/ 4524510 h 4860981"/>
                <a:gd name="connsiteX6" fmla="*/ 39717 w 4783308"/>
                <a:gd name="connsiteY6" fmla="*/ 3101178 h 4860981"/>
                <a:gd name="connsiteX7" fmla="*/ 506449 w 4783308"/>
                <a:gd name="connsiteY7" fmla="*/ 740383 h 4860981"/>
                <a:gd name="connsiteX8" fmla="*/ 2484014 w 4783308"/>
                <a:gd name="connsiteY8" fmla="*/ 0 h 4860981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532073 w 4784141"/>
                <a:gd name="connsiteY0" fmla="*/ 0 h 4773425"/>
                <a:gd name="connsiteX1" fmla="*/ 3891737 w 4784141"/>
                <a:gd name="connsiteY1" fmla="*/ 389356 h 4773425"/>
                <a:gd name="connsiteX2" fmla="*/ 4760005 w 4784141"/>
                <a:gd name="connsiteY2" fmla="*/ 1725103 h 4773425"/>
                <a:gd name="connsiteX3" fmla="*/ 4475127 w 4784141"/>
                <a:gd name="connsiteY3" fmla="*/ 3628284 h 4773425"/>
                <a:gd name="connsiteX4" fmla="*/ 3443962 w 4784141"/>
                <a:gd name="connsiteY4" fmla="*/ 4664052 h 4773425"/>
                <a:gd name="connsiteX5" fmla="*/ 1098632 w 4784141"/>
                <a:gd name="connsiteY5" fmla="*/ 4476433 h 4773425"/>
                <a:gd name="connsiteX6" fmla="*/ 40550 w 4784141"/>
                <a:gd name="connsiteY6" fmla="*/ 3053101 h 4773425"/>
                <a:gd name="connsiteX7" fmla="*/ 507282 w 4784141"/>
                <a:gd name="connsiteY7" fmla="*/ 692306 h 4773425"/>
                <a:gd name="connsiteX8" fmla="*/ 2532073 w 4784141"/>
                <a:gd name="connsiteY8" fmla="*/ 0 h 4773425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58783 w 4784614"/>
                <a:gd name="connsiteY0" fmla="*/ 525 h 4757924"/>
                <a:gd name="connsiteX1" fmla="*/ 3892210 w 4784614"/>
                <a:gd name="connsiteY1" fmla="*/ 373855 h 4757924"/>
                <a:gd name="connsiteX2" fmla="*/ 4760478 w 4784614"/>
                <a:gd name="connsiteY2" fmla="*/ 1709602 h 4757924"/>
                <a:gd name="connsiteX3" fmla="*/ 4475600 w 4784614"/>
                <a:gd name="connsiteY3" fmla="*/ 3612783 h 4757924"/>
                <a:gd name="connsiteX4" fmla="*/ 3444435 w 4784614"/>
                <a:gd name="connsiteY4" fmla="*/ 4648551 h 4757924"/>
                <a:gd name="connsiteX5" fmla="*/ 1099105 w 4784614"/>
                <a:gd name="connsiteY5" fmla="*/ 4460932 h 4757924"/>
                <a:gd name="connsiteX6" fmla="*/ 41023 w 4784614"/>
                <a:gd name="connsiteY6" fmla="*/ 3037600 h 4757924"/>
                <a:gd name="connsiteX7" fmla="*/ 507755 w 4784614"/>
                <a:gd name="connsiteY7" fmla="*/ 676805 h 4757924"/>
                <a:gd name="connsiteX8" fmla="*/ 2558783 w 4784614"/>
                <a:gd name="connsiteY8" fmla="*/ 525 h 4757924"/>
                <a:gd name="connsiteX0" fmla="*/ 2558783 w 4784614"/>
                <a:gd name="connsiteY0" fmla="*/ 408 h 4757807"/>
                <a:gd name="connsiteX1" fmla="*/ 3907953 w 4784614"/>
                <a:gd name="connsiteY1" fmla="*/ 443183 h 4757807"/>
                <a:gd name="connsiteX2" fmla="*/ 4760478 w 4784614"/>
                <a:gd name="connsiteY2" fmla="*/ 1709485 h 4757807"/>
                <a:gd name="connsiteX3" fmla="*/ 4475600 w 4784614"/>
                <a:gd name="connsiteY3" fmla="*/ 3612666 h 4757807"/>
                <a:gd name="connsiteX4" fmla="*/ 3444435 w 4784614"/>
                <a:gd name="connsiteY4" fmla="*/ 4648434 h 4757807"/>
                <a:gd name="connsiteX5" fmla="*/ 1099105 w 4784614"/>
                <a:gd name="connsiteY5" fmla="*/ 4460815 h 4757807"/>
                <a:gd name="connsiteX6" fmla="*/ 41023 w 4784614"/>
                <a:gd name="connsiteY6" fmla="*/ 3037483 h 4757807"/>
                <a:gd name="connsiteX7" fmla="*/ 507755 w 4784614"/>
                <a:gd name="connsiteY7" fmla="*/ 676688 h 4757807"/>
                <a:gd name="connsiteX8" fmla="*/ 2558783 w 4784614"/>
                <a:gd name="connsiteY8" fmla="*/ 408 h 4757807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90 h 4954518"/>
                <a:gd name="connsiteX1" fmla="*/ 3910127 w 4786788"/>
                <a:gd name="connsiteY1" fmla="*/ 639894 h 4954518"/>
                <a:gd name="connsiteX2" fmla="*/ 4762652 w 4786788"/>
                <a:gd name="connsiteY2" fmla="*/ 1906196 h 4954518"/>
                <a:gd name="connsiteX3" fmla="*/ 4477774 w 4786788"/>
                <a:gd name="connsiteY3" fmla="*/ 3809377 h 4954518"/>
                <a:gd name="connsiteX4" fmla="*/ 3446609 w 4786788"/>
                <a:gd name="connsiteY4" fmla="*/ 4845145 h 4954518"/>
                <a:gd name="connsiteX5" fmla="*/ 1101279 w 4786788"/>
                <a:gd name="connsiteY5" fmla="*/ 4657526 h 4954518"/>
                <a:gd name="connsiteX6" fmla="*/ 43197 w 4786788"/>
                <a:gd name="connsiteY6" fmla="*/ 3234194 h 4954518"/>
                <a:gd name="connsiteX7" fmla="*/ 509929 w 4786788"/>
                <a:gd name="connsiteY7" fmla="*/ 873399 h 4954518"/>
                <a:gd name="connsiteX8" fmla="*/ 2675744 w 4786788"/>
                <a:gd name="connsiteY8" fmla="*/ 290 h 4954518"/>
                <a:gd name="connsiteX0" fmla="*/ 2675744 w 4786788"/>
                <a:gd name="connsiteY0" fmla="*/ 326 h 4954554"/>
                <a:gd name="connsiteX1" fmla="*/ 3990884 w 4786788"/>
                <a:gd name="connsiteY1" fmla="*/ 591130 h 4954554"/>
                <a:gd name="connsiteX2" fmla="*/ 4762652 w 4786788"/>
                <a:gd name="connsiteY2" fmla="*/ 1906232 h 4954554"/>
                <a:gd name="connsiteX3" fmla="*/ 4477774 w 4786788"/>
                <a:gd name="connsiteY3" fmla="*/ 3809413 h 4954554"/>
                <a:gd name="connsiteX4" fmla="*/ 3446609 w 4786788"/>
                <a:gd name="connsiteY4" fmla="*/ 4845181 h 4954554"/>
                <a:gd name="connsiteX5" fmla="*/ 1101279 w 4786788"/>
                <a:gd name="connsiteY5" fmla="*/ 4657562 h 4954554"/>
                <a:gd name="connsiteX6" fmla="*/ 43197 w 4786788"/>
                <a:gd name="connsiteY6" fmla="*/ 3234230 h 4954554"/>
                <a:gd name="connsiteX7" fmla="*/ 509929 w 4786788"/>
                <a:gd name="connsiteY7" fmla="*/ 873435 h 4954554"/>
                <a:gd name="connsiteX8" fmla="*/ 2675744 w 4786788"/>
                <a:gd name="connsiteY8" fmla="*/ 326 h 4954554"/>
                <a:gd name="connsiteX0" fmla="*/ 2662196 w 4773240"/>
                <a:gd name="connsiteY0" fmla="*/ 326 h 4954554"/>
                <a:gd name="connsiteX1" fmla="*/ 3977336 w 4773240"/>
                <a:gd name="connsiteY1" fmla="*/ 591130 h 4954554"/>
                <a:gd name="connsiteX2" fmla="*/ 4749104 w 4773240"/>
                <a:gd name="connsiteY2" fmla="*/ 1906232 h 4954554"/>
                <a:gd name="connsiteX3" fmla="*/ 4464226 w 4773240"/>
                <a:gd name="connsiteY3" fmla="*/ 3809413 h 4954554"/>
                <a:gd name="connsiteX4" fmla="*/ 3433061 w 4773240"/>
                <a:gd name="connsiteY4" fmla="*/ 4845181 h 4954554"/>
                <a:gd name="connsiteX5" fmla="*/ 1087731 w 4773240"/>
                <a:gd name="connsiteY5" fmla="*/ 4657562 h 4954554"/>
                <a:gd name="connsiteX6" fmla="*/ 29649 w 4773240"/>
                <a:gd name="connsiteY6" fmla="*/ 3234230 h 4954554"/>
                <a:gd name="connsiteX7" fmla="*/ 640977 w 4773240"/>
                <a:gd name="connsiteY7" fmla="*/ 730117 h 4954554"/>
                <a:gd name="connsiteX8" fmla="*/ 2662196 w 4773240"/>
                <a:gd name="connsiteY8" fmla="*/ 326 h 4954554"/>
                <a:gd name="connsiteX0" fmla="*/ 2664762 w 4775806"/>
                <a:gd name="connsiteY0" fmla="*/ 326 h 4954554"/>
                <a:gd name="connsiteX1" fmla="*/ 3979902 w 4775806"/>
                <a:gd name="connsiteY1" fmla="*/ 591130 h 4954554"/>
                <a:gd name="connsiteX2" fmla="*/ 4751670 w 4775806"/>
                <a:gd name="connsiteY2" fmla="*/ 1906232 h 4954554"/>
                <a:gd name="connsiteX3" fmla="*/ 4466792 w 4775806"/>
                <a:gd name="connsiteY3" fmla="*/ 3809413 h 4954554"/>
                <a:gd name="connsiteX4" fmla="*/ 3435627 w 4775806"/>
                <a:gd name="connsiteY4" fmla="*/ 4845181 h 4954554"/>
                <a:gd name="connsiteX5" fmla="*/ 1090297 w 4775806"/>
                <a:gd name="connsiteY5" fmla="*/ 4657562 h 4954554"/>
                <a:gd name="connsiteX6" fmla="*/ 32215 w 4775806"/>
                <a:gd name="connsiteY6" fmla="*/ 3234230 h 4954554"/>
                <a:gd name="connsiteX7" fmla="*/ 607899 w 4775806"/>
                <a:gd name="connsiteY7" fmla="*/ 806182 h 4954554"/>
                <a:gd name="connsiteX8" fmla="*/ 2664762 w 4775806"/>
                <a:gd name="connsiteY8" fmla="*/ 326 h 4954554"/>
                <a:gd name="connsiteX0" fmla="*/ 2673549 w 4784593"/>
                <a:gd name="connsiteY0" fmla="*/ 326 h 4954554"/>
                <a:gd name="connsiteX1" fmla="*/ 3988689 w 4784593"/>
                <a:gd name="connsiteY1" fmla="*/ 591130 h 4954554"/>
                <a:gd name="connsiteX2" fmla="*/ 4760457 w 4784593"/>
                <a:gd name="connsiteY2" fmla="*/ 1906232 h 4954554"/>
                <a:gd name="connsiteX3" fmla="*/ 4475579 w 4784593"/>
                <a:gd name="connsiteY3" fmla="*/ 3809413 h 4954554"/>
                <a:gd name="connsiteX4" fmla="*/ 3444414 w 4784593"/>
                <a:gd name="connsiteY4" fmla="*/ 4845181 h 4954554"/>
                <a:gd name="connsiteX5" fmla="*/ 1099084 w 4784593"/>
                <a:gd name="connsiteY5" fmla="*/ 4657562 h 4954554"/>
                <a:gd name="connsiteX6" fmla="*/ 41002 w 4784593"/>
                <a:gd name="connsiteY6" fmla="*/ 3234230 h 4954554"/>
                <a:gd name="connsiteX7" fmla="*/ 616686 w 4784593"/>
                <a:gd name="connsiteY7" fmla="*/ 806182 h 4954554"/>
                <a:gd name="connsiteX8" fmla="*/ 2673549 w 4784593"/>
                <a:gd name="connsiteY8" fmla="*/ 326 h 4954554"/>
                <a:gd name="connsiteX0" fmla="*/ 2649000 w 4760044"/>
                <a:gd name="connsiteY0" fmla="*/ 326 h 4964273"/>
                <a:gd name="connsiteX1" fmla="*/ 3964140 w 4760044"/>
                <a:gd name="connsiteY1" fmla="*/ 591130 h 4964273"/>
                <a:gd name="connsiteX2" fmla="*/ 4735908 w 4760044"/>
                <a:gd name="connsiteY2" fmla="*/ 1906232 h 4964273"/>
                <a:gd name="connsiteX3" fmla="*/ 4451030 w 4760044"/>
                <a:gd name="connsiteY3" fmla="*/ 3809413 h 4964273"/>
                <a:gd name="connsiteX4" fmla="*/ 3419865 w 4760044"/>
                <a:gd name="connsiteY4" fmla="*/ 4845181 h 4964273"/>
                <a:gd name="connsiteX5" fmla="*/ 1074535 w 4760044"/>
                <a:gd name="connsiteY5" fmla="*/ 4657562 h 4964273"/>
                <a:gd name="connsiteX6" fmla="*/ 33359 w 4760044"/>
                <a:gd name="connsiteY6" fmla="*/ 2995991 h 4964273"/>
                <a:gd name="connsiteX7" fmla="*/ 592137 w 4760044"/>
                <a:gd name="connsiteY7" fmla="*/ 806182 h 4964273"/>
                <a:gd name="connsiteX8" fmla="*/ 2649000 w 4760044"/>
                <a:gd name="connsiteY8" fmla="*/ 326 h 4964273"/>
                <a:gd name="connsiteX0" fmla="*/ 2649000 w 4849482"/>
                <a:gd name="connsiteY0" fmla="*/ 2 h 4963949"/>
                <a:gd name="connsiteX1" fmla="*/ 4735908 w 4849482"/>
                <a:gd name="connsiteY1" fmla="*/ 1905908 h 4963949"/>
                <a:gd name="connsiteX2" fmla="*/ 4451030 w 4849482"/>
                <a:gd name="connsiteY2" fmla="*/ 3809089 h 4963949"/>
                <a:gd name="connsiteX3" fmla="*/ 3419865 w 4849482"/>
                <a:gd name="connsiteY3" fmla="*/ 4844857 h 4963949"/>
                <a:gd name="connsiteX4" fmla="*/ 1074535 w 4849482"/>
                <a:gd name="connsiteY4" fmla="*/ 4657238 h 4963949"/>
                <a:gd name="connsiteX5" fmla="*/ 33359 w 4849482"/>
                <a:gd name="connsiteY5" fmla="*/ 2995667 h 4963949"/>
                <a:gd name="connsiteX6" fmla="*/ 592137 w 4849482"/>
                <a:gd name="connsiteY6" fmla="*/ 805858 h 4963949"/>
                <a:gd name="connsiteX7" fmla="*/ 2649000 w 4849482"/>
                <a:gd name="connsiteY7" fmla="*/ 2 h 4963949"/>
                <a:gd name="connsiteX0" fmla="*/ 2649000 w 4942023"/>
                <a:gd name="connsiteY0" fmla="*/ 2 h 4678955"/>
                <a:gd name="connsiteX1" fmla="*/ 4735908 w 4942023"/>
                <a:gd name="connsiteY1" fmla="*/ 1905908 h 4678955"/>
                <a:gd name="connsiteX2" fmla="*/ 4451030 w 4942023"/>
                <a:gd name="connsiteY2" fmla="*/ 3809089 h 4678955"/>
                <a:gd name="connsiteX3" fmla="*/ 1074535 w 4942023"/>
                <a:gd name="connsiteY3" fmla="*/ 4657238 h 4678955"/>
                <a:gd name="connsiteX4" fmla="*/ 33359 w 4942023"/>
                <a:gd name="connsiteY4" fmla="*/ 2995667 h 4678955"/>
                <a:gd name="connsiteX5" fmla="*/ 592137 w 4942023"/>
                <a:gd name="connsiteY5" fmla="*/ 805858 h 4678955"/>
                <a:gd name="connsiteX6" fmla="*/ 2649000 w 4942023"/>
                <a:gd name="connsiteY6" fmla="*/ 2 h 4678955"/>
                <a:gd name="connsiteX0" fmla="*/ 2649000 w 4806392"/>
                <a:gd name="connsiteY0" fmla="*/ 2 h 4842789"/>
                <a:gd name="connsiteX1" fmla="*/ 4735908 w 4806392"/>
                <a:gd name="connsiteY1" fmla="*/ 1905908 h 4842789"/>
                <a:gd name="connsiteX2" fmla="*/ 3706624 w 4806392"/>
                <a:gd name="connsiteY2" fmla="*/ 4493428 h 4842789"/>
                <a:gd name="connsiteX3" fmla="*/ 1074535 w 4806392"/>
                <a:gd name="connsiteY3" fmla="*/ 4657238 h 4842789"/>
                <a:gd name="connsiteX4" fmla="*/ 33359 w 4806392"/>
                <a:gd name="connsiteY4" fmla="*/ 2995667 h 4842789"/>
                <a:gd name="connsiteX5" fmla="*/ 592137 w 4806392"/>
                <a:gd name="connsiteY5" fmla="*/ 805858 h 4842789"/>
                <a:gd name="connsiteX6" fmla="*/ 2649000 w 4806392"/>
                <a:gd name="connsiteY6" fmla="*/ 2 h 484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06392" h="4842789">
                  <a:moveTo>
                    <a:pt x="2649000" y="2"/>
                  </a:moveTo>
                  <a:cubicBezTo>
                    <a:pt x="3339628" y="183344"/>
                    <a:pt x="4435570" y="1271060"/>
                    <a:pt x="4735908" y="1905908"/>
                  </a:cubicBezTo>
                  <a:cubicBezTo>
                    <a:pt x="5036246" y="2540756"/>
                    <a:pt x="4316853" y="4034873"/>
                    <a:pt x="3706624" y="4493428"/>
                  </a:cubicBezTo>
                  <a:cubicBezTo>
                    <a:pt x="3096395" y="4951983"/>
                    <a:pt x="1686746" y="4906865"/>
                    <a:pt x="1074535" y="4657238"/>
                  </a:cubicBezTo>
                  <a:cubicBezTo>
                    <a:pt x="462324" y="4407611"/>
                    <a:pt x="145196" y="3624902"/>
                    <a:pt x="33359" y="2995667"/>
                  </a:cubicBezTo>
                  <a:cubicBezTo>
                    <a:pt x="-94426" y="2318585"/>
                    <a:pt x="156197" y="1305135"/>
                    <a:pt x="592137" y="805858"/>
                  </a:cubicBezTo>
                  <a:cubicBezTo>
                    <a:pt x="1028077" y="306581"/>
                    <a:pt x="1996327" y="30750"/>
                    <a:pt x="2649000" y="2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57" name="Freeform: Shape 2056">
              <a:extLst>
                <a:ext uri="{FF2B5EF4-FFF2-40B4-BE49-F238E27FC236}">
                  <a16:creationId xmlns:a16="http://schemas.microsoft.com/office/drawing/2014/main" id="{5C1932EE-D34B-922C-21DE-B9EDF81185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29076">
              <a:off x="962723" y="6319494"/>
              <a:ext cx="1307564" cy="558574"/>
            </a:xfrm>
            <a:custGeom>
              <a:avLst/>
              <a:gdLst>
                <a:gd name="connsiteX0" fmla="*/ 1307564 w 1307564"/>
                <a:gd name="connsiteY0" fmla="*/ 360848 h 558574"/>
                <a:gd name="connsiteX1" fmla="*/ 1264610 w 1307564"/>
                <a:gd name="connsiteY1" fmla="*/ 558387 h 558574"/>
                <a:gd name="connsiteX2" fmla="*/ 496925 w 1307564"/>
                <a:gd name="connsiteY2" fmla="*/ 469382 h 558574"/>
                <a:gd name="connsiteX3" fmla="*/ 472802 w 1307564"/>
                <a:gd name="connsiteY3" fmla="*/ 464872 h 558574"/>
                <a:gd name="connsiteX4" fmla="*/ 0 w 1307564"/>
                <a:gd name="connsiteY4" fmla="*/ 0 h 558574"/>
                <a:gd name="connsiteX5" fmla="*/ 152076 w 1307564"/>
                <a:gd name="connsiteY5" fmla="*/ 41404 h 558574"/>
                <a:gd name="connsiteX6" fmla="*/ 1307564 w 1307564"/>
                <a:gd name="connsiteY6" fmla="*/ 360848 h 55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7564" h="558574">
                  <a:moveTo>
                    <a:pt x="1307564" y="360848"/>
                  </a:moveTo>
                  <a:cubicBezTo>
                    <a:pt x="1303188" y="403876"/>
                    <a:pt x="1279827" y="564823"/>
                    <a:pt x="1264610" y="558387"/>
                  </a:cubicBezTo>
                  <a:cubicBezTo>
                    <a:pt x="1237694" y="559849"/>
                    <a:pt x="802592" y="520038"/>
                    <a:pt x="496925" y="469382"/>
                  </a:cubicBezTo>
                  <a:lnTo>
                    <a:pt x="472802" y="464872"/>
                  </a:lnTo>
                  <a:lnTo>
                    <a:pt x="0" y="0"/>
                  </a:lnTo>
                  <a:lnTo>
                    <a:pt x="152076" y="41404"/>
                  </a:lnTo>
                  <a:cubicBezTo>
                    <a:pt x="614511" y="166095"/>
                    <a:pt x="1270124" y="336305"/>
                    <a:pt x="1307564" y="36084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58" name="Freeform: Shape 2057">
              <a:extLst>
                <a:ext uri="{FF2B5EF4-FFF2-40B4-BE49-F238E27FC236}">
                  <a16:creationId xmlns:a16="http://schemas.microsoft.com/office/drawing/2014/main" id="{8A1A34FE-FDB4-353C-884F-97E00A77C8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29076">
              <a:off x="962723" y="6319494"/>
              <a:ext cx="1307564" cy="558574"/>
            </a:xfrm>
            <a:custGeom>
              <a:avLst/>
              <a:gdLst>
                <a:gd name="connsiteX0" fmla="*/ 1307564 w 1307564"/>
                <a:gd name="connsiteY0" fmla="*/ 360848 h 558574"/>
                <a:gd name="connsiteX1" fmla="*/ 1264610 w 1307564"/>
                <a:gd name="connsiteY1" fmla="*/ 558387 h 558574"/>
                <a:gd name="connsiteX2" fmla="*/ 496925 w 1307564"/>
                <a:gd name="connsiteY2" fmla="*/ 469382 h 558574"/>
                <a:gd name="connsiteX3" fmla="*/ 472802 w 1307564"/>
                <a:gd name="connsiteY3" fmla="*/ 464872 h 558574"/>
                <a:gd name="connsiteX4" fmla="*/ 0 w 1307564"/>
                <a:gd name="connsiteY4" fmla="*/ 0 h 558574"/>
                <a:gd name="connsiteX5" fmla="*/ 152076 w 1307564"/>
                <a:gd name="connsiteY5" fmla="*/ 41404 h 558574"/>
                <a:gd name="connsiteX6" fmla="*/ 1307564 w 1307564"/>
                <a:gd name="connsiteY6" fmla="*/ 360848 h 55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7564" h="558574">
                  <a:moveTo>
                    <a:pt x="1307564" y="360848"/>
                  </a:moveTo>
                  <a:cubicBezTo>
                    <a:pt x="1303188" y="403876"/>
                    <a:pt x="1279827" y="564823"/>
                    <a:pt x="1264610" y="558387"/>
                  </a:cubicBezTo>
                  <a:cubicBezTo>
                    <a:pt x="1237694" y="559849"/>
                    <a:pt x="802592" y="520038"/>
                    <a:pt x="496925" y="469382"/>
                  </a:cubicBezTo>
                  <a:lnTo>
                    <a:pt x="472802" y="464872"/>
                  </a:lnTo>
                  <a:lnTo>
                    <a:pt x="0" y="0"/>
                  </a:lnTo>
                  <a:lnTo>
                    <a:pt x="152076" y="41404"/>
                  </a:lnTo>
                  <a:cubicBezTo>
                    <a:pt x="614511" y="166095"/>
                    <a:pt x="1270124" y="336305"/>
                    <a:pt x="1307564" y="360848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59" name="Freeform: Shape 2058">
              <a:extLst>
                <a:ext uri="{FF2B5EF4-FFF2-40B4-BE49-F238E27FC236}">
                  <a16:creationId xmlns:a16="http://schemas.microsoft.com/office/drawing/2014/main" id="{9765F686-D93C-21BC-5196-BEC7649DE8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938007" flipV="1">
              <a:off x="-570599" y="5091873"/>
              <a:ext cx="1904974" cy="884345"/>
            </a:xfrm>
            <a:custGeom>
              <a:avLst/>
              <a:gdLst>
                <a:gd name="connsiteX0" fmla="*/ 0 w 1904974"/>
                <a:gd name="connsiteY0" fmla="*/ 421557 h 884345"/>
                <a:gd name="connsiteX1" fmla="*/ 416370 w 1904974"/>
                <a:gd name="connsiteY1" fmla="*/ 530740 h 884345"/>
                <a:gd name="connsiteX2" fmla="*/ 1800731 w 1904974"/>
                <a:gd name="connsiteY2" fmla="*/ 866036 h 884345"/>
                <a:gd name="connsiteX3" fmla="*/ 1904485 w 1904974"/>
                <a:gd name="connsiteY3" fmla="*/ 880134 h 884345"/>
                <a:gd name="connsiteX4" fmla="*/ 1894966 w 1904974"/>
                <a:gd name="connsiteY4" fmla="*/ 779469 h 884345"/>
                <a:gd name="connsiteX5" fmla="*/ 1761844 w 1904974"/>
                <a:gd name="connsiteY5" fmla="*/ 402374 h 884345"/>
                <a:gd name="connsiteX6" fmla="*/ 1377785 w 1904974"/>
                <a:gd name="connsiteY6" fmla="*/ 3317 h 884345"/>
                <a:gd name="connsiteX7" fmla="*/ 1372668 w 1904974"/>
                <a:gd name="connsiteY7" fmla="*/ 0 h 884345"/>
                <a:gd name="connsiteX8" fmla="*/ 337869 w 1904974"/>
                <a:gd name="connsiteY8" fmla="*/ 139908 h 884345"/>
                <a:gd name="connsiteX9" fmla="*/ 188081 w 1904974"/>
                <a:gd name="connsiteY9" fmla="*/ 203651 h 884345"/>
                <a:gd name="connsiteX10" fmla="*/ 125663 w 1904974"/>
                <a:gd name="connsiteY10" fmla="*/ 268413 h 884345"/>
                <a:gd name="connsiteX11" fmla="*/ 0 w 1904974"/>
                <a:gd name="connsiteY11" fmla="*/ 421557 h 88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4974" h="884345">
                  <a:moveTo>
                    <a:pt x="0" y="421557"/>
                  </a:moveTo>
                  <a:cubicBezTo>
                    <a:pt x="3634" y="427260"/>
                    <a:pt x="235761" y="473169"/>
                    <a:pt x="416370" y="530740"/>
                  </a:cubicBezTo>
                  <a:lnTo>
                    <a:pt x="1800731" y="866036"/>
                  </a:lnTo>
                  <a:cubicBezTo>
                    <a:pt x="1847450" y="875071"/>
                    <a:pt x="1894389" y="892323"/>
                    <a:pt x="1904485" y="880134"/>
                  </a:cubicBezTo>
                  <a:cubicBezTo>
                    <a:pt x="1907165" y="859490"/>
                    <a:pt x="1898113" y="808332"/>
                    <a:pt x="1894966" y="779469"/>
                  </a:cubicBezTo>
                  <a:cubicBezTo>
                    <a:pt x="1878988" y="675447"/>
                    <a:pt x="1847255" y="520751"/>
                    <a:pt x="1761844" y="402374"/>
                  </a:cubicBezTo>
                  <a:cubicBezTo>
                    <a:pt x="1676433" y="283997"/>
                    <a:pt x="1531056" y="114087"/>
                    <a:pt x="1377785" y="3317"/>
                  </a:cubicBezTo>
                  <a:lnTo>
                    <a:pt x="1372668" y="0"/>
                  </a:lnTo>
                  <a:lnTo>
                    <a:pt x="337869" y="139908"/>
                  </a:lnTo>
                  <a:lnTo>
                    <a:pt x="188081" y="203651"/>
                  </a:lnTo>
                  <a:lnTo>
                    <a:pt x="125663" y="268413"/>
                  </a:lnTo>
                  <a:cubicBezTo>
                    <a:pt x="56438" y="343137"/>
                    <a:pt x="7361" y="404648"/>
                    <a:pt x="0" y="421557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60" name="Freeform: Shape 2059">
              <a:extLst>
                <a:ext uri="{FF2B5EF4-FFF2-40B4-BE49-F238E27FC236}">
                  <a16:creationId xmlns:a16="http://schemas.microsoft.com/office/drawing/2014/main" id="{FE8DE9D2-D672-9E15-CAC0-BF51EC189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938007" flipV="1">
              <a:off x="-570599" y="5091873"/>
              <a:ext cx="1904974" cy="884345"/>
            </a:xfrm>
            <a:custGeom>
              <a:avLst/>
              <a:gdLst>
                <a:gd name="connsiteX0" fmla="*/ 0 w 1904974"/>
                <a:gd name="connsiteY0" fmla="*/ 421557 h 884345"/>
                <a:gd name="connsiteX1" fmla="*/ 416370 w 1904974"/>
                <a:gd name="connsiteY1" fmla="*/ 530740 h 884345"/>
                <a:gd name="connsiteX2" fmla="*/ 1800731 w 1904974"/>
                <a:gd name="connsiteY2" fmla="*/ 866036 h 884345"/>
                <a:gd name="connsiteX3" fmla="*/ 1904485 w 1904974"/>
                <a:gd name="connsiteY3" fmla="*/ 880134 h 884345"/>
                <a:gd name="connsiteX4" fmla="*/ 1894966 w 1904974"/>
                <a:gd name="connsiteY4" fmla="*/ 779469 h 884345"/>
                <a:gd name="connsiteX5" fmla="*/ 1761844 w 1904974"/>
                <a:gd name="connsiteY5" fmla="*/ 402374 h 884345"/>
                <a:gd name="connsiteX6" fmla="*/ 1377785 w 1904974"/>
                <a:gd name="connsiteY6" fmla="*/ 3317 h 884345"/>
                <a:gd name="connsiteX7" fmla="*/ 1372668 w 1904974"/>
                <a:gd name="connsiteY7" fmla="*/ 0 h 884345"/>
                <a:gd name="connsiteX8" fmla="*/ 337869 w 1904974"/>
                <a:gd name="connsiteY8" fmla="*/ 139908 h 884345"/>
                <a:gd name="connsiteX9" fmla="*/ 188081 w 1904974"/>
                <a:gd name="connsiteY9" fmla="*/ 203651 h 884345"/>
                <a:gd name="connsiteX10" fmla="*/ 125663 w 1904974"/>
                <a:gd name="connsiteY10" fmla="*/ 268413 h 884345"/>
                <a:gd name="connsiteX11" fmla="*/ 0 w 1904974"/>
                <a:gd name="connsiteY11" fmla="*/ 421557 h 88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4974" h="884345">
                  <a:moveTo>
                    <a:pt x="0" y="421557"/>
                  </a:moveTo>
                  <a:cubicBezTo>
                    <a:pt x="3634" y="427260"/>
                    <a:pt x="235761" y="473169"/>
                    <a:pt x="416370" y="530740"/>
                  </a:cubicBezTo>
                  <a:lnTo>
                    <a:pt x="1800731" y="866036"/>
                  </a:lnTo>
                  <a:cubicBezTo>
                    <a:pt x="1847450" y="875071"/>
                    <a:pt x="1894389" y="892323"/>
                    <a:pt x="1904485" y="880134"/>
                  </a:cubicBezTo>
                  <a:cubicBezTo>
                    <a:pt x="1907165" y="859490"/>
                    <a:pt x="1898113" y="808332"/>
                    <a:pt x="1894966" y="779469"/>
                  </a:cubicBezTo>
                  <a:cubicBezTo>
                    <a:pt x="1878988" y="675447"/>
                    <a:pt x="1847255" y="520751"/>
                    <a:pt x="1761844" y="402374"/>
                  </a:cubicBezTo>
                  <a:cubicBezTo>
                    <a:pt x="1676433" y="283997"/>
                    <a:pt x="1531056" y="114087"/>
                    <a:pt x="1377785" y="3317"/>
                  </a:cubicBezTo>
                  <a:lnTo>
                    <a:pt x="1372668" y="0"/>
                  </a:lnTo>
                  <a:lnTo>
                    <a:pt x="337869" y="139908"/>
                  </a:lnTo>
                  <a:lnTo>
                    <a:pt x="188081" y="203651"/>
                  </a:lnTo>
                  <a:lnTo>
                    <a:pt x="125663" y="268413"/>
                  </a:lnTo>
                  <a:cubicBezTo>
                    <a:pt x="56438" y="343137"/>
                    <a:pt x="7361" y="404648"/>
                    <a:pt x="0" y="421557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37D8A46-0F0E-0981-32BA-920679E6D53B}"/>
              </a:ext>
            </a:extLst>
          </p:cNvPr>
          <p:cNvSpPr txBox="1"/>
          <p:nvPr/>
        </p:nvSpPr>
        <p:spPr>
          <a:xfrm>
            <a:off x="4531134" y="685801"/>
            <a:ext cx="7333206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2"/>
                </a:solidFill>
              </a:rPr>
              <a:t>ELMA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sz="3200" b="0" i="0" dirty="0">
                <a:solidFill>
                  <a:srgbClr val="374151"/>
                </a:solidFill>
                <a:effectLst/>
                <a:latin typeface="Söhne"/>
              </a:rPr>
              <a:t>Kırmızı		- </a:t>
            </a:r>
            <a:r>
              <a:rPr lang="tr-TR" sz="3200" b="0" i="0" dirty="0" err="1">
                <a:solidFill>
                  <a:srgbClr val="374151"/>
                </a:solidFill>
                <a:effectLst/>
                <a:latin typeface="Söhne"/>
              </a:rPr>
              <a:t>red</a:t>
            </a:r>
            <a:endParaRPr lang="tr-TR" sz="32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Dışı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kırmızı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tr-TR" sz="3200" b="0" i="0" dirty="0">
                <a:solidFill>
                  <a:srgbClr val="374151"/>
                </a:solidFill>
                <a:effectLst/>
                <a:latin typeface="Söhne"/>
              </a:rPr>
              <a:t>	</a:t>
            </a:r>
            <a:r>
              <a:rPr lang="tr-TR" sz="3200" dirty="0">
                <a:solidFill>
                  <a:srgbClr val="374151"/>
                </a:solidFill>
                <a:latin typeface="Söhne"/>
              </a:rPr>
              <a:t>-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Outer is red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Yuvarlak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tr-TR" sz="3200" b="0" i="0" dirty="0">
                <a:solidFill>
                  <a:srgbClr val="374151"/>
                </a:solidFill>
                <a:effectLst/>
                <a:latin typeface="Söhne"/>
              </a:rPr>
              <a:t> 		- </a:t>
            </a:r>
            <a:r>
              <a:rPr lang="tr-TR" sz="3200" b="0" i="0" dirty="0" err="1">
                <a:solidFill>
                  <a:srgbClr val="374151"/>
                </a:solidFill>
                <a:effectLst/>
                <a:latin typeface="Söhne"/>
              </a:rPr>
              <a:t>round</a:t>
            </a:r>
            <a:endParaRPr lang="tr-TR" sz="32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İçi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beyaz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tr-TR" sz="3200" b="0" i="0" dirty="0">
                <a:solidFill>
                  <a:srgbClr val="374151"/>
                </a:solidFill>
                <a:effectLst/>
                <a:latin typeface="Söhne"/>
              </a:rPr>
              <a:t>		-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Inner is white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Tatlı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tr-TR" sz="3200" b="0" i="0" dirty="0">
                <a:solidFill>
                  <a:srgbClr val="374151"/>
                </a:solidFill>
                <a:effectLst/>
                <a:latin typeface="Söhne"/>
              </a:rPr>
              <a:t>		-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Sweet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Sulu </a:t>
            </a:r>
            <a:r>
              <a:rPr lang="tr-TR" sz="3200" b="0" i="0" dirty="0">
                <a:solidFill>
                  <a:srgbClr val="374151"/>
                </a:solidFill>
                <a:effectLst/>
                <a:latin typeface="Söhne"/>
              </a:rPr>
              <a:t>		-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Juicy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Lezzetli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tr-TR" sz="3200" b="0" i="0" dirty="0">
                <a:solidFill>
                  <a:srgbClr val="374151"/>
                </a:solidFill>
                <a:effectLst/>
                <a:latin typeface="Söhne"/>
              </a:rPr>
              <a:t>		-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Delicious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Kabuğu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ince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tr-TR" sz="3200" b="0" i="0" dirty="0">
                <a:solidFill>
                  <a:srgbClr val="374151"/>
                </a:solidFill>
                <a:effectLst/>
                <a:latin typeface="Söhne"/>
              </a:rPr>
              <a:t>	-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Thin skin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dirty="0" err="1">
                <a:solidFill>
                  <a:srgbClr val="374151"/>
                </a:solidFill>
                <a:effectLst/>
                <a:latin typeface="Söhne"/>
              </a:rPr>
              <a:t>Çekirdekli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tr-TR" sz="3200" b="0" i="0" dirty="0">
                <a:solidFill>
                  <a:srgbClr val="374151"/>
                </a:solidFill>
                <a:effectLst/>
                <a:latin typeface="Söhne"/>
              </a:rPr>
              <a:t>	-</a:t>
            </a: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Contains a seed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2"/>
              </a:solidFill>
            </a:endParaRPr>
          </a:p>
        </p:txBody>
      </p:sp>
      <p:pic>
        <p:nvPicPr>
          <p:cNvPr id="1026" name="Picture 2" descr="red apple on white background">
            <a:extLst>
              <a:ext uri="{FF2B5EF4-FFF2-40B4-BE49-F238E27FC236}">
                <a16:creationId xmlns:a16="http://schemas.microsoft.com/office/drawing/2014/main" id="{655E6DED-9DF1-9DE5-6350-8BE9E1873A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915" t="20209" r="26101" b="17230"/>
          <a:stretch/>
        </p:blipFill>
        <p:spPr bwMode="auto">
          <a:xfrm>
            <a:off x="-173231" y="-154280"/>
            <a:ext cx="2755996" cy="255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d apple sliced">
            <a:extLst>
              <a:ext uri="{FF2B5EF4-FFF2-40B4-BE49-F238E27FC236}">
                <a16:creationId xmlns:a16="http://schemas.microsoft.com/office/drawing/2014/main" id="{5DCDF9DA-E43F-5A98-BC20-F06E6B40FE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7" t="19748" r="37289" b="17994"/>
          <a:stretch/>
        </p:blipFill>
        <p:spPr bwMode="auto">
          <a:xfrm>
            <a:off x="52936" y="2610623"/>
            <a:ext cx="2755996" cy="395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850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Raven: Meet one of Canada's most intelligent birds – Your Connection to  Wildlife">
            <a:extLst>
              <a:ext uri="{FF2B5EF4-FFF2-40B4-BE49-F238E27FC236}">
                <a16:creationId xmlns:a16="http://schemas.microsoft.com/office/drawing/2014/main" id="{FFD8BF3A-2C70-8739-BCFE-DD44CC524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087" y="1555838"/>
            <a:ext cx="3646170" cy="433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1A7532AB-6C7D-66AB-92E2-BF5188C345E4}"/>
              </a:ext>
            </a:extLst>
          </p:cNvPr>
          <p:cNvSpPr/>
          <p:nvPr/>
        </p:nvSpPr>
        <p:spPr>
          <a:xfrm>
            <a:off x="7903029" y="4316186"/>
            <a:ext cx="2449285" cy="1012371"/>
          </a:xfrm>
          <a:prstGeom prst="wedgeRoundRectCallout">
            <a:avLst>
              <a:gd name="adj1" fmla="val -136286"/>
              <a:gd name="adj2" fmla="val 49912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Ayakları var.</a:t>
            </a:r>
          </a:p>
          <a:p>
            <a:pPr algn="ctr"/>
            <a:r>
              <a:rPr lang="tr-TR" dirty="0">
                <a:solidFill>
                  <a:schemeClr val="tx1"/>
                </a:solidFill>
              </a:rPr>
              <a:t>(iki tane ayağı var.)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EB132A2E-A957-86F4-85D5-79D666A8BB9F}"/>
              </a:ext>
            </a:extLst>
          </p:cNvPr>
          <p:cNvSpPr/>
          <p:nvPr/>
        </p:nvSpPr>
        <p:spPr>
          <a:xfrm>
            <a:off x="7903029" y="2805792"/>
            <a:ext cx="2449285" cy="1012371"/>
          </a:xfrm>
          <a:prstGeom prst="wedgeRoundRectCallout">
            <a:avLst>
              <a:gd name="adj1" fmla="val -164286"/>
              <a:gd name="adj2" fmla="val -88798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Gaga. </a:t>
            </a:r>
            <a:r>
              <a:rPr lang="tr-TR" dirty="0" err="1">
                <a:solidFill>
                  <a:schemeClr val="tx1"/>
                </a:solidFill>
              </a:rPr>
              <a:t>Beak</a:t>
            </a:r>
            <a:r>
              <a:rPr lang="tr-TR" dirty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D0F3452B-833D-5117-44A7-14A78770470A}"/>
              </a:ext>
            </a:extLst>
          </p:cNvPr>
          <p:cNvSpPr/>
          <p:nvPr/>
        </p:nvSpPr>
        <p:spPr>
          <a:xfrm>
            <a:off x="220436" y="3217885"/>
            <a:ext cx="2449285" cy="1012371"/>
          </a:xfrm>
          <a:prstGeom prst="wedgeRoundRectCallout">
            <a:avLst>
              <a:gd name="adj1" fmla="val 105714"/>
              <a:gd name="adj2" fmla="val 93461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Ku</a:t>
            </a:r>
            <a:r>
              <a:rPr lang="tr-TR" dirty="0" err="1">
                <a:solidFill>
                  <a:schemeClr val="tx1"/>
                </a:solidFill>
              </a:rPr>
              <a:t>Kuyruğu</a:t>
            </a:r>
            <a:r>
              <a:rPr lang="tr-TR" dirty="0">
                <a:solidFill>
                  <a:schemeClr val="tx1"/>
                </a:solidFill>
              </a:rPr>
              <a:t> var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5343FD-3374-95D4-C0AE-D6EF812D9914}"/>
              </a:ext>
            </a:extLst>
          </p:cNvPr>
          <p:cNvSpPr txBox="1"/>
          <p:nvPr/>
        </p:nvSpPr>
        <p:spPr>
          <a:xfrm>
            <a:off x="220435" y="359229"/>
            <a:ext cx="8499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highlight>
                  <a:srgbClr val="FFFF00"/>
                </a:highlight>
              </a:rPr>
              <a:t>Karganın neyi var? (</a:t>
            </a:r>
            <a:r>
              <a:rPr lang="tr-TR" sz="2800" dirty="0" err="1">
                <a:highlight>
                  <a:srgbClr val="FFFF00"/>
                </a:highlight>
              </a:rPr>
              <a:t>What</a:t>
            </a:r>
            <a:r>
              <a:rPr lang="tr-TR" sz="2800" dirty="0">
                <a:highlight>
                  <a:srgbClr val="FFFF00"/>
                </a:highlight>
              </a:rPr>
              <a:t> </a:t>
            </a:r>
            <a:r>
              <a:rPr lang="tr-TR" sz="2800" dirty="0" err="1">
                <a:highlight>
                  <a:srgbClr val="FFFF00"/>
                </a:highlight>
              </a:rPr>
              <a:t>does</a:t>
            </a:r>
            <a:r>
              <a:rPr lang="tr-TR" sz="2800" dirty="0">
                <a:highlight>
                  <a:srgbClr val="FFFF00"/>
                </a:highlight>
              </a:rPr>
              <a:t> a </a:t>
            </a:r>
            <a:r>
              <a:rPr lang="tr-TR" sz="2800" dirty="0" err="1">
                <a:highlight>
                  <a:srgbClr val="FFFF00"/>
                </a:highlight>
              </a:rPr>
              <a:t>crow</a:t>
            </a:r>
            <a:r>
              <a:rPr lang="tr-TR" sz="2800" dirty="0">
                <a:highlight>
                  <a:srgbClr val="FFFF00"/>
                </a:highlight>
              </a:rPr>
              <a:t> </a:t>
            </a:r>
            <a:r>
              <a:rPr lang="tr-TR" sz="2800" dirty="0" err="1">
                <a:highlight>
                  <a:srgbClr val="FFFF00"/>
                </a:highlight>
              </a:rPr>
              <a:t>have</a:t>
            </a:r>
            <a:r>
              <a:rPr lang="tr-TR" sz="2800" dirty="0">
                <a:highlight>
                  <a:srgbClr val="FFFF00"/>
                </a:highlight>
              </a:rPr>
              <a:t>?)</a:t>
            </a:r>
            <a:endParaRPr lang="en-US" sz="2800" dirty="0"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889CB4-CBB0-D7EC-3012-944E080605FE}"/>
              </a:ext>
            </a:extLst>
          </p:cNvPr>
          <p:cNvSpPr txBox="1"/>
          <p:nvPr/>
        </p:nvSpPr>
        <p:spPr>
          <a:xfrm>
            <a:off x="408214" y="882449"/>
            <a:ext cx="205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Kargalar: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Gözleri </a:t>
            </a:r>
            <a:r>
              <a:rPr lang="tr-TR" b="1" dirty="0"/>
              <a:t>küçük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İki ayaklı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Bir gagalı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Akıllı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Tüyleri </a:t>
            </a:r>
            <a:r>
              <a:rPr lang="tr-TR" b="1" dirty="0"/>
              <a:t>siyah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1" dirty="0"/>
              <a:t>Kuvvetli</a:t>
            </a:r>
          </a:p>
          <a:p>
            <a:endParaRPr lang="en-US" dirty="0"/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1568E527-695F-0F20-77A0-78EDBB0134A5}"/>
              </a:ext>
            </a:extLst>
          </p:cNvPr>
          <p:cNvSpPr/>
          <p:nvPr/>
        </p:nvSpPr>
        <p:spPr>
          <a:xfrm>
            <a:off x="8017329" y="1295398"/>
            <a:ext cx="2449285" cy="1012371"/>
          </a:xfrm>
          <a:prstGeom prst="wedgeRoundRectCallout">
            <a:avLst>
              <a:gd name="adj1" fmla="val -136286"/>
              <a:gd name="adj2" fmla="val 49912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Gözler</a:t>
            </a:r>
          </a:p>
          <a:p>
            <a:pPr algn="ctr"/>
            <a:r>
              <a:rPr lang="tr-TR" dirty="0">
                <a:solidFill>
                  <a:schemeClr val="tx1"/>
                </a:solidFill>
              </a:rPr>
              <a:t>Karganın 2 tane gözü var.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420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4EB54-C180-BB82-358F-0C002DC0E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Karga: c</a:t>
            </a:r>
            <a:endParaRPr lang="en-US" dirty="0"/>
          </a:p>
        </p:txBody>
      </p:sp>
      <p:pic>
        <p:nvPicPr>
          <p:cNvPr id="4" name="Picture 3" descr="The Raven: Meet one of Canada's most intelligent birds – Your Connection to  Wildlife">
            <a:extLst>
              <a:ext uri="{FF2B5EF4-FFF2-40B4-BE49-F238E27FC236}">
                <a16:creationId xmlns:a16="http://schemas.microsoft.com/office/drawing/2014/main" id="{5369F93A-4AC1-6DFF-29C6-A0F68E8FE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102" y="1832043"/>
            <a:ext cx="3646170" cy="433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7D6948AE-BC5B-960C-6F41-74D44887FBC4}"/>
              </a:ext>
            </a:extLst>
          </p:cNvPr>
          <p:cNvSpPr/>
          <p:nvPr/>
        </p:nvSpPr>
        <p:spPr>
          <a:xfrm>
            <a:off x="682743" y="4138517"/>
            <a:ext cx="2449285" cy="1012371"/>
          </a:xfrm>
          <a:prstGeom prst="wedgeRoundRectCallout">
            <a:avLst>
              <a:gd name="adj1" fmla="val 95803"/>
              <a:gd name="adj2" fmla="val -212239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a</a:t>
            </a:r>
            <a:r>
              <a:rPr lang="tr-TR" dirty="0" err="1">
                <a:solidFill>
                  <a:schemeClr val="tx1"/>
                </a:solidFill>
              </a:rPr>
              <a:t>Ağız</a:t>
            </a:r>
            <a:r>
              <a:rPr lang="tr-TR" dirty="0">
                <a:solidFill>
                  <a:schemeClr val="tx1"/>
                </a:solidFill>
              </a:rPr>
              <a:t> (Ağzı var.)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335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0729F-9EAB-AFF8-5579-EDC277668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569" y="180975"/>
            <a:ext cx="4552406" cy="208121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sz="3200" dirty="0"/>
              <a:t>A: Karga </a:t>
            </a:r>
            <a:r>
              <a:rPr lang="tr-TR" sz="3200" b="1" dirty="0"/>
              <a:t>güzel</a:t>
            </a:r>
            <a:r>
              <a:rPr lang="tr-TR" sz="3200" dirty="0"/>
              <a:t> midir? </a:t>
            </a:r>
            <a:br>
              <a:rPr lang="tr-TR" sz="3200" dirty="0"/>
            </a:br>
            <a:r>
              <a:rPr lang="tr-TR" sz="3200" dirty="0"/>
              <a:t>A: Karga </a:t>
            </a:r>
            <a:r>
              <a:rPr lang="tr-TR" sz="3200" b="1" dirty="0"/>
              <a:t>büyük</a:t>
            </a:r>
            <a:r>
              <a:rPr lang="tr-TR" sz="3200" dirty="0"/>
              <a:t> müdür? </a:t>
            </a:r>
            <a:br>
              <a:rPr lang="tr-TR" sz="3200" dirty="0"/>
            </a:br>
            <a:r>
              <a:rPr lang="tr-TR" sz="3200" dirty="0"/>
              <a:t>A: Karga </a:t>
            </a:r>
            <a:r>
              <a:rPr lang="tr-TR" sz="3200" b="1" dirty="0"/>
              <a:t>temiz</a:t>
            </a:r>
            <a:r>
              <a:rPr lang="tr-TR" sz="3200" dirty="0"/>
              <a:t> midir? </a:t>
            </a:r>
            <a:br>
              <a:rPr lang="tr-TR" sz="3200" dirty="0"/>
            </a:br>
            <a:r>
              <a:rPr lang="tr-TR" sz="3200" dirty="0"/>
              <a:t>A: Karga </a:t>
            </a:r>
            <a:r>
              <a:rPr lang="tr-TR" sz="3200" b="1" dirty="0"/>
              <a:t>hızlı</a:t>
            </a:r>
            <a:r>
              <a:rPr lang="tr-TR" sz="3200" dirty="0"/>
              <a:t> mıdır? </a:t>
            </a:r>
            <a:br>
              <a:rPr lang="tr-TR" sz="3200" dirty="0"/>
            </a:br>
            <a:r>
              <a:rPr lang="tr-TR" sz="3200" dirty="0"/>
              <a:t>A: Karga </a:t>
            </a:r>
            <a:r>
              <a:rPr lang="tr-TR" sz="3200" b="1" dirty="0"/>
              <a:t>siyah </a:t>
            </a:r>
            <a:r>
              <a:rPr lang="tr-TR" sz="3200" dirty="0"/>
              <a:t>mıdır?</a:t>
            </a:r>
            <a:endParaRPr lang="en-US" sz="3200" dirty="0"/>
          </a:p>
        </p:txBody>
      </p:sp>
      <p:pic>
        <p:nvPicPr>
          <p:cNvPr id="4" name="Picture 2" descr="The Raven: Meet one of Canada's most intelligent birds – Your Connection to  Wildlife">
            <a:extLst>
              <a:ext uri="{FF2B5EF4-FFF2-40B4-BE49-F238E27FC236}">
                <a16:creationId xmlns:a16="http://schemas.microsoft.com/office/drawing/2014/main" id="{DCB2EABB-7737-EB5E-BD81-47C2AD718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17" y="2421115"/>
            <a:ext cx="3646170" cy="433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F505DC-3487-D8C5-982E-E49C8F846316}"/>
              </a:ext>
            </a:extLst>
          </p:cNvPr>
          <p:cNvSpPr txBox="1"/>
          <p:nvPr/>
        </p:nvSpPr>
        <p:spPr>
          <a:xfrm>
            <a:off x="4972050" y="2647950"/>
            <a:ext cx="6381750" cy="36621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Sıfatlar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: Adjectives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 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güzel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-beautiful x	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çirkin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 ugly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büyük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	-big	x	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küçük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	- small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iyi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-good	x	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kötü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 bad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yeni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-new	x	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eski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-old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hızlı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-fast	x	y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avaş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-slow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zor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-hard	x	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kolay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-easy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temiz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-clean	x	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kirli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-dirty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639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AA4C1-AF3D-747F-99CA-D314315BC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5072" y="1070043"/>
            <a:ext cx="7248727" cy="449035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tr-TR" dirty="0"/>
              <a:t>1. Karga </a:t>
            </a:r>
            <a:r>
              <a:rPr lang="tr-TR" dirty="0">
                <a:solidFill>
                  <a:srgbClr val="FF0000"/>
                </a:solidFill>
              </a:rPr>
              <a:t>nerede</a:t>
            </a:r>
            <a:r>
              <a:rPr lang="tr-TR" dirty="0"/>
              <a:t> yaşar? </a:t>
            </a:r>
          </a:p>
          <a:p>
            <a:r>
              <a:rPr lang="tr-TR" dirty="0"/>
              <a:t>Ormanlarda</a:t>
            </a:r>
          </a:p>
          <a:p>
            <a:r>
              <a:rPr lang="tr-TR" dirty="0"/>
              <a:t>Meyve bahçelerinde</a:t>
            </a:r>
          </a:p>
          <a:p>
            <a:pPr marL="0" indent="0">
              <a:buNone/>
            </a:pPr>
            <a:r>
              <a:rPr lang="tr-TR" dirty="0"/>
              <a:t>2. Karga </a:t>
            </a:r>
            <a:r>
              <a:rPr lang="tr-TR" dirty="0">
                <a:solidFill>
                  <a:srgbClr val="FF0000"/>
                </a:solidFill>
              </a:rPr>
              <a:t>ne</a:t>
            </a:r>
            <a:r>
              <a:rPr lang="tr-TR" dirty="0"/>
              <a:t> renktir?</a:t>
            </a:r>
          </a:p>
          <a:p>
            <a:pPr marL="0" indent="0">
              <a:buNone/>
            </a:pPr>
            <a:r>
              <a:rPr lang="tr-TR" dirty="0"/>
              <a:t>3. Karganın </a:t>
            </a:r>
            <a:r>
              <a:rPr lang="tr-TR" dirty="0">
                <a:solidFill>
                  <a:srgbClr val="FF0000"/>
                </a:solidFill>
              </a:rPr>
              <a:t>kaç</a:t>
            </a:r>
            <a:r>
              <a:rPr lang="tr-TR" dirty="0"/>
              <a:t> ayağı vardır?</a:t>
            </a:r>
          </a:p>
          <a:p>
            <a:pPr marL="0" indent="0">
              <a:buNone/>
            </a:pPr>
            <a:r>
              <a:rPr lang="tr-TR" dirty="0"/>
              <a:t>4. Karganın </a:t>
            </a:r>
            <a:r>
              <a:rPr lang="tr-TR" dirty="0">
                <a:solidFill>
                  <a:srgbClr val="FF0000"/>
                </a:solidFill>
              </a:rPr>
              <a:t>kaç</a:t>
            </a:r>
            <a:r>
              <a:rPr lang="tr-TR" dirty="0"/>
              <a:t> gözü vardır? </a:t>
            </a:r>
          </a:p>
          <a:p>
            <a:pPr marL="0" indent="0">
              <a:buNone/>
            </a:pPr>
            <a:r>
              <a:rPr lang="tr-TR" dirty="0"/>
              <a:t>5. Karga </a:t>
            </a:r>
            <a:r>
              <a:rPr lang="tr-TR" dirty="0">
                <a:solidFill>
                  <a:srgbClr val="FF0000"/>
                </a:solidFill>
              </a:rPr>
              <a:t>ne</a:t>
            </a:r>
            <a:r>
              <a:rPr lang="tr-TR" dirty="0"/>
              <a:t> yer?</a:t>
            </a:r>
          </a:p>
          <a:p>
            <a:pPr marL="0" indent="0">
              <a:buNone/>
            </a:pPr>
            <a:r>
              <a:rPr lang="tr-TR" dirty="0"/>
              <a:t>6. Karga tüyü ne renktir?</a:t>
            </a:r>
          </a:p>
        </p:txBody>
      </p:sp>
      <p:pic>
        <p:nvPicPr>
          <p:cNvPr id="4" name="Picture 3" descr="The Raven: Meet one of Canada's most intelligent birds – Your Connection to  Wildlife">
            <a:extLst>
              <a:ext uri="{FF2B5EF4-FFF2-40B4-BE49-F238E27FC236}">
                <a16:creationId xmlns:a16="http://schemas.microsoft.com/office/drawing/2014/main" id="{3CB276CB-B2AD-28DC-E97F-64D234BAC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02" y="1070043"/>
            <a:ext cx="3646170" cy="433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795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FA2F7-1DF9-57A7-B590-3BAD9A383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874520" cy="1325563"/>
          </a:xfrm>
        </p:spPr>
        <p:txBody>
          <a:bodyPr/>
          <a:lstStyle/>
          <a:p>
            <a:r>
              <a:rPr lang="tr-TR" dirty="0" err="1"/>
              <a:t>Erkama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9DB09-AA0E-5DC1-1C1A-129AA1A74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758440" cy="4351338"/>
          </a:xfrm>
          <a:solidFill>
            <a:srgbClr val="00B0F0"/>
          </a:solidFill>
        </p:spPr>
        <p:txBody>
          <a:bodyPr/>
          <a:lstStyle/>
          <a:p>
            <a:r>
              <a:rPr lang="tr-TR" dirty="0"/>
              <a:t>Elma</a:t>
            </a:r>
          </a:p>
          <a:p>
            <a:r>
              <a:rPr lang="tr-TR" dirty="0"/>
              <a:t>Göz – </a:t>
            </a:r>
            <a:r>
              <a:rPr lang="tr-TR" dirty="0" err="1"/>
              <a:t>eye</a:t>
            </a:r>
            <a:endParaRPr lang="tr-TR" dirty="0"/>
          </a:p>
          <a:p>
            <a:r>
              <a:rPr lang="tr-TR" dirty="0"/>
              <a:t>Güzel: nice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3B091E7-E036-AF61-5B19-74D1B1B3D30F}"/>
              </a:ext>
            </a:extLst>
          </p:cNvPr>
          <p:cNvSpPr txBox="1">
            <a:spLocks/>
          </p:cNvSpPr>
          <p:nvPr/>
        </p:nvSpPr>
        <p:spPr>
          <a:xfrm>
            <a:off x="4556760" y="1947545"/>
            <a:ext cx="2758440" cy="4351338"/>
          </a:xfrm>
          <a:prstGeom prst="rect">
            <a:avLst/>
          </a:prstGeom>
          <a:solidFill>
            <a:srgbClr val="E8B2E2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Kedi</a:t>
            </a:r>
          </a:p>
          <a:p>
            <a:r>
              <a:rPr lang="tr-TR" dirty="0"/>
              <a:t>Kuş</a:t>
            </a:r>
          </a:p>
          <a:p>
            <a:r>
              <a:rPr lang="tr-TR" dirty="0"/>
              <a:t>Karga</a:t>
            </a:r>
          </a:p>
          <a:p>
            <a:r>
              <a:rPr lang="tr-TR" dirty="0"/>
              <a:t>İnek</a:t>
            </a:r>
          </a:p>
          <a:p>
            <a:r>
              <a:rPr lang="tr-TR" dirty="0"/>
              <a:t>Ne yer?</a:t>
            </a:r>
          </a:p>
          <a:p>
            <a:r>
              <a:rPr lang="tr-TR" dirty="0"/>
              <a:t>Burun</a:t>
            </a:r>
          </a:p>
          <a:p>
            <a:r>
              <a:rPr lang="tr-TR" dirty="0"/>
              <a:t>Senin adın ne?</a:t>
            </a:r>
          </a:p>
          <a:p>
            <a:r>
              <a:rPr lang="tr-TR" dirty="0" err="1"/>
              <a:t>Liane</a:t>
            </a:r>
            <a:r>
              <a:rPr lang="tr-TR" dirty="0"/>
              <a:t> ne yer</a:t>
            </a:r>
          </a:p>
          <a:p>
            <a:r>
              <a:rPr lang="tr-TR" dirty="0"/>
              <a:t>Ağız:</a:t>
            </a:r>
          </a:p>
          <a:p>
            <a:r>
              <a:rPr lang="tr-TR" dirty="0"/>
              <a:t>Ayak:</a:t>
            </a:r>
          </a:p>
          <a:p>
            <a:r>
              <a:rPr lang="tr-TR" dirty="0"/>
              <a:t>gözler</a:t>
            </a:r>
            <a:endParaRPr lang="en-US" dirty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CC72A0AD-BACA-C833-6BD5-2D0F044CCA0C}"/>
              </a:ext>
            </a:extLst>
          </p:cNvPr>
          <p:cNvSpPr/>
          <p:nvPr/>
        </p:nvSpPr>
        <p:spPr>
          <a:xfrm>
            <a:off x="8900160" y="662781"/>
            <a:ext cx="2316480" cy="1325563"/>
          </a:xfrm>
          <a:prstGeom prst="wedgeRoundRectCallout">
            <a:avLst>
              <a:gd name="adj1" fmla="val -91228"/>
              <a:gd name="adj2" fmla="val 82045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Kedi balık yer. </a:t>
            </a:r>
            <a:endParaRPr lang="en-US" dirty="0"/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42CFD962-3CE0-0432-3E75-632CEDB46EEA}"/>
              </a:ext>
            </a:extLst>
          </p:cNvPr>
          <p:cNvSpPr/>
          <p:nvPr/>
        </p:nvSpPr>
        <p:spPr>
          <a:xfrm>
            <a:off x="9250680" y="2675731"/>
            <a:ext cx="2316480" cy="1325563"/>
          </a:xfrm>
          <a:prstGeom prst="wedgeRoundRectCallout">
            <a:avLst>
              <a:gd name="adj1" fmla="val -91228"/>
              <a:gd name="adj2" fmla="val 82045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Word:</a:t>
            </a:r>
          </a:p>
          <a:p>
            <a:pPr algn="ctr"/>
            <a:r>
              <a:rPr lang="tr-TR" dirty="0"/>
              <a:t>dondurma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7F705B-FD38-FF3F-150E-C1B9FD58DD2D}"/>
              </a:ext>
            </a:extLst>
          </p:cNvPr>
          <p:cNvSpPr txBox="1">
            <a:spLocks/>
          </p:cNvSpPr>
          <p:nvPr/>
        </p:nvSpPr>
        <p:spPr>
          <a:xfrm>
            <a:off x="5158740" y="365124"/>
            <a:ext cx="1874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err="1"/>
              <a:t>Liana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002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FA2F7-1DF9-57A7-B590-3BAD9A383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874520" cy="1325563"/>
          </a:xfrm>
        </p:spPr>
        <p:txBody>
          <a:bodyPr/>
          <a:lstStyle/>
          <a:p>
            <a:r>
              <a:rPr lang="tr-TR" dirty="0" err="1"/>
              <a:t>Erkama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9DB09-AA0E-5DC1-1C1A-129AA1A74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758440" cy="4351338"/>
          </a:xfrm>
          <a:solidFill>
            <a:srgbClr val="00B0F0"/>
          </a:solidFill>
        </p:spPr>
        <p:txBody>
          <a:bodyPr/>
          <a:lstStyle/>
          <a:p>
            <a:r>
              <a:rPr lang="tr-TR" dirty="0"/>
              <a:t>Elma</a:t>
            </a:r>
          </a:p>
          <a:p>
            <a:r>
              <a:rPr lang="tr-TR" dirty="0"/>
              <a:t>Göz – </a:t>
            </a:r>
            <a:r>
              <a:rPr lang="tr-TR" dirty="0" err="1"/>
              <a:t>eye</a:t>
            </a:r>
            <a:endParaRPr lang="tr-TR" dirty="0"/>
          </a:p>
          <a:p>
            <a:r>
              <a:rPr lang="tr-TR" dirty="0"/>
              <a:t>Güzel: nice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3B091E7-E036-AF61-5B19-74D1B1B3D30F}"/>
              </a:ext>
            </a:extLst>
          </p:cNvPr>
          <p:cNvSpPr txBox="1">
            <a:spLocks/>
          </p:cNvSpPr>
          <p:nvPr/>
        </p:nvSpPr>
        <p:spPr>
          <a:xfrm>
            <a:off x="4556760" y="1947545"/>
            <a:ext cx="3764280" cy="4351338"/>
          </a:xfrm>
          <a:prstGeom prst="rect">
            <a:avLst/>
          </a:prstGeom>
          <a:solidFill>
            <a:srgbClr val="F0CCEC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Kedi</a:t>
            </a:r>
          </a:p>
          <a:p>
            <a:r>
              <a:rPr lang="tr-TR" dirty="0"/>
              <a:t>Senin adın ne?</a:t>
            </a:r>
          </a:p>
          <a:p>
            <a:r>
              <a:rPr lang="tr-TR" dirty="0"/>
              <a:t>Benim adım Nura.</a:t>
            </a:r>
          </a:p>
          <a:p>
            <a:r>
              <a:rPr lang="tr-TR" dirty="0"/>
              <a:t>Ayak</a:t>
            </a:r>
          </a:p>
          <a:p>
            <a:r>
              <a:rPr lang="tr-TR" dirty="0"/>
              <a:t>Harika – </a:t>
            </a:r>
            <a:r>
              <a:rPr lang="tr-TR" dirty="0" err="1"/>
              <a:t>wonderful</a:t>
            </a:r>
            <a:endParaRPr lang="tr-TR" dirty="0"/>
          </a:p>
          <a:p>
            <a:r>
              <a:rPr lang="tr-TR" dirty="0" err="1"/>
              <a:t>Kuyrum</a:t>
            </a:r>
            <a:r>
              <a:rPr lang="tr-TR" dirty="0"/>
              <a:t> – </a:t>
            </a:r>
            <a:r>
              <a:rPr lang="tr-TR" dirty="0" err="1"/>
              <a:t>tail</a:t>
            </a:r>
            <a:endParaRPr lang="tr-TR" dirty="0"/>
          </a:p>
          <a:p>
            <a:r>
              <a:rPr lang="tr-TR" dirty="0"/>
              <a:t>İnek</a:t>
            </a:r>
          </a:p>
          <a:p>
            <a:r>
              <a:rPr lang="tr-TR" dirty="0"/>
              <a:t>Portakal</a:t>
            </a:r>
          </a:p>
          <a:p>
            <a:r>
              <a:rPr lang="tr-TR" dirty="0"/>
              <a:t>Kırmızı – </a:t>
            </a:r>
            <a:r>
              <a:rPr lang="tr-TR" dirty="0" err="1"/>
              <a:t>red</a:t>
            </a:r>
            <a:endParaRPr lang="tr-TR" dirty="0"/>
          </a:p>
          <a:p>
            <a:r>
              <a:rPr lang="tr-TR" dirty="0"/>
              <a:t>Çok : a lot</a:t>
            </a: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E5969E0-1F60-1D5E-34A6-405D5CB52348}"/>
              </a:ext>
            </a:extLst>
          </p:cNvPr>
          <p:cNvSpPr txBox="1">
            <a:spLocks/>
          </p:cNvSpPr>
          <p:nvPr/>
        </p:nvSpPr>
        <p:spPr>
          <a:xfrm>
            <a:off x="5158740" y="0"/>
            <a:ext cx="1874520" cy="1325563"/>
          </a:xfrm>
          <a:prstGeom prst="rect">
            <a:avLst/>
          </a:prstGeom>
          <a:solidFill>
            <a:srgbClr val="B10F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>
                <a:solidFill>
                  <a:schemeClr val="bg1"/>
                </a:solidFill>
              </a:rPr>
              <a:t>Nura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E778FA72-A38F-3C01-2272-2E3932753CE8}"/>
              </a:ext>
            </a:extLst>
          </p:cNvPr>
          <p:cNvSpPr/>
          <p:nvPr/>
        </p:nvSpPr>
        <p:spPr>
          <a:xfrm>
            <a:off x="8900160" y="662781"/>
            <a:ext cx="2316480" cy="1325563"/>
          </a:xfrm>
          <a:prstGeom prst="wedgeRoundRectCallout">
            <a:avLst>
              <a:gd name="adj1" fmla="val -91228"/>
              <a:gd name="adj2" fmla="val 82045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Ben dondurma yiyorum.</a:t>
            </a:r>
            <a:endParaRPr lang="en-US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E49A597B-EB59-9C99-FAA2-CAB722B359DC}"/>
              </a:ext>
            </a:extLst>
          </p:cNvPr>
          <p:cNvSpPr/>
          <p:nvPr/>
        </p:nvSpPr>
        <p:spPr>
          <a:xfrm>
            <a:off x="9250680" y="2675731"/>
            <a:ext cx="2316480" cy="1325563"/>
          </a:xfrm>
          <a:prstGeom prst="wedgeRoundRectCallout">
            <a:avLst>
              <a:gd name="adj1" fmla="val -91228"/>
              <a:gd name="adj2" fmla="val 82045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Word:</a:t>
            </a:r>
          </a:p>
          <a:p>
            <a:pPr algn="ctr"/>
            <a:r>
              <a:rPr lang="tr-TR" dirty="0"/>
              <a:t>Portakal</a:t>
            </a:r>
          </a:p>
          <a:p>
            <a:pPr algn="ctr"/>
            <a:r>
              <a:rPr lang="tr-TR" dirty="0"/>
              <a:t>güzel</a:t>
            </a:r>
          </a:p>
        </p:txBody>
      </p:sp>
    </p:spTree>
    <p:extLst>
      <p:ext uri="{BB962C8B-B14F-4D97-AF65-F5344CB8AC3E}">
        <p14:creationId xmlns:p14="http://schemas.microsoft.com/office/powerpoint/2010/main" val="1239296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EE2C972-269D-9606-F46D-C22D015903F5}"/>
              </a:ext>
            </a:extLst>
          </p:cNvPr>
          <p:cNvSpPr txBox="1"/>
          <p:nvPr/>
        </p:nvSpPr>
        <p:spPr>
          <a:xfrm>
            <a:off x="220436" y="316338"/>
            <a:ext cx="8499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highlight>
                  <a:srgbClr val="FFFF00"/>
                </a:highlight>
              </a:rPr>
              <a:t>Kedinin neyi var? (</a:t>
            </a:r>
            <a:r>
              <a:rPr lang="tr-TR" sz="2800" dirty="0" err="1">
                <a:highlight>
                  <a:srgbClr val="FFFF00"/>
                </a:highlight>
              </a:rPr>
              <a:t>What</a:t>
            </a:r>
            <a:r>
              <a:rPr lang="tr-TR" sz="2800" dirty="0">
                <a:highlight>
                  <a:srgbClr val="FFFF00"/>
                </a:highlight>
              </a:rPr>
              <a:t> </a:t>
            </a:r>
            <a:r>
              <a:rPr lang="tr-TR" sz="2800" dirty="0" err="1">
                <a:highlight>
                  <a:srgbClr val="FFFF00"/>
                </a:highlight>
              </a:rPr>
              <a:t>does</a:t>
            </a:r>
            <a:r>
              <a:rPr lang="tr-TR" sz="2800" dirty="0">
                <a:highlight>
                  <a:srgbClr val="FFFF00"/>
                </a:highlight>
              </a:rPr>
              <a:t> a </a:t>
            </a:r>
            <a:r>
              <a:rPr lang="tr-TR" sz="2800" dirty="0" err="1">
                <a:highlight>
                  <a:srgbClr val="FFFF00"/>
                </a:highlight>
              </a:rPr>
              <a:t>cat</a:t>
            </a:r>
            <a:r>
              <a:rPr lang="tr-TR" sz="2800" dirty="0">
                <a:highlight>
                  <a:srgbClr val="FFFF00"/>
                </a:highlight>
              </a:rPr>
              <a:t> </a:t>
            </a:r>
            <a:r>
              <a:rPr lang="tr-TR" sz="2800" dirty="0" err="1">
                <a:highlight>
                  <a:srgbClr val="FFFF00"/>
                </a:highlight>
              </a:rPr>
              <a:t>have</a:t>
            </a:r>
            <a:r>
              <a:rPr lang="tr-TR" sz="2800" dirty="0">
                <a:highlight>
                  <a:srgbClr val="FFFF00"/>
                </a:highlight>
              </a:rPr>
              <a:t>?)</a:t>
            </a:r>
            <a:endParaRPr lang="en-US" sz="2800" dirty="0">
              <a:highlight>
                <a:srgbClr val="FFFF00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3E68D4-52C8-4DF4-7830-54A810BF2974}"/>
              </a:ext>
            </a:extLst>
          </p:cNvPr>
          <p:cNvSpPr txBox="1"/>
          <p:nvPr/>
        </p:nvSpPr>
        <p:spPr>
          <a:xfrm>
            <a:off x="7419865" y="5672313"/>
            <a:ext cx="515112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3200" dirty="0">
                <a:highlight>
                  <a:srgbClr val="FFFF00"/>
                </a:highlight>
              </a:rPr>
              <a:t>A: Bu nedir? </a:t>
            </a:r>
            <a:r>
              <a:rPr lang="tr-TR" sz="3200" dirty="0" err="1">
                <a:highlight>
                  <a:srgbClr val="FFFF00"/>
                </a:highlight>
              </a:rPr>
              <a:t>What</a:t>
            </a:r>
            <a:r>
              <a:rPr lang="tr-TR" sz="3200" dirty="0">
                <a:highlight>
                  <a:srgbClr val="FFFF00"/>
                </a:highlight>
              </a:rPr>
              <a:t> is </a:t>
            </a:r>
            <a:r>
              <a:rPr lang="tr-TR" sz="3200" dirty="0" err="1">
                <a:highlight>
                  <a:srgbClr val="FFFF00"/>
                </a:highlight>
              </a:rPr>
              <a:t>this</a:t>
            </a:r>
            <a:r>
              <a:rPr lang="tr-TR" sz="3200" dirty="0">
                <a:highlight>
                  <a:srgbClr val="FFFF00"/>
                </a:highlight>
              </a:rPr>
              <a:t>?</a:t>
            </a:r>
          </a:p>
          <a:p>
            <a:r>
              <a:rPr lang="tr-TR" sz="3200" dirty="0"/>
              <a:t>B: Kedi</a:t>
            </a:r>
            <a:endParaRPr lang="en-US" sz="3200" dirty="0"/>
          </a:p>
        </p:txBody>
      </p:sp>
      <p:pic>
        <p:nvPicPr>
          <p:cNvPr id="1030" name="Picture 6" descr="orange tabby cat on yellow surface">
            <a:extLst>
              <a:ext uri="{FF2B5EF4-FFF2-40B4-BE49-F238E27FC236}">
                <a16:creationId xmlns:a16="http://schemas.microsoft.com/office/drawing/2014/main" id="{F18A921C-7401-64BE-B871-87D1CD9D2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350" y="-66158"/>
            <a:ext cx="6190997" cy="619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E80153A5-9A9D-6F4B-A4E2-40608C7B96BB}"/>
              </a:ext>
            </a:extLst>
          </p:cNvPr>
          <p:cNvSpPr/>
          <p:nvPr/>
        </p:nvSpPr>
        <p:spPr>
          <a:xfrm>
            <a:off x="682743" y="4138517"/>
            <a:ext cx="2449285" cy="1012371"/>
          </a:xfrm>
          <a:prstGeom prst="wedgeRoundRectCallout">
            <a:avLst>
              <a:gd name="adj1" fmla="val 95803"/>
              <a:gd name="adj2" fmla="val -212239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a</a:t>
            </a:r>
            <a:r>
              <a:rPr lang="tr-TR" dirty="0" err="1">
                <a:solidFill>
                  <a:schemeClr val="tx1"/>
                </a:solidFill>
              </a:rPr>
              <a:t>Ağız</a:t>
            </a:r>
            <a:r>
              <a:rPr lang="tr-TR" dirty="0">
                <a:solidFill>
                  <a:schemeClr val="tx1"/>
                </a:solidFill>
              </a:rPr>
              <a:t> (Ağzı var.)</a:t>
            </a:r>
            <a:endParaRPr lang="en-US" dirty="0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FACF8A35-92BB-C551-3460-4366B4365041}"/>
              </a:ext>
            </a:extLst>
          </p:cNvPr>
          <p:cNvSpPr/>
          <p:nvPr/>
        </p:nvSpPr>
        <p:spPr>
          <a:xfrm>
            <a:off x="418058" y="1325832"/>
            <a:ext cx="2449285" cy="1012371"/>
          </a:xfrm>
          <a:prstGeom prst="wedgeRoundRectCallout">
            <a:avLst>
              <a:gd name="adj1" fmla="val 83314"/>
              <a:gd name="adj2" fmla="val 24213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Gözler: </a:t>
            </a:r>
            <a:r>
              <a:rPr lang="tr-TR" dirty="0" err="1">
                <a:solidFill>
                  <a:schemeClr val="tx1"/>
                </a:solidFill>
              </a:rPr>
              <a:t>eyes</a:t>
            </a:r>
            <a:endParaRPr lang="tr-TR" dirty="0">
              <a:solidFill>
                <a:schemeClr val="tx1"/>
              </a:solidFill>
            </a:endParaRPr>
          </a:p>
          <a:p>
            <a:pPr algn="ctr"/>
            <a:r>
              <a:rPr lang="tr-TR" dirty="0">
                <a:solidFill>
                  <a:schemeClr val="tx1"/>
                </a:solidFill>
              </a:rPr>
              <a:t>(Gözleri var.)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6F5B7932-D7E2-058D-2D08-CB411FFD827E}"/>
              </a:ext>
            </a:extLst>
          </p:cNvPr>
          <p:cNvSpPr/>
          <p:nvPr/>
        </p:nvSpPr>
        <p:spPr>
          <a:xfrm>
            <a:off x="8985906" y="724028"/>
            <a:ext cx="2449285" cy="1012369"/>
          </a:xfrm>
          <a:prstGeom prst="wedgeRoundRectCallout">
            <a:avLst>
              <a:gd name="adj1" fmla="val -136286"/>
              <a:gd name="adj2" fmla="val 49912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Kuyruk. </a:t>
            </a:r>
          </a:p>
          <a:p>
            <a:pPr algn="ctr"/>
            <a:r>
              <a:rPr lang="tr-TR" dirty="0">
                <a:solidFill>
                  <a:schemeClr val="tx1"/>
                </a:solidFill>
              </a:rPr>
              <a:t>(Kuyruğu var.)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7DFA96B2-A50B-81EF-27E5-C7086A556B3E}"/>
              </a:ext>
            </a:extLst>
          </p:cNvPr>
          <p:cNvSpPr/>
          <p:nvPr/>
        </p:nvSpPr>
        <p:spPr>
          <a:xfrm>
            <a:off x="0" y="2768236"/>
            <a:ext cx="2449285" cy="1012371"/>
          </a:xfrm>
          <a:prstGeom prst="wedgeRoundRectCallout">
            <a:avLst>
              <a:gd name="adj1" fmla="val 122560"/>
              <a:gd name="adj2" fmla="val -102131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Burun (Burnu var.)</a:t>
            </a:r>
            <a:endParaRPr lang="en-US" dirty="0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28C4AF5C-E4E6-8EED-0EE3-3972C76CD34A}"/>
              </a:ext>
            </a:extLst>
          </p:cNvPr>
          <p:cNvSpPr/>
          <p:nvPr/>
        </p:nvSpPr>
        <p:spPr>
          <a:xfrm>
            <a:off x="8856114" y="4080774"/>
            <a:ext cx="2449285" cy="1012369"/>
          </a:xfrm>
          <a:prstGeom prst="wedgeRoundRectCallout">
            <a:avLst>
              <a:gd name="adj1" fmla="val -136286"/>
              <a:gd name="adj2" fmla="val 49912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Ayaklar (Ayakları var.)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A0498F-6CE6-7089-1152-6E88DE32B4E8}"/>
              </a:ext>
            </a:extLst>
          </p:cNvPr>
          <p:cNvSpPr txBox="1"/>
          <p:nvPr/>
        </p:nvSpPr>
        <p:spPr>
          <a:xfrm>
            <a:off x="3778452" y="5093143"/>
            <a:ext cx="3004791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400" b="1" dirty="0"/>
              <a:t>Göz:	</a:t>
            </a:r>
            <a:r>
              <a:rPr lang="tr-TR" sz="2400" b="1" dirty="0" err="1"/>
              <a:t>eye</a:t>
            </a:r>
            <a:endParaRPr lang="tr-TR" sz="2400" b="1" dirty="0"/>
          </a:p>
          <a:p>
            <a:r>
              <a:rPr lang="tr-TR" sz="2400" b="1" dirty="0"/>
              <a:t>Burun: </a:t>
            </a:r>
            <a:r>
              <a:rPr lang="tr-TR" sz="2400" b="1" dirty="0" err="1"/>
              <a:t>nose</a:t>
            </a:r>
            <a:endParaRPr lang="tr-TR" sz="2400" b="1" dirty="0"/>
          </a:p>
          <a:p>
            <a:r>
              <a:rPr lang="tr-TR" sz="2400" b="1" dirty="0"/>
              <a:t>Ağız: 	</a:t>
            </a:r>
            <a:r>
              <a:rPr lang="tr-TR" sz="2400" b="1" dirty="0" err="1"/>
              <a:t>mouth</a:t>
            </a:r>
            <a:endParaRPr lang="tr-TR" sz="2400" b="1" dirty="0"/>
          </a:p>
          <a:p>
            <a:r>
              <a:rPr lang="tr-TR" sz="2400" b="1" dirty="0"/>
              <a:t>Kuyruk: </a:t>
            </a:r>
            <a:r>
              <a:rPr lang="tr-TR" sz="2400" b="1" dirty="0" err="1"/>
              <a:t>tail</a:t>
            </a:r>
            <a:endParaRPr lang="tr-TR" sz="2400" b="1" dirty="0"/>
          </a:p>
          <a:p>
            <a:r>
              <a:rPr lang="tr-TR" sz="2400" b="1" dirty="0"/>
              <a:t>Ayak : </a:t>
            </a:r>
            <a:r>
              <a:rPr lang="tr-TR" sz="2400" b="1" dirty="0" err="1"/>
              <a:t>feet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78453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26DB5A-4C61-252E-5CC1-3A665F6FE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59" y="643467"/>
            <a:ext cx="2214722" cy="247565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639284-3763-C9B0-2019-AFA7E9FA7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748" y="567524"/>
            <a:ext cx="2489194" cy="2468623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9FE375-3674-4B26-B67B-30AFAF78C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361070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D21A626-5F5D-F88F-4CBA-7E625A7B0A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366" y="3727752"/>
            <a:ext cx="2606516" cy="24011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81D3A2-808A-665F-1500-CD1E49EBFC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3950" y="487090"/>
            <a:ext cx="2520298" cy="24646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008B0D-9AC4-22C6-C6E4-D4D5B9FD6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3950" y="3763395"/>
            <a:ext cx="2391697" cy="24686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50AC2B-78A9-C9AA-593F-0BDEA5AEFC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2121" y="3755224"/>
            <a:ext cx="2039095" cy="24716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E1892C-0669-27F3-01F5-5DF31DC019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56465" y="3727752"/>
            <a:ext cx="1980753" cy="24646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1816BE2-3FE5-E012-0579-7D71E95334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5254" y="-3720889"/>
            <a:ext cx="3333546" cy="35187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0205F35-20D1-A475-B793-4536A3A700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40055" y="-3720889"/>
            <a:ext cx="2951945" cy="341090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79DF8A9-420C-C9DA-DC51-D698DB38EA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05056" y="-3720889"/>
            <a:ext cx="337185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45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8028D5-6CAD-EE3B-EA75-D43E8BB4F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274" y="887994"/>
            <a:ext cx="5201406" cy="583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155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orange tabby cat on yellow surface">
            <a:extLst>
              <a:ext uri="{FF2B5EF4-FFF2-40B4-BE49-F238E27FC236}">
                <a16:creationId xmlns:a16="http://schemas.microsoft.com/office/drawing/2014/main" id="{73E7F8EB-EF41-0BCA-3A5D-3321FE2D1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4316" y="-581859"/>
            <a:ext cx="3139322" cy="313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1A3E90-FD3B-C7AD-0BE2-9459D7EB3019}"/>
              </a:ext>
            </a:extLst>
          </p:cNvPr>
          <p:cNvSpPr txBox="1"/>
          <p:nvPr/>
        </p:nvSpPr>
        <p:spPr>
          <a:xfrm>
            <a:off x="4634022" y="172164"/>
            <a:ext cx="6887417" cy="59093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Buraya gel… </a:t>
            </a:r>
            <a:r>
              <a:rPr lang="tr-TR" dirty="0" err="1"/>
              <a:t>Come</a:t>
            </a:r>
            <a:r>
              <a:rPr lang="tr-TR" dirty="0"/>
              <a:t> here</a:t>
            </a:r>
          </a:p>
          <a:p>
            <a:pPr marL="342900" indent="-342900">
              <a:buAutoNum type="arabicPeriod"/>
            </a:pPr>
            <a:r>
              <a:rPr lang="tr-TR" dirty="0"/>
              <a:t>Kedi ne yer? (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does</a:t>
            </a:r>
            <a:r>
              <a:rPr lang="tr-TR" dirty="0"/>
              <a:t> a </a:t>
            </a:r>
            <a:r>
              <a:rPr lang="tr-TR" dirty="0" err="1"/>
              <a:t>cat</a:t>
            </a:r>
            <a:r>
              <a:rPr lang="tr-TR" dirty="0"/>
              <a:t> </a:t>
            </a:r>
            <a:r>
              <a:rPr lang="tr-TR" dirty="0" err="1"/>
              <a:t>eat</a:t>
            </a:r>
            <a:r>
              <a:rPr lang="tr-TR" dirty="0"/>
              <a:t>?)</a:t>
            </a:r>
          </a:p>
          <a:p>
            <a:r>
              <a:rPr lang="tr-TR" dirty="0"/>
              <a:t>Kedi balık yer. (The </a:t>
            </a:r>
            <a:r>
              <a:rPr lang="tr-TR" dirty="0" err="1"/>
              <a:t>cat</a:t>
            </a:r>
            <a:r>
              <a:rPr lang="tr-TR" dirty="0"/>
              <a:t> </a:t>
            </a:r>
            <a:r>
              <a:rPr lang="tr-TR" dirty="0" err="1"/>
              <a:t>eats</a:t>
            </a:r>
            <a:r>
              <a:rPr lang="tr-TR" dirty="0"/>
              <a:t> </a:t>
            </a:r>
            <a:r>
              <a:rPr lang="tr-TR" dirty="0" err="1"/>
              <a:t>fish</a:t>
            </a:r>
            <a:r>
              <a:rPr lang="tr-TR" dirty="0"/>
              <a:t>)</a:t>
            </a:r>
          </a:p>
          <a:p>
            <a:r>
              <a:rPr lang="tr-TR" dirty="0"/>
              <a:t>2. İnek ne yer? (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does</a:t>
            </a:r>
            <a:r>
              <a:rPr lang="tr-TR" dirty="0"/>
              <a:t> a </a:t>
            </a:r>
            <a:r>
              <a:rPr lang="tr-TR" dirty="0" err="1"/>
              <a:t>cow</a:t>
            </a:r>
            <a:r>
              <a:rPr lang="tr-TR" dirty="0"/>
              <a:t> </a:t>
            </a:r>
            <a:r>
              <a:rPr lang="tr-TR" dirty="0" err="1"/>
              <a:t>eat</a:t>
            </a:r>
            <a:r>
              <a:rPr lang="tr-TR" dirty="0"/>
              <a:t>?</a:t>
            </a:r>
          </a:p>
          <a:p>
            <a:r>
              <a:rPr lang="tr-TR" dirty="0"/>
              <a:t>İnek ot yer. (ot </a:t>
            </a:r>
            <a:r>
              <a:rPr lang="tr-TR" dirty="0" err="1"/>
              <a:t>grass</a:t>
            </a:r>
            <a:r>
              <a:rPr lang="tr-TR" dirty="0"/>
              <a:t>)</a:t>
            </a:r>
          </a:p>
          <a:p>
            <a:r>
              <a:rPr lang="tr-TR" dirty="0"/>
              <a:t>3. Erkan ne yer? (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does</a:t>
            </a:r>
            <a:r>
              <a:rPr lang="tr-TR" dirty="0"/>
              <a:t> Erkan yer?)</a:t>
            </a:r>
          </a:p>
          <a:p>
            <a:r>
              <a:rPr lang="tr-TR" dirty="0"/>
              <a:t>Elma (</a:t>
            </a:r>
            <a:r>
              <a:rPr lang="tr-TR" dirty="0" err="1"/>
              <a:t>apple</a:t>
            </a:r>
            <a:r>
              <a:rPr lang="tr-TR" dirty="0"/>
              <a:t>)</a:t>
            </a:r>
          </a:p>
          <a:p>
            <a:r>
              <a:rPr lang="tr-TR" dirty="0"/>
              <a:t>4. Nura ne yer?</a:t>
            </a:r>
          </a:p>
          <a:p>
            <a:r>
              <a:rPr lang="tr-TR" dirty="0"/>
              <a:t>Portakal.</a:t>
            </a:r>
          </a:p>
          <a:p>
            <a:r>
              <a:rPr lang="tr-TR" dirty="0"/>
              <a:t>5. </a:t>
            </a:r>
            <a:r>
              <a:rPr lang="tr-TR" dirty="0" err="1"/>
              <a:t>Liana</a:t>
            </a:r>
            <a:r>
              <a:rPr lang="tr-TR" dirty="0"/>
              <a:t> ne yer?</a:t>
            </a:r>
          </a:p>
          <a:p>
            <a:r>
              <a:rPr lang="tr-TR" dirty="0"/>
              <a:t>Dondurma</a:t>
            </a:r>
          </a:p>
          <a:p>
            <a:r>
              <a:rPr lang="tr-TR" dirty="0"/>
              <a:t>6. Mehmet ne yer?</a:t>
            </a:r>
          </a:p>
          <a:p>
            <a:r>
              <a:rPr lang="tr-TR" dirty="0"/>
              <a:t>Lahmacun ve k</a:t>
            </a:r>
          </a:p>
          <a:p>
            <a:endParaRPr lang="tr-TR" dirty="0"/>
          </a:p>
          <a:p>
            <a:pPr marL="342900" indent="-342900">
              <a:buAutoNum type="arabicPeriod"/>
            </a:pPr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en-US" dirty="0"/>
          </a:p>
        </p:txBody>
      </p:sp>
      <p:pic>
        <p:nvPicPr>
          <p:cNvPr id="7" name="Picture 6" descr="Cow in pasture">
            <a:extLst>
              <a:ext uri="{FF2B5EF4-FFF2-40B4-BE49-F238E27FC236}">
                <a16:creationId xmlns:a16="http://schemas.microsoft.com/office/drawing/2014/main" id="{603146A1-7B63-028C-9E06-00E7A0AFB6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9" y="2557463"/>
            <a:ext cx="2481282" cy="3411430"/>
          </a:xfrm>
          <a:prstGeom prst="rect">
            <a:avLst/>
          </a:prstGeom>
        </p:spPr>
      </p:pic>
      <p:pic>
        <p:nvPicPr>
          <p:cNvPr id="4100" name="Picture 4" descr="Lahmacun – Andy Cooks">
            <a:extLst>
              <a:ext uri="{FF2B5EF4-FFF2-40B4-BE49-F238E27FC236}">
                <a16:creationId xmlns:a16="http://schemas.microsoft.com/office/drawing/2014/main" id="{9085B817-0ADC-DC9C-1986-8C57A6E96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506" y="4333450"/>
            <a:ext cx="4939393" cy="276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Lahmacun Authentic Recipe | TasteAtlas">
            <a:extLst>
              <a:ext uri="{FF2B5EF4-FFF2-40B4-BE49-F238E27FC236}">
                <a16:creationId xmlns:a16="http://schemas.microsoft.com/office/drawing/2014/main" id="{1FF42037-E0DA-97AD-BA5E-F93CF5C79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896" y="4450964"/>
            <a:ext cx="3358414" cy="223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TURKUAZ KEBAP, Gaziantep - Akyol Mah. Akyol Cad. No:41 - Restaurant  Reviews, Photos &amp; Phone Number - Tripadvisor">
            <a:extLst>
              <a:ext uri="{FF2B5EF4-FFF2-40B4-BE49-F238E27FC236}">
                <a16:creationId xmlns:a16="http://schemas.microsoft.com/office/drawing/2014/main" id="{FC1E04F8-BA15-9767-8EFD-A01B1E907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51" y="3835139"/>
            <a:ext cx="4318591" cy="323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Uyghurbread: Gosh nan (meat pie)">
            <a:extLst>
              <a:ext uri="{FF2B5EF4-FFF2-40B4-BE49-F238E27FC236}">
                <a16:creationId xmlns:a16="http://schemas.microsoft.com/office/drawing/2014/main" id="{45D16AF3-BB27-2E2B-A1D1-DB62FF302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49" y="1127760"/>
            <a:ext cx="5538107" cy="310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022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ow to draw a cute bird step by step. pets animal cartoon ...">
            <a:extLst>
              <a:ext uri="{FF2B5EF4-FFF2-40B4-BE49-F238E27FC236}">
                <a16:creationId xmlns:a16="http://schemas.microsoft.com/office/drawing/2014/main" id="{B5FFD835-EEED-D4CB-4E12-7AB95601C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725" y="1221327"/>
            <a:ext cx="6321057" cy="379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99243B-D397-1043-69A8-BDFAC6334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482" y="-3202047"/>
            <a:ext cx="3975869" cy="40345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BA3DBF-A448-451E-99B8-2A8403C61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3934" y="-2957202"/>
            <a:ext cx="3975869" cy="35621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F70A36-E0AC-9A2C-7F8B-A08FF95AB0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961" y="-3457228"/>
            <a:ext cx="3965521" cy="403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218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F6D91-9074-9AD8-CA29-A4D626BC1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668972"/>
            <a:ext cx="11186160" cy="55200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Senin adın ne? </a:t>
            </a:r>
            <a:r>
              <a:rPr lang="tr-TR" dirty="0" err="1">
                <a:highlight>
                  <a:srgbClr val="FFFF00"/>
                </a:highlight>
              </a:rPr>
              <a:t>What</a:t>
            </a:r>
            <a:r>
              <a:rPr lang="tr-TR" dirty="0">
                <a:highlight>
                  <a:srgbClr val="FFFF00"/>
                </a:highlight>
              </a:rPr>
              <a:t> is </a:t>
            </a:r>
            <a:r>
              <a:rPr lang="tr-TR" dirty="0" err="1">
                <a:highlight>
                  <a:srgbClr val="FFFF00"/>
                </a:highlight>
              </a:rPr>
              <a:t>your</a:t>
            </a:r>
            <a:r>
              <a:rPr lang="tr-TR" dirty="0">
                <a:highlight>
                  <a:srgbClr val="FFFF00"/>
                </a:highlight>
              </a:rPr>
              <a:t> name? </a:t>
            </a:r>
          </a:p>
          <a:p>
            <a:pPr marL="0" indent="0">
              <a:buNone/>
            </a:pPr>
            <a:r>
              <a:rPr lang="tr-TR" dirty="0"/>
              <a:t>B: </a:t>
            </a:r>
            <a:r>
              <a:rPr lang="tr-TR" dirty="0" err="1"/>
              <a:t>Liana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E: Erkan</a:t>
            </a:r>
          </a:p>
          <a:p>
            <a:pPr marL="0" indent="0">
              <a:buNone/>
            </a:pPr>
            <a:r>
              <a:rPr lang="tr-TR" dirty="0"/>
              <a:t>N: Nura</a:t>
            </a:r>
          </a:p>
          <a:p>
            <a:pPr marL="0" indent="0">
              <a:buNone/>
            </a:pPr>
            <a:r>
              <a:rPr lang="tr-TR" dirty="0"/>
              <a:t>M: Benim adım Mehmet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Merhaba </a:t>
            </a:r>
            <a:r>
              <a:rPr lang="tr-TR" u="sng" dirty="0">
                <a:highlight>
                  <a:srgbClr val="FFFF00"/>
                </a:highlight>
              </a:rPr>
              <a:t>Erkan</a:t>
            </a:r>
            <a:r>
              <a:rPr lang="tr-TR" dirty="0">
                <a:highlight>
                  <a:srgbClr val="FFFF00"/>
                </a:highlight>
              </a:rPr>
              <a:t>. Nasılsın? (</a:t>
            </a:r>
            <a:r>
              <a:rPr lang="tr-TR" dirty="0" err="1">
                <a:highlight>
                  <a:srgbClr val="FFFF00"/>
                </a:highlight>
              </a:rPr>
              <a:t>Hello</a:t>
            </a:r>
            <a:r>
              <a:rPr lang="tr-TR" dirty="0">
                <a:highlight>
                  <a:srgbClr val="FFFF00"/>
                </a:highlight>
              </a:rPr>
              <a:t> Erkan, how </a:t>
            </a:r>
            <a:r>
              <a:rPr lang="tr-TR" dirty="0" err="1">
                <a:highlight>
                  <a:srgbClr val="FFFF00"/>
                </a:highlight>
              </a:rPr>
              <a:t>are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you</a:t>
            </a:r>
            <a:r>
              <a:rPr lang="tr-TR" dirty="0">
                <a:highlight>
                  <a:srgbClr val="FFFF00"/>
                </a:highlight>
              </a:rPr>
              <a:t>?)</a:t>
            </a:r>
          </a:p>
          <a:p>
            <a:pPr marL="0" indent="0">
              <a:buNone/>
            </a:pPr>
            <a:r>
              <a:rPr lang="tr-TR" dirty="0">
                <a:highlight>
                  <a:srgbClr val="00FFFF"/>
                </a:highlight>
              </a:rPr>
              <a:t>B:  İyiyim. Teşekkür ederim. </a:t>
            </a:r>
          </a:p>
          <a:p>
            <a:pPr marL="0" indent="0">
              <a:buNone/>
            </a:pPr>
            <a:r>
              <a:rPr lang="tr-TR" dirty="0">
                <a:highlight>
                  <a:srgbClr val="00FFFF"/>
                </a:highlight>
              </a:rPr>
              <a:t>(I am </a:t>
            </a:r>
            <a:r>
              <a:rPr lang="tr-TR" dirty="0" err="1">
                <a:highlight>
                  <a:srgbClr val="00FFFF"/>
                </a:highlight>
              </a:rPr>
              <a:t>fine</a:t>
            </a:r>
            <a:r>
              <a:rPr lang="tr-TR" dirty="0">
                <a:highlight>
                  <a:srgbClr val="00FFFF"/>
                </a:highlight>
              </a:rPr>
              <a:t>. </a:t>
            </a:r>
            <a:r>
              <a:rPr lang="tr-TR" dirty="0" err="1">
                <a:highlight>
                  <a:srgbClr val="00FFFF"/>
                </a:highlight>
              </a:rPr>
              <a:t>Thank</a:t>
            </a:r>
            <a:r>
              <a:rPr lang="tr-TR" dirty="0">
                <a:highlight>
                  <a:srgbClr val="00FFFF"/>
                </a:highlight>
              </a:rPr>
              <a:t> </a:t>
            </a:r>
            <a:r>
              <a:rPr lang="tr-TR" dirty="0" err="1">
                <a:highlight>
                  <a:srgbClr val="00FFFF"/>
                </a:highlight>
              </a:rPr>
              <a:t>you</a:t>
            </a:r>
            <a:r>
              <a:rPr lang="tr-TR" dirty="0">
                <a:highlight>
                  <a:srgbClr val="00FFFF"/>
                </a:highlight>
              </a:rPr>
              <a:t>?) </a:t>
            </a:r>
          </a:p>
          <a:p>
            <a:pPr marL="0" indent="0">
              <a:buNone/>
            </a:pPr>
            <a:r>
              <a:rPr lang="tr-TR" dirty="0">
                <a:highlight>
                  <a:srgbClr val="00FFFF"/>
                </a:highlight>
              </a:rPr>
              <a:t>Sen nasılsın? </a:t>
            </a:r>
          </a:p>
          <a:p>
            <a:pPr marL="0" indent="0">
              <a:buNone/>
            </a:pPr>
            <a:r>
              <a:rPr lang="tr-TR" dirty="0">
                <a:highlight>
                  <a:srgbClr val="00FFFF"/>
                </a:highlight>
              </a:rPr>
              <a:t>(How </a:t>
            </a:r>
            <a:r>
              <a:rPr lang="tr-TR" dirty="0" err="1">
                <a:highlight>
                  <a:srgbClr val="00FFFF"/>
                </a:highlight>
              </a:rPr>
              <a:t>about</a:t>
            </a:r>
            <a:r>
              <a:rPr lang="tr-TR" dirty="0">
                <a:highlight>
                  <a:srgbClr val="00FFFF"/>
                </a:highlight>
              </a:rPr>
              <a:t> </a:t>
            </a:r>
            <a:r>
              <a:rPr lang="tr-TR" dirty="0" err="1">
                <a:highlight>
                  <a:srgbClr val="00FFFF"/>
                </a:highlight>
              </a:rPr>
              <a:t>you</a:t>
            </a:r>
            <a:r>
              <a:rPr lang="tr-TR" dirty="0">
                <a:highlight>
                  <a:srgbClr val="00FFFF"/>
                </a:highlight>
              </a:rPr>
              <a:t>?)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Ben de iyiyim .  (I am </a:t>
            </a:r>
            <a:r>
              <a:rPr lang="tr-TR" dirty="0" err="1">
                <a:highlight>
                  <a:srgbClr val="FFFF00"/>
                </a:highlight>
              </a:rPr>
              <a:t>fine</a:t>
            </a:r>
            <a:r>
              <a:rPr lang="tr-TR" dirty="0">
                <a:highlight>
                  <a:srgbClr val="FFFF00"/>
                </a:highlight>
              </a:rPr>
              <a:t>, </a:t>
            </a:r>
            <a:r>
              <a:rPr lang="tr-TR" dirty="0" err="1">
                <a:highlight>
                  <a:srgbClr val="FFFF00"/>
                </a:highlight>
              </a:rPr>
              <a:t>too</a:t>
            </a:r>
            <a:r>
              <a:rPr lang="tr-TR" dirty="0">
                <a:highlight>
                  <a:srgbClr val="FFFF00"/>
                </a:highlight>
              </a:rPr>
              <a:t>.)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Kodiak bear - Wikipedia">
            <a:extLst>
              <a:ext uri="{FF2B5EF4-FFF2-40B4-BE49-F238E27FC236}">
                <a16:creationId xmlns:a16="http://schemas.microsoft.com/office/drawing/2014/main" id="{4420E96E-66A4-6FA0-180B-391B0E8C4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25" y="1200150"/>
            <a:ext cx="1743075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87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CADB77-9CFB-1F6F-C0AA-99BC0C9369C4}"/>
              </a:ext>
            </a:extLst>
          </p:cNvPr>
          <p:cNvSpPr txBox="1"/>
          <p:nvPr/>
        </p:nvSpPr>
        <p:spPr>
          <a:xfrm>
            <a:off x="0" y="3187810"/>
            <a:ext cx="8430550" cy="2837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highlight>
                  <a:srgbClr val="FFFF00"/>
                </a:highlight>
              </a:rPr>
              <a:t>Ela </a:t>
            </a:r>
            <a:r>
              <a:rPr lang="en-US" sz="4800" b="1" dirty="0">
                <a:highlight>
                  <a:srgbClr val="FFFF00"/>
                </a:highlight>
              </a:rPr>
              <a:t>ye</a:t>
            </a:r>
            <a:r>
              <a:rPr lang="tr-TR" sz="4800" b="1" dirty="0">
                <a:highlight>
                  <a:srgbClr val="FFFF00"/>
                </a:highlight>
              </a:rPr>
              <a:t>.</a:t>
            </a:r>
            <a:r>
              <a:rPr lang="en-US" sz="4800" dirty="0">
                <a:highlight>
                  <a:srgbClr val="FFFF00"/>
                </a:highlight>
              </a:rPr>
              <a:t> </a:t>
            </a:r>
            <a:r>
              <a:rPr lang="tr-TR" sz="4800" dirty="0">
                <a:highlight>
                  <a:srgbClr val="FFFF00"/>
                </a:highlight>
              </a:rPr>
              <a:t>		</a:t>
            </a:r>
            <a:r>
              <a:rPr lang="en-US" sz="3200" dirty="0"/>
              <a:t>Ela 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eat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</a:rPr>
              <a:t>Ela </a:t>
            </a:r>
            <a:r>
              <a:rPr lang="tr-TR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elma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</a:rPr>
              <a:t> ye.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Elma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</a:rPr>
              <a:t> çok güzel. 	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Apple is </a:t>
            </a:r>
            <a:r>
              <a:rPr lang="tr-TR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good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yummy</a:t>
            </a:r>
            <a:endParaRPr lang="tr-TR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</a:rPr>
              <a:t>Ben </a:t>
            </a:r>
            <a:r>
              <a:rPr lang="tr-TR" sz="32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elma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</a:rPr>
              <a:t> yiyorum.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 am </a:t>
            </a:r>
            <a:r>
              <a:rPr lang="tr-TR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eating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 </a:t>
            </a:r>
            <a:r>
              <a:rPr lang="tr-TR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apple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</a:rPr>
              <a:t>Ela </a:t>
            </a:r>
            <a:r>
              <a:rPr lang="tr-TR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elma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</a:rPr>
              <a:t> yiyor. 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(Ela is </a:t>
            </a:r>
            <a:r>
              <a:rPr lang="tr-TR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eating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 </a:t>
            </a:r>
            <a:r>
              <a:rPr lang="tr-TR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apple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.) </a:t>
            </a:r>
          </a:p>
        </p:txBody>
      </p:sp>
      <p:pic>
        <p:nvPicPr>
          <p:cNvPr id="4" name="Picture 2" descr="Ontario Apple Growers : Ontario Apple Varieties">
            <a:extLst>
              <a:ext uri="{FF2B5EF4-FFF2-40B4-BE49-F238E27FC236}">
                <a16:creationId xmlns:a16="http://schemas.microsoft.com/office/drawing/2014/main" id="{D4E9E061-55E6-CD2A-C7E8-2E9BEB67B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008" y="7397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F52890AE-215C-F482-7C28-6A5D5323903C}"/>
              </a:ext>
            </a:extLst>
          </p:cNvPr>
          <p:cNvSpPr/>
          <p:nvPr/>
        </p:nvSpPr>
        <p:spPr>
          <a:xfrm>
            <a:off x="7645400" y="1409700"/>
            <a:ext cx="3352800" cy="1346200"/>
          </a:xfrm>
          <a:prstGeom prst="wedgeEllipseCallout">
            <a:avLst>
              <a:gd name="adj1" fmla="val -108058"/>
              <a:gd name="adj2" fmla="val 4009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rgbClr val="FF0000"/>
                </a:solidFill>
              </a:rPr>
              <a:t>Elma çok güzel. </a:t>
            </a:r>
          </a:p>
          <a:p>
            <a:pPr algn="ctr"/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D3EADB74-5A84-4D32-FB34-0B97C96555CE}"/>
              </a:ext>
            </a:extLst>
          </p:cNvPr>
          <p:cNvSpPr/>
          <p:nvPr/>
        </p:nvSpPr>
        <p:spPr>
          <a:xfrm>
            <a:off x="356940" y="531812"/>
            <a:ext cx="3795959" cy="2033588"/>
          </a:xfrm>
          <a:prstGeom prst="wedgeEllipseCallout">
            <a:avLst>
              <a:gd name="adj1" fmla="val 77927"/>
              <a:gd name="adj2" fmla="val 5023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Kırmızı (</a:t>
            </a:r>
            <a:r>
              <a:rPr lang="tr-TR" sz="3200" dirty="0" err="1">
                <a:solidFill>
                  <a:srgbClr val="FF0000"/>
                </a:solidFill>
              </a:rPr>
              <a:t>red</a:t>
            </a:r>
            <a:r>
              <a:rPr lang="tr-TR" sz="3200" dirty="0">
                <a:solidFill>
                  <a:srgbClr val="FF0000"/>
                </a:solidFill>
              </a:rPr>
              <a:t>)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</a:rPr>
              <a:t>Kırmızı elma </a:t>
            </a:r>
          </a:p>
          <a:p>
            <a:pPr algn="ctr"/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0C86B5-6C98-2F15-8BC1-E871D1922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349" y="531812"/>
            <a:ext cx="4206751" cy="38909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0968A6-1632-3C1D-4913-139915E9CB0D}"/>
              </a:ext>
            </a:extLst>
          </p:cNvPr>
          <p:cNvSpPr txBox="1"/>
          <p:nvPr/>
        </p:nvSpPr>
        <p:spPr>
          <a:xfrm>
            <a:off x="8883659" y="4597400"/>
            <a:ext cx="258444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Cette </a:t>
            </a:r>
            <a:r>
              <a:rPr lang="tr-TR" dirty="0" err="1"/>
              <a:t>fin</a:t>
            </a:r>
            <a:r>
              <a:rPr lang="tr-TR" dirty="0"/>
              <a:t> de semaine.</a:t>
            </a:r>
          </a:p>
          <a:p>
            <a:r>
              <a:rPr lang="tr-TR" dirty="0"/>
              <a:t>I </a:t>
            </a:r>
            <a:r>
              <a:rPr lang="tr-TR" dirty="0" err="1"/>
              <a:t>slept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weekend</a:t>
            </a:r>
            <a:endParaRPr lang="tr-TR" dirty="0"/>
          </a:p>
          <a:p>
            <a:r>
              <a:rPr lang="tr-TR" dirty="0"/>
              <a:t>Bu hafta sonu uyudum. </a:t>
            </a:r>
          </a:p>
          <a:p>
            <a:r>
              <a:rPr lang="tr-TR" b="1" dirty="0"/>
              <a:t>Uyudum</a:t>
            </a:r>
            <a:r>
              <a:rPr lang="tr-TR" dirty="0"/>
              <a:t>. I </a:t>
            </a:r>
            <a:r>
              <a:rPr lang="tr-TR" dirty="0" err="1"/>
              <a:t>slept</a:t>
            </a:r>
            <a:r>
              <a:rPr lang="tr-TR" dirty="0"/>
              <a:t>.</a:t>
            </a:r>
          </a:p>
          <a:p>
            <a:r>
              <a:rPr lang="tr-TR" b="1" dirty="0"/>
              <a:t>Koştum</a:t>
            </a:r>
            <a:r>
              <a:rPr lang="tr-TR" dirty="0"/>
              <a:t>.  I </a:t>
            </a:r>
            <a:r>
              <a:rPr lang="tr-TR" dirty="0" err="1"/>
              <a:t>run</a:t>
            </a:r>
            <a:r>
              <a:rPr lang="tr-TR" dirty="0"/>
              <a:t> </a:t>
            </a:r>
            <a:r>
              <a:rPr lang="tr-TR" dirty="0" err="1"/>
              <a:t>yesterday</a:t>
            </a:r>
            <a:endParaRPr lang="tr-TR" dirty="0"/>
          </a:p>
          <a:p>
            <a:r>
              <a:rPr lang="tr-TR" dirty="0"/>
              <a:t>Ben </a:t>
            </a:r>
            <a:r>
              <a:rPr lang="tr-TR" b="1" dirty="0"/>
              <a:t>koştum</a:t>
            </a:r>
            <a:r>
              <a:rPr lang="tr-TR" dirty="0"/>
              <a:t>. </a:t>
            </a:r>
          </a:p>
          <a:p>
            <a:r>
              <a:rPr lang="tr-TR" dirty="0"/>
              <a:t>Ben yedim.  I </a:t>
            </a:r>
            <a:r>
              <a:rPr lang="tr-TR" dirty="0" err="1"/>
              <a:t>ate</a:t>
            </a:r>
            <a:r>
              <a:rPr lang="tr-TR" dirty="0"/>
              <a:t>.</a:t>
            </a:r>
          </a:p>
          <a:p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73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8D43AE7D-16C0-D723-7155-80183C1E1979}"/>
              </a:ext>
            </a:extLst>
          </p:cNvPr>
          <p:cNvSpPr txBox="1"/>
          <p:nvPr/>
        </p:nvSpPr>
        <p:spPr>
          <a:xfrm>
            <a:off x="1532586" y="3429000"/>
            <a:ext cx="7991706" cy="10556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Ben </a:t>
            </a:r>
            <a:r>
              <a:rPr lang="tr-TR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elma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yiyorum. (I am </a:t>
            </a:r>
            <a:r>
              <a:rPr lang="tr-TR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eating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 </a:t>
            </a:r>
            <a:r>
              <a:rPr lang="tr-TR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apple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Domates yiyorum. (I am </a:t>
            </a:r>
            <a:r>
              <a:rPr lang="tr-TR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eating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tomato</a:t>
            </a:r>
            <a:r>
              <a:rPr lang="tr-TR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.)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5" name="Picture 2" descr="Ontario Apple Growers : Ontario Apple Varieties">
            <a:extLst>
              <a:ext uri="{FF2B5EF4-FFF2-40B4-BE49-F238E27FC236}">
                <a16:creationId xmlns:a16="http://schemas.microsoft.com/office/drawing/2014/main" id="{D9E24020-3294-B176-3EC3-6F4DBC4D7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368" y="57728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877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132"/>
    </mc:Choice>
    <mc:Fallback xmlns="">
      <p:transition spd="slow" advTm="65132"/>
    </mc:Fallback>
  </mc:AlternateContent>
  <p:extLst>
    <p:ext uri="{3A86A75C-4F4B-4683-9AE1-C65F6400EC91}">
      <p14:laserTraceLst xmlns:p14="http://schemas.microsoft.com/office/powerpoint/2010/main">
        <p14:tracePtLst>
          <p14:tracePt t="1820" x="9775825" y="5262563"/>
          <p14:tracePt t="1821" x="9750425" y="5254625"/>
          <p14:tracePt t="1822" x="9732963" y="5254625"/>
          <p14:tracePt t="1823" x="9732963" y="5246688"/>
          <p14:tracePt t="1826" x="9683750" y="5237163"/>
          <p14:tracePt t="1831" x="9582150" y="5213350"/>
          <p14:tracePt t="1832" x="9531350" y="5195888"/>
          <p14:tracePt t="1833" x="9498013" y="5195888"/>
          <p14:tracePt t="1834" x="9472613" y="5178425"/>
          <p14:tracePt t="1835" x="9439275" y="5178425"/>
          <p14:tracePt t="1844" x="9204325" y="5137150"/>
          <p14:tracePt t="1845" x="9104313" y="5119688"/>
          <p14:tracePt t="1847" x="9070975" y="5111750"/>
          <p14:tracePt t="1849" x="8994775" y="5095875"/>
          <p14:tracePt t="1850" x="8928100" y="5086350"/>
          <p14:tracePt t="1851" x="8894763" y="5086350"/>
          <p14:tracePt t="1852" x="8851900" y="5086350"/>
          <p14:tracePt t="1861" x="8524875" y="5027613"/>
          <p14:tracePt t="1863" x="8483600" y="5027613"/>
          <p14:tracePt t="1865" x="8382000" y="5002213"/>
          <p14:tracePt t="1867" x="8297863" y="4994275"/>
          <p14:tracePt t="1868" x="8256588" y="4986338"/>
          <p14:tracePt t="1869" x="8223250" y="4986338"/>
          <p14:tracePt t="1870" x="8172450" y="4986338"/>
          <p14:tracePt t="1877" x="7921625" y="4943475"/>
          <p14:tracePt t="1879" x="7820025" y="4927600"/>
          <p14:tracePt t="1880" x="7727950" y="4919663"/>
          <p14:tracePt t="1882" x="7627938" y="4902200"/>
          <p14:tracePt t="1883" x="7585075" y="4902200"/>
          <p14:tracePt t="1884" x="7526338" y="4902200"/>
          <p14:tracePt t="1894" x="7132638" y="4843463"/>
          <p14:tracePt t="1895" x="6964363" y="4826000"/>
          <p14:tracePt t="1897" x="6913563" y="4826000"/>
          <p14:tracePt t="1898" x="6805613" y="4818063"/>
          <p14:tracePt t="1900" x="6704013" y="4792663"/>
          <p14:tracePt t="1901" x="6637338" y="4792663"/>
          <p14:tracePt t="1911" x="6218238" y="4743450"/>
          <p14:tracePt t="1916" x="5840413" y="4700588"/>
          <p14:tracePt t="1928" x="5337175" y="4667250"/>
          <p14:tracePt t="1929" x="5253038" y="4659313"/>
          <p14:tracePt t="1932" x="5168900" y="4659313"/>
          <p14:tracePt t="1933" x="5092700" y="4649788"/>
          <p14:tracePt t="1934" x="5068888" y="4649788"/>
          <p14:tracePt t="1935" x="5033963" y="4649788"/>
          <p14:tracePt t="1936" x="4992688" y="4649788"/>
          <p14:tracePt t="1938" x="4926013" y="4649788"/>
          <p14:tracePt t="1939" x="4900613" y="4649788"/>
          <p14:tracePt t="1940" x="4867275" y="4649788"/>
          <p14:tracePt t="1961" x="4464050" y="4633913"/>
          <p14:tracePt t="1962" x="4422775" y="4633913"/>
          <p14:tracePt t="1964" x="4413250" y="4633913"/>
          <p14:tracePt t="1966" x="4397375" y="4633913"/>
          <p14:tracePt t="1979" x="4329113" y="4641850"/>
          <p14:tracePt t="2345" x="4246563" y="4591050"/>
          <p14:tracePt t="2347" x="4237038" y="4583113"/>
          <p14:tracePt t="2362" x="4111625" y="4541838"/>
          <p14:tracePt t="2363" x="4070350" y="4541838"/>
          <p14:tracePt t="2378" x="3986213" y="4532313"/>
          <p14:tracePt t="2379" x="3976688" y="4532313"/>
          <p14:tracePt t="2380" x="3960813" y="4532313"/>
          <p14:tracePt t="2395" x="3910013" y="4532313"/>
          <p14:tracePt t="2396" x="3894138" y="4524375"/>
          <p14:tracePt t="2412" x="3835400" y="4524375"/>
          <p14:tracePt t="2413" x="3825875" y="4506913"/>
          <p14:tracePt t="2428" x="3767138" y="4491038"/>
          <p14:tracePt t="2430" x="3751263" y="4491038"/>
          <p14:tracePt t="2445" x="3692525" y="4465638"/>
          <p14:tracePt t="2446" x="3683000" y="4457700"/>
          <p14:tracePt t="2462" x="3582988" y="4424363"/>
          <p14:tracePt t="2479" x="3516313" y="4398963"/>
          <p14:tracePt t="2480" x="3482975" y="4381500"/>
          <p14:tracePt t="2495" x="3398838" y="4356100"/>
          <p14:tracePt t="2496" x="3389313" y="4356100"/>
          <p14:tracePt t="2498" x="3373438" y="4340225"/>
          <p14:tracePt t="2500" x="3355975" y="4330700"/>
          <p14:tracePt t="2501" x="3348038" y="4330700"/>
          <p14:tracePt t="2502" x="3348038" y="4322763"/>
          <p14:tracePt t="2503" x="3330575" y="4322763"/>
          <p14:tracePt t="2511" x="3263900" y="4289425"/>
          <p14:tracePt t="2512" x="3238500" y="4281488"/>
          <p14:tracePt t="2514" x="3230563" y="4281488"/>
          <p14:tracePt t="2516" x="3205163" y="4271963"/>
          <p14:tracePt t="2517" x="3179763" y="4256088"/>
          <p14:tracePt t="2518" x="3163888" y="4256088"/>
          <p14:tracePt t="2519" x="3154363" y="4248150"/>
          <p14:tracePt t="2520" x="3138488" y="4238625"/>
          <p14:tracePt t="2521" x="3121025" y="4238625"/>
          <p14:tracePt t="2528" x="3036888" y="4205288"/>
          <p14:tracePt t="2530" x="3013075" y="4197350"/>
          <p14:tracePt t="2532" x="2970213" y="4189413"/>
          <p14:tracePt t="2534" x="2928938" y="4171950"/>
          <p14:tracePt t="2536" x="2895600" y="4171950"/>
          <p14:tracePt t="2537" x="2870200" y="4164013"/>
          <p14:tracePt t="2537" x="2852738" y="4164013"/>
          <p14:tracePt t="2545" x="2778125" y="4146550"/>
          <p14:tracePt t="2547" x="2727325" y="4130675"/>
          <p14:tracePt t="2549" x="2684463" y="4121150"/>
          <p14:tracePt t="2551" x="2651125" y="4121150"/>
          <p14:tracePt t="2552" x="2643188" y="4121150"/>
          <p14:tracePt t="2553" x="2635250" y="4113213"/>
          <p14:tracePt t="2554" x="2609850" y="4113213"/>
          <p14:tracePt t="2555" x="2601913" y="4113213"/>
          <p14:tracePt t="2556" x="2592388" y="4113213"/>
          <p14:tracePt t="2561" x="2533650" y="4105275"/>
          <p14:tracePt t="2562" x="2517775" y="4105275"/>
          <p14:tracePt t="2565" x="2492375" y="4105275"/>
          <p14:tracePt t="2567" x="2474913" y="4087813"/>
          <p14:tracePt t="2578" x="2408238" y="4087813"/>
          <p14:tracePt t="2579" x="2400300" y="4079875"/>
          <p14:tracePt t="2595" x="2390775" y="4079875"/>
          <p14:tracePt t="2662" x="2273300" y="3995738"/>
          <p14:tracePt t="2663" x="2257425" y="3995738"/>
          <p14:tracePt t="2665" x="2232025" y="3978275"/>
          <p14:tracePt t="2666" x="2224088" y="3978275"/>
          <p14:tracePt t="2667" x="2214563" y="3962400"/>
          <p14:tracePt t="2668" x="2198688" y="3962400"/>
          <p14:tracePt t="2669" x="2190750" y="3952875"/>
          <p14:tracePt t="2678" x="2106613" y="3919538"/>
          <p14:tracePt t="2680" x="2073275" y="3911600"/>
          <p14:tracePt t="2682" x="2055813" y="3894138"/>
          <p14:tracePt t="2684" x="2014538" y="3878263"/>
          <p14:tracePt t="2685" x="2005013" y="3878263"/>
          <p14:tracePt t="2695" x="1897063" y="3835400"/>
          <p14:tracePt t="2696" x="1887538" y="3835400"/>
          <p14:tracePt t="2698" x="1862138" y="3835400"/>
          <p14:tracePt t="2699" x="1846263" y="3827463"/>
          <p14:tracePt t="2712" x="1762125" y="3794125"/>
          <p14:tracePt t="2713" x="1728788" y="3794125"/>
          <p14:tracePt t="2717" x="1695450" y="3776663"/>
          <p14:tracePt t="2718" x="1685925" y="3776663"/>
          <p14:tracePt t="2728" x="1636713" y="3752850"/>
          <p14:tracePt t="2730" x="1603375" y="3743325"/>
          <p14:tracePt t="2731" x="1585913" y="3743325"/>
          <p14:tracePt t="2733" x="1568450" y="3735388"/>
          <p14:tracePt t="2736" x="1552575" y="3735388"/>
          <p14:tracePt t="2746" x="1476375" y="3702050"/>
          <p14:tracePt t="2747" x="1468438" y="3702050"/>
          <p14:tracePt t="2762" x="1384300" y="3668713"/>
          <p14:tracePt t="2763" x="1358900" y="3668713"/>
          <p14:tracePt t="2765" x="1343025" y="3659188"/>
          <p14:tracePt t="2767" x="1333500" y="3659188"/>
          <p14:tracePt t="2767" x="1317625" y="3651250"/>
          <p14:tracePt t="2779" x="1216025" y="3617913"/>
          <p14:tracePt t="2795" x="1098550" y="3584575"/>
          <p14:tracePt t="2796" x="1082675" y="3584575"/>
          <p14:tracePt t="2812" x="1065213" y="3576638"/>
          <p14:tracePt t="2879" x="1057275" y="3576638"/>
          <p14:tracePt t="8966" x="1057275" y="3559175"/>
          <p14:tracePt t="8967" x="1065213" y="3559175"/>
          <p14:tracePt t="8968" x="1074738" y="3559175"/>
          <p14:tracePt t="8969" x="1074738" y="3533775"/>
          <p14:tracePt t="8972" x="1082675" y="3500438"/>
          <p14:tracePt t="8973" x="1090613" y="3492500"/>
          <p14:tracePt t="8974" x="1108075" y="3482975"/>
          <p14:tracePt t="8975" x="1108075" y="3475038"/>
          <p14:tracePt t="8983" x="1149350" y="3390900"/>
          <p14:tracePt t="8984" x="1157288" y="3375025"/>
          <p14:tracePt t="8986" x="1157288" y="3357563"/>
          <p14:tracePt t="8988" x="1166813" y="3349625"/>
          <p14:tracePt t="8989" x="1174750" y="3324225"/>
          <p14:tracePt t="9000" x="1208088" y="3273425"/>
          <p14:tracePt t="9001" x="1216025" y="3248025"/>
          <p14:tracePt t="9017" x="1241425" y="3198813"/>
          <p14:tracePt t="9018" x="1250950" y="3181350"/>
          <p14:tracePt t="9034" x="1258888" y="3140075"/>
          <p14:tracePt t="9035" x="1274763" y="3122613"/>
          <p14:tracePt t="9051" x="1274763" y="3055938"/>
          <p14:tracePt t="9053" x="1274763" y="3022600"/>
          <p14:tracePt t="9055" x="1274763" y="2997200"/>
          <p14:tracePt t="9057" x="1274763" y="2987675"/>
          <p14:tracePt t="9058" x="1274763" y="2979738"/>
          <p14:tracePt t="9067" x="1274763" y="2928938"/>
          <p14:tracePt t="9068" x="1274763" y="2905125"/>
          <p14:tracePt t="9071" x="1274763" y="2887663"/>
          <p14:tracePt t="9072" x="1274763" y="2870200"/>
          <p14:tracePt t="9083" x="1274763" y="2803525"/>
          <p14:tracePt t="9085" x="1274763" y="2786063"/>
          <p14:tracePt t="9101" x="1266825" y="2719388"/>
          <p14:tracePt t="9102" x="1266825" y="2686050"/>
          <p14:tracePt t="9104" x="1258888" y="2686050"/>
          <p14:tracePt t="9106" x="1258888" y="2652713"/>
          <p14:tracePt t="9117" x="1225550" y="2576513"/>
          <p14:tracePt t="9118" x="1216025" y="2560638"/>
          <p14:tracePt t="9121" x="1216025" y="2535238"/>
          <p14:tracePt t="9122" x="1208088" y="2517775"/>
          <p14:tracePt t="9123" x="1208088" y="2509838"/>
          <p14:tracePt t="9134" x="1149350" y="2384425"/>
          <p14:tracePt t="9136" x="1149350" y="2366963"/>
          <p14:tracePt t="9138" x="1141413" y="2351088"/>
          <p14:tracePt t="9139" x="1133475" y="2325688"/>
          <p14:tracePt t="9140" x="1133475" y="2316163"/>
          <p14:tracePt t="9150" x="1090613" y="2224088"/>
          <p14:tracePt t="9151" x="1082675" y="2216150"/>
          <p14:tracePt t="9153" x="1082675" y="2190750"/>
          <p14:tracePt t="9155" x="1065213" y="2173288"/>
          <p14:tracePt t="9167" x="1023938" y="2055813"/>
          <p14:tracePt t="9170" x="1023938" y="2022475"/>
          <p14:tracePt t="9172" x="1016000" y="2006600"/>
          <p14:tracePt t="9172" x="1016000" y="1981200"/>
          <p14:tracePt t="9173" x="1016000" y="1973263"/>
          <p14:tracePt t="9174" x="1016000" y="1963738"/>
          <p14:tracePt t="9175" x="1006475" y="1947863"/>
          <p14:tracePt t="9184" x="981075" y="1855788"/>
          <p14:tracePt t="9186" x="981075" y="1812925"/>
          <p14:tracePt t="9188" x="973138" y="1779588"/>
          <p14:tracePt t="9189" x="965200" y="1754188"/>
          <p14:tracePt t="9190" x="965200" y="1738313"/>
          <p14:tracePt t="9191" x="965200" y="1728788"/>
          <p14:tracePt t="9201" x="939800" y="1628775"/>
          <p14:tracePt t="9202" x="931863" y="1585913"/>
          <p14:tracePt t="9217" x="889000" y="1401763"/>
          <p14:tracePt t="9219" x="881063" y="1393825"/>
          <p14:tracePt t="9221" x="881063" y="1360488"/>
          <p14:tracePt t="9222" x="873125" y="1360488"/>
          <p14:tracePt t="9223" x="873125" y="1343025"/>
          <p14:tracePt t="9233" x="847725" y="1258888"/>
          <p14:tracePt t="9235" x="847725" y="1250950"/>
          <p14:tracePt t="9236" x="847725" y="1233488"/>
          <p14:tracePt t="9250" x="839788" y="1149350"/>
          <p14:tracePt t="9251" x="839788" y="1141413"/>
          <p14:tracePt t="9267" x="839788" y="1108075"/>
          <p14:tracePt t="9409" x="855663" y="1108075"/>
          <p14:tracePt t="9411" x="855663" y="1100138"/>
          <p14:tracePt t="9419" x="863600" y="1100138"/>
          <p14:tracePt t="9421" x="873125" y="1100138"/>
          <p14:tracePt t="9427" x="881063" y="1100138"/>
          <p14:tracePt t="9438" x="881063" y="1090613"/>
          <p14:tracePt t="9451" x="898525" y="1090613"/>
          <p14:tracePt t="9452" x="906463" y="1090613"/>
          <p14:tracePt t="10058" x="914400" y="1090613"/>
          <p14:tracePt t="10062" x="922338" y="1090613"/>
          <p14:tracePt t="10067" x="939800" y="1090613"/>
          <p14:tracePt t="10068" x="947738" y="1082675"/>
          <p14:tracePt t="10085" x="1006475" y="1066800"/>
          <p14:tracePt t="10086" x="1023938" y="1057275"/>
          <p14:tracePt t="10101" x="1082675" y="1041400"/>
          <p14:tracePt t="10117" x="1149350" y="1023938"/>
          <p14:tracePt t="10119" x="1166813" y="1023938"/>
          <p14:tracePt t="10134" x="1216025" y="1008063"/>
          <p14:tracePt t="10135" x="1233488" y="1008063"/>
          <p14:tracePt t="10151" x="1274763" y="1008063"/>
          <p14:tracePt t="10168" x="1292225" y="998538"/>
          <p14:tracePt t="10169" x="1300163" y="998538"/>
          <p14:tracePt t="10185" x="1333500" y="982663"/>
          <p14:tracePt t="10201" x="1358900" y="982663"/>
          <p14:tracePt t="10218" x="1376363" y="973138"/>
          <p14:tracePt t="10219" x="1384300" y="973138"/>
          <p14:tracePt t="10235" x="1450975" y="973138"/>
          <p14:tracePt t="10236" x="1468438" y="973138"/>
          <p14:tracePt t="10251" x="1611313" y="973138"/>
          <p14:tracePt t="10252" x="1636713" y="973138"/>
          <p14:tracePt t="10254" x="1652588" y="973138"/>
          <p14:tracePt t="10256" x="1703388" y="973138"/>
          <p14:tracePt t="10257" x="1711325" y="973138"/>
          <p14:tracePt t="10258" x="1736725" y="973138"/>
          <p14:tracePt t="10259" x="1744663" y="973138"/>
          <p14:tracePt t="10260" x="1762125" y="973138"/>
          <p14:tracePt t="10268" x="1871663" y="973138"/>
          <p14:tracePt t="10270" x="1946275" y="982663"/>
          <p14:tracePt t="10273" x="1971675" y="990600"/>
          <p14:tracePt t="10274" x="2014538" y="990600"/>
          <p14:tracePt t="10275" x="2030413" y="990600"/>
          <p14:tracePt t="10276" x="2055813" y="990600"/>
          <p14:tracePt t="10285" x="2239963" y="998538"/>
          <p14:tracePt t="10287" x="2257425" y="998538"/>
          <p14:tracePt t="10289" x="2290763" y="998538"/>
          <p14:tracePt t="10290" x="2341563" y="998538"/>
          <p14:tracePt t="10291" x="2366963" y="998538"/>
          <p14:tracePt t="10301" x="2543175" y="1008063"/>
          <p14:tracePt t="10302" x="2576513" y="1008063"/>
          <p14:tracePt t="10305" x="2617788" y="1008063"/>
          <p14:tracePt t="10306" x="2660650" y="1008063"/>
          <p14:tracePt t="10307" x="2676525" y="1008063"/>
          <p14:tracePt t="10309" x="2719388" y="1008063"/>
          <p14:tracePt t="10310" x="2727325" y="1008063"/>
          <p14:tracePt t="10318" x="2836863" y="1008063"/>
          <p14:tracePt t="10319" x="2886075" y="1008063"/>
          <p14:tracePt t="10321" x="2895600" y="1008063"/>
          <p14:tracePt t="10323" x="2928938" y="1008063"/>
          <p14:tracePt t="10324" x="2962275" y="1008063"/>
          <p14:tracePt t="10325" x="2970213" y="1008063"/>
          <p14:tracePt t="10327" x="2995613" y="1008063"/>
          <p14:tracePt t="10328" x="3013075" y="1008063"/>
          <p14:tracePt t="10329" x="3021013" y="1008063"/>
          <p14:tracePt t="10334" x="3062288" y="1008063"/>
          <p14:tracePt t="10335" x="3079750" y="1008063"/>
          <p14:tracePt t="10338" x="3095625" y="1008063"/>
          <p14:tracePt t="10339" x="3105150" y="1008063"/>
          <p14:tracePt t="10352" x="3179763" y="982663"/>
          <p14:tracePt t="10353" x="3205163" y="982663"/>
          <p14:tracePt t="10368" x="3230563" y="965200"/>
          <p14:tracePt t="10385" x="3248025" y="965200"/>
          <p14:tracePt t="10402" x="3263900" y="939800"/>
          <p14:tracePt t="10418" x="3297238" y="923925"/>
          <p14:tracePt t="10419" x="3314700" y="923925"/>
          <p14:tracePt t="10421" x="3314700" y="914400"/>
          <p14:tracePt t="10434" x="3398838" y="873125"/>
          <p14:tracePt t="10436" x="3414713" y="873125"/>
          <p14:tracePt t="10438" x="3432175" y="855663"/>
          <p14:tracePt t="10440" x="3440113" y="847725"/>
          <p14:tracePt t="10441" x="3457575" y="847725"/>
          <p14:tracePt t="10452" x="3506788" y="830263"/>
          <p14:tracePt t="10453" x="3541713" y="814388"/>
          <p14:tracePt t="10468" x="3608388" y="796925"/>
          <p14:tracePt t="10484" x="3649663" y="788988"/>
          <p14:tracePt t="10485" x="3667125" y="788988"/>
          <p14:tracePt t="10502" x="3675063" y="788988"/>
          <p14:tracePt t="11072" x="3683000" y="788988"/>
          <p14:tracePt t="11073" x="3692525" y="788988"/>
          <p14:tracePt t="11074" x="3708400" y="788988"/>
          <p14:tracePt t="11075" x="3708400" y="796925"/>
          <p14:tracePt t="11076" x="3717925" y="796925"/>
          <p14:tracePt t="11079" x="3733800" y="814388"/>
          <p14:tracePt t="11080" x="3733800" y="822325"/>
          <p14:tracePt t="11085" x="3767138" y="830263"/>
          <p14:tracePt t="11087" x="3792538" y="830263"/>
          <p14:tracePt t="11088" x="3800475" y="839788"/>
          <p14:tracePt t="11090" x="3810000" y="855663"/>
          <p14:tracePt t="11091" x="3817938" y="855663"/>
          <p14:tracePt t="11103" x="3917950" y="881063"/>
          <p14:tracePt t="11106" x="3935413" y="881063"/>
          <p14:tracePt t="11107" x="3943350" y="898525"/>
          <p14:tracePt t="11108" x="3960813" y="898525"/>
          <p14:tracePt t="11119" x="4019550" y="906463"/>
          <p14:tracePt t="11120" x="4052888" y="906463"/>
          <p14:tracePt t="11135" x="4129088" y="923925"/>
          <p14:tracePt t="11152" x="4137025" y="923925"/>
          <p14:tracePt t="11183" x="4144963" y="923925"/>
          <p14:tracePt t="11430" x="4129088" y="939800"/>
          <p14:tracePt t="11431" x="4119563" y="939800"/>
          <p14:tracePt t="11433" x="4111625" y="939800"/>
          <p14:tracePt t="11437" x="4086225" y="949325"/>
          <p14:tracePt t="11452" x="3994150" y="982663"/>
          <p14:tracePt t="11454" x="3952875" y="990600"/>
          <p14:tracePt t="11455" x="3935413" y="990600"/>
          <p14:tracePt t="11457" x="3910013" y="990600"/>
          <p14:tracePt t="11458" x="3902075" y="998538"/>
          <p14:tracePt t="11459" x="3894138" y="998538"/>
          <p14:tracePt t="11460" x="3876675" y="998538"/>
          <p14:tracePt t="11461" x="3868738" y="998538"/>
          <p14:tracePt t="11469" x="3792538" y="1023938"/>
          <p14:tracePt t="11470" x="3751263" y="1023938"/>
          <p14:tracePt t="11485" x="3541713" y="1049338"/>
          <p14:tracePt t="11486" x="3482975" y="1066800"/>
          <p14:tracePt t="11488" x="3473450" y="1066800"/>
          <p14:tracePt t="11489" x="3432175" y="1066800"/>
          <p14:tracePt t="11490" x="3406775" y="1066800"/>
          <p14:tracePt t="11491" x="3398838" y="1066800"/>
          <p14:tracePt t="11492" x="3373438" y="1066800"/>
          <p14:tracePt t="11493" x="3355975" y="1066800"/>
          <p14:tracePt t="11494" x="3330575" y="1074738"/>
          <p14:tracePt t="11502" x="3205163" y="1082675"/>
          <p14:tracePt t="11503" x="3154363" y="1082675"/>
          <p14:tracePt t="11505" x="3138488" y="1082675"/>
          <p14:tracePt t="11507" x="3095625" y="1082675"/>
          <p14:tracePt t="11508" x="3054350" y="1090613"/>
          <p14:tracePt t="11519" x="2860675" y="1108075"/>
          <p14:tracePt t="11520" x="2801938" y="1116013"/>
          <p14:tracePt t="11523" x="2760663" y="1116013"/>
          <p14:tracePt t="11525" x="2727325" y="1116013"/>
          <p14:tracePt t="11525" x="2701925" y="1116013"/>
          <p14:tracePt t="11526" x="2684463" y="1116013"/>
          <p14:tracePt t="11527" x="2660650" y="1116013"/>
          <p14:tracePt t="11528" x="2651125" y="1116013"/>
          <p14:tracePt t="11536" x="2508250" y="1125538"/>
          <p14:tracePt t="11539" x="2466975" y="1125538"/>
          <p14:tracePt t="11540" x="2441575" y="1125538"/>
          <p14:tracePt t="11541" x="2425700" y="1125538"/>
          <p14:tracePt t="11542" x="2408238" y="1125538"/>
          <p14:tracePt t="11543" x="2390775" y="1125538"/>
          <p14:tracePt t="11552" x="2282825" y="1133475"/>
          <p14:tracePt t="11553" x="2239963" y="1133475"/>
          <p14:tracePt t="11555" x="2232025" y="1133475"/>
          <p14:tracePt t="11556" x="2214563" y="1133475"/>
          <p14:tracePt t="11557" x="2181225" y="1133475"/>
          <p14:tracePt t="11558" x="2173288" y="1133475"/>
          <p14:tracePt t="11559" x="2155825" y="1133475"/>
          <p14:tracePt t="11560" x="2147888" y="1133475"/>
          <p14:tracePt t="11561" x="2132013" y="1133475"/>
          <p14:tracePt t="11562" x="2114550" y="1133475"/>
          <p14:tracePt t="11569" x="2055813" y="1133475"/>
          <p14:tracePt t="11570" x="2022475" y="1133475"/>
          <p14:tracePt t="11573" x="1989138" y="1133475"/>
          <p14:tracePt t="11574" x="1971675" y="1133475"/>
          <p14:tracePt t="11575" x="1963738" y="1133475"/>
          <p14:tracePt t="11586" x="1887538" y="1133475"/>
          <p14:tracePt t="11588" x="1854200" y="1133475"/>
          <p14:tracePt t="11602" x="1795463" y="1133475"/>
          <p14:tracePt t="11619" x="1770063" y="1149350"/>
          <p14:tracePt t="11620" x="1762125" y="1149350"/>
          <p14:tracePt t="11680" x="1754188" y="1149350"/>
          <p14:tracePt t="11686" x="1736725" y="1149350"/>
          <p14:tracePt t="11692" x="1728788" y="1149350"/>
          <p14:tracePt t="11702" x="1720850" y="1158875"/>
          <p14:tracePt t="11719" x="1695450" y="1166813"/>
          <p14:tracePt t="11736" x="1677988" y="1166813"/>
          <p14:tracePt t="11753" x="1652588" y="1174750"/>
          <p14:tracePt t="11769" x="1636713" y="1192213"/>
          <p14:tracePt t="11786" x="1627188" y="1192213"/>
          <p14:tracePt t="11787" x="1611313" y="1192213"/>
          <p14:tracePt t="11804" x="1603375" y="1200150"/>
          <p14:tracePt t="11819" x="1585913" y="1200150"/>
          <p14:tracePt t="11820" x="1568450" y="1200150"/>
          <p14:tracePt t="11836" x="1527175" y="1208088"/>
          <p14:tracePt t="11852" x="1476375" y="1217613"/>
          <p14:tracePt t="11869" x="1435100" y="1233488"/>
          <p14:tracePt t="11871" x="1427163" y="1233488"/>
          <p14:tracePt t="11886" x="1384300" y="1243013"/>
          <p14:tracePt t="11903" x="1343025" y="1258888"/>
          <p14:tracePt t="11904" x="1333500" y="1258888"/>
          <p14:tracePt t="11919" x="1309688" y="1276350"/>
          <p14:tracePt t="11921" x="1300163" y="1276350"/>
          <p14:tracePt t="11960" x="1292225" y="1284288"/>
          <p14:tracePt t="11964" x="1274763" y="1284288"/>
          <p14:tracePt t="11971" x="1266825" y="1284288"/>
          <p14:tracePt t="11972" x="1266825" y="1292225"/>
          <p14:tracePt t="11986" x="1233488" y="1301750"/>
          <p14:tracePt t="12003" x="1225550" y="1301750"/>
          <p14:tracePt t="12687" x="1216025" y="1368425"/>
          <p14:tracePt t="12689" x="1216025" y="1376363"/>
          <p14:tracePt t="12703" x="1182688" y="1427163"/>
          <p14:tracePt t="12704" x="1182688" y="1452563"/>
          <p14:tracePt t="12720" x="1098550" y="1501775"/>
          <p14:tracePt t="12721" x="1090613" y="1501775"/>
          <p14:tracePt t="12737" x="1023938" y="1544638"/>
          <p14:tracePt t="12738" x="1016000" y="1544638"/>
          <p14:tracePt t="12753" x="973138" y="1577975"/>
          <p14:tracePt t="12755" x="957263" y="1577975"/>
          <p14:tracePt t="12756" x="957263" y="1585913"/>
          <p14:tracePt t="12770" x="898525" y="1611313"/>
          <p14:tracePt t="12771" x="889000" y="1611313"/>
          <p14:tracePt t="12787" x="881063" y="1620838"/>
          <p14:tracePt t="12788" x="873125" y="1620838"/>
          <p14:tracePt t="12920" x="898525" y="1620838"/>
          <p14:tracePt t="12937" x="906463" y="1620838"/>
          <p14:tracePt t="12970" x="922338" y="1620838"/>
          <p14:tracePt t="12987" x="957263" y="1620838"/>
          <p14:tracePt t="13004" x="965200" y="1620838"/>
          <p14:tracePt t="13005" x="981075" y="1620838"/>
          <p14:tracePt t="13020" x="998538" y="1620838"/>
          <p14:tracePt t="13022" x="1006475" y="1620838"/>
          <p14:tracePt t="13087" x="1031875" y="1620838"/>
          <p14:tracePt t="13103" x="1049338" y="1620838"/>
          <p14:tracePt t="13146" x="1065213" y="1620838"/>
          <p14:tracePt t="13305" x="1090613" y="1603375"/>
          <p14:tracePt t="13382" x="1108075" y="1603375"/>
          <p14:tracePt t="13387" x="1116013" y="1603375"/>
          <p14:tracePt t="13391" x="1123950" y="1603375"/>
          <p14:tracePt t="13405" x="1149350" y="1603375"/>
          <p14:tracePt t="13421" x="1166813" y="1595438"/>
          <p14:tracePt t="13422" x="1174750" y="1595438"/>
          <p14:tracePt t="13437" x="1233488" y="1585913"/>
          <p14:tracePt t="13453" x="1292225" y="1570038"/>
          <p14:tracePt t="13471" x="1333500" y="1562100"/>
          <p14:tracePt t="13487" x="1401763" y="1562100"/>
          <p14:tracePt t="13488" x="1409700" y="1562100"/>
          <p14:tracePt t="13489" x="1417638" y="1552575"/>
          <p14:tracePt t="13504" x="1485900" y="1552575"/>
          <p14:tracePt t="13505" x="1493838" y="1552575"/>
          <p14:tracePt t="13520" x="1552575" y="1544638"/>
          <p14:tracePt t="13521" x="1568450" y="1544638"/>
          <p14:tracePt t="13523" x="1577975" y="1527175"/>
          <p14:tracePt t="13538" x="1619250" y="1527175"/>
          <p14:tracePt t="13554" x="1636713" y="1527175"/>
          <p14:tracePt t="13555" x="1636713" y="1519238"/>
          <p14:tracePt t="14053" x="1652588" y="1519238"/>
          <p14:tracePt t="14060" x="1670050" y="1519238"/>
          <p14:tracePt t="14061" x="1677988" y="1519238"/>
          <p14:tracePt t="14063" x="1703388" y="1519238"/>
          <p14:tracePt t="14071" x="1744663" y="1511300"/>
          <p14:tracePt t="14073" x="1754188" y="1511300"/>
          <p14:tracePt t="14074" x="1762125" y="1511300"/>
          <p14:tracePt t="14088" x="1879600" y="1511300"/>
          <p14:tracePt t="14089" x="1905000" y="1511300"/>
          <p14:tracePt t="14091" x="1912938" y="1511300"/>
          <p14:tracePt t="14093" x="1946275" y="1511300"/>
          <p14:tracePt t="14104" x="2030413" y="1511300"/>
          <p14:tracePt t="14105" x="2047875" y="1511300"/>
          <p14:tracePt t="14107" x="2055813" y="1511300"/>
          <p14:tracePt t="14121" x="2173288" y="1511300"/>
          <p14:tracePt t="14123" x="2206625" y="1511300"/>
          <p14:tracePt t="14125" x="2224088" y="1511300"/>
          <p14:tracePt t="14126" x="2239963" y="1511300"/>
          <p14:tracePt t="14138" x="2324100" y="1511300"/>
          <p14:tracePt t="14139" x="2341563" y="1511300"/>
          <p14:tracePt t="14154" x="2433638" y="1511300"/>
          <p14:tracePt t="14156" x="2449513" y="1511300"/>
          <p14:tracePt t="14172" x="2508250" y="1511300"/>
          <p14:tracePt t="14188" x="2533650" y="1511300"/>
          <p14:tracePt t="14189" x="2543175" y="1511300"/>
          <p14:tracePt t="14205" x="2576513" y="1511300"/>
          <p14:tracePt t="14206" x="2584450" y="1511300"/>
          <p14:tracePt t="14222" x="2676525" y="1511300"/>
          <p14:tracePt t="14223" x="2719388" y="1511300"/>
          <p14:tracePt t="14226" x="2743200" y="1511300"/>
          <p14:tracePt t="14227" x="2760663" y="1527175"/>
          <p14:tracePt t="14228" x="2768600" y="1527175"/>
          <p14:tracePt t="14238" x="2870200" y="1536700"/>
          <p14:tracePt t="14239" x="2911475" y="1536700"/>
          <p14:tracePt t="14241" x="2928938" y="1536700"/>
          <p14:tracePt t="14254" x="3087688" y="1544638"/>
          <p14:tracePt t="14255" x="3130550" y="1552575"/>
          <p14:tracePt t="14257" x="3146425" y="1552575"/>
          <p14:tracePt t="14259" x="3171825" y="1552575"/>
          <p14:tracePt t="14260" x="3189288" y="1552575"/>
          <p14:tracePt t="14261" x="3213100" y="1552575"/>
          <p14:tracePt t="14262" x="3222625" y="1552575"/>
          <p14:tracePt t="14271" x="3373438" y="1570038"/>
          <p14:tracePt t="14274" x="3389313" y="1570038"/>
          <p14:tracePt t="14276" x="3440113" y="1570038"/>
          <p14:tracePt t="14277" x="3457575" y="1570038"/>
          <p14:tracePt t="14278" x="3473450" y="1570038"/>
          <p14:tracePt t="14288" x="3582988" y="1577975"/>
          <p14:tracePt t="14289" x="3633788" y="1577975"/>
          <p14:tracePt t="14291" x="3641725" y="1585913"/>
          <p14:tracePt t="14293" x="3675063" y="1585913"/>
          <p14:tracePt t="14294" x="3708400" y="1585913"/>
          <p14:tracePt t="14295" x="3717925" y="1585913"/>
          <p14:tracePt t="14305" x="3810000" y="1585913"/>
          <p14:tracePt t="14306" x="3876675" y="1585913"/>
          <p14:tracePt t="14321" x="4002088" y="1585913"/>
          <p14:tracePt t="14322" x="4027488" y="1585913"/>
          <p14:tracePt t="14338" x="4103688" y="1585913"/>
          <p14:tracePt t="14340" x="4111625" y="1585913"/>
          <p14:tracePt t="14354" x="4137025" y="1585913"/>
          <p14:tracePt t="14423" x="4137025" y="1570038"/>
          <p14:tracePt t="14742" x="4129088" y="1570038"/>
          <p14:tracePt t="14758" x="4129088" y="1577975"/>
          <p14:tracePt t="14770" x="4119563" y="1577975"/>
          <p14:tracePt t="14783" x="4111625" y="1577975"/>
          <p14:tracePt t="14795" x="4103688" y="1577975"/>
          <p14:tracePt t="14809" x="4103688" y="1585913"/>
          <p14:tracePt t="14822" x="4086225" y="1585913"/>
          <p14:tracePt t="14838" x="4078288" y="1585913"/>
          <p14:tracePt t="14855" x="4070350" y="1595438"/>
          <p14:tracePt t="14857" x="4060825" y="1595438"/>
          <p14:tracePt t="14872" x="4035425" y="1611313"/>
          <p14:tracePt t="14873" x="4027488" y="1611313"/>
          <p14:tracePt t="14890" x="3994150" y="1620838"/>
          <p14:tracePt t="14892" x="3986213" y="1620838"/>
          <p14:tracePt t="14906" x="3952875" y="1628775"/>
          <p14:tracePt t="14907" x="3943350" y="1628775"/>
          <p14:tracePt t="14922" x="3935413" y="1628775"/>
          <p14:tracePt t="14993" x="3917950" y="1628775"/>
          <p14:tracePt t="14998" x="3910013" y="1628775"/>
          <p14:tracePt t="14998" x="3902075" y="1628775"/>
          <p14:tracePt t="15005" x="3859213" y="1628775"/>
          <p14:tracePt t="15006" x="3825875" y="1628775"/>
          <p14:tracePt t="15008" x="3817938" y="1628775"/>
          <p14:tracePt t="15009" x="3792538" y="1628775"/>
          <p14:tracePt t="15010" x="3776663" y="1628775"/>
          <p14:tracePt t="15011" x="3767138" y="1628775"/>
          <p14:tracePt t="15012" x="3741738" y="1628775"/>
          <p14:tracePt t="15013" x="3733800" y="1628775"/>
          <p14:tracePt t="15014" x="3725863" y="1628775"/>
          <p14:tracePt t="15021" x="3624263" y="1628775"/>
          <p14:tracePt t="15023" x="3582988" y="1628775"/>
          <p14:tracePt t="15025" x="3557588" y="1628775"/>
          <p14:tracePt t="15026" x="3541713" y="1628775"/>
          <p14:tracePt t="15027" x="3532188" y="1628775"/>
          <p14:tracePt t="15028" x="3516313" y="1628775"/>
          <p14:tracePt t="15038" x="3373438" y="1628775"/>
          <p14:tracePt t="15040" x="3330575" y="1628775"/>
          <p14:tracePt t="15042" x="3306763" y="1628775"/>
          <p14:tracePt t="15043" x="3271838" y="1628775"/>
          <p14:tracePt t="15044" x="3248025" y="1628775"/>
          <p14:tracePt t="15056" x="3105150" y="1611313"/>
          <p14:tracePt t="15057" x="3036888" y="1611313"/>
          <p14:tracePt t="15059" x="3013075" y="1611313"/>
          <p14:tracePt t="15061" x="2978150" y="1611313"/>
          <p14:tracePt t="15062" x="2970213" y="1611313"/>
          <p14:tracePt t="15063" x="2944813" y="1611313"/>
          <p14:tracePt t="15064" x="2936875" y="1611313"/>
          <p14:tracePt t="15065" x="2911475" y="1611313"/>
          <p14:tracePt t="15066" x="2903538" y="1611313"/>
          <p14:tracePt t="15067" x="2886075" y="1611313"/>
          <p14:tracePt t="15072" x="2827338" y="1603375"/>
          <p14:tracePt t="15073" x="2801938" y="1603375"/>
          <p14:tracePt t="15076" x="2768600" y="1603375"/>
          <p14:tracePt t="15077" x="2735263" y="1603375"/>
          <p14:tracePt t="15078" x="2719388" y="1603375"/>
          <p14:tracePt t="15079" x="2701925" y="1603375"/>
          <p14:tracePt t="15080" x="2693988" y="1603375"/>
          <p14:tracePt t="15081" x="2676525" y="1603375"/>
          <p14:tracePt t="15082" x="2660650" y="1603375"/>
          <p14:tracePt t="15088" x="2576513" y="1595438"/>
          <p14:tracePt t="15090" x="2559050" y="1595438"/>
          <p14:tracePt t="15092" x="2533650" y="1595438"/>
          <p14:tracePt t="15093" x="2508250" y="1595438"/>
          <p14:tracePt t="15095" x="2484438" y="1595438"/>
          <p14:tracePt t="15096" x="2474913" y="1595438"/>
          <p14:tracePt t="15105" x="2400300" y="1585913"/>
          <p14:tracePt t="15106" x="2366963" y="1585913"/>
          <p14:tracePt t="15108" x="2357438" y="1585913"/>
          <p14:tracePt t="15109" x="2341563" y="1585913"/>
          <p14:tracePt t="15110" x="2324100" y="1585913"/>
          <p14:tracePt t="15111" x="2316163" y="1570038"/>
          <p14:tracePt t="15122" x="2239963" y="1570038"/>
          <p14:tracePt t="15124" x="2214563" y="1570038"/>
          <p14:tracePt t="15125" x="2198688" y="1570038"/>
          <p14:tracePt t="15127" x="2181225" y="1562100"/>
          <p14:tracePt t="15128" x="2173288" y="1562100"/>
          <p14:tracePt t="15129" x="2155825" y="1562100"/>
          <p14:tracePt t="15138" x="2089150" y="1562100"/>
          <p14:tracePt t="15139" x="2063750" y="1562100"/>
          <p14:tracePt t="15142" x="2047875" y="1562100"/>
          <p14:tracePt t="15143" x="2022475" y="1552575"/>
          <p14:tracePt t="15144" x="2014538" y="1552575"/>
          <p14:tracePt t="15146" x="2005013" y="1552575"/>
          <p14:tracePt t="15147" x="1989138" y="1552575"/>
          <p14:tracePt t="15148" x="1971675" y="1552575"/>
          <p14:tracePt t="15149" x="1963738" y="1552575"/>
          <p14:tracePt t="15155" x="1920875" y="1552575"/>
          <p14:tracePt t="15156" x="1887538" y="1552575"/>
          <p14:tracePt t="15158" x="1879600" y="1552575"/>
          <p14:tracePt t="15160" x="1854200" y="1552575"/>
          <p14:tracePt t="15161" x="1838325" y="1552575"/>
          <p14:tracePt t="15162" x="1820863" y="1552575"/>
          <p14:tracePt t="15172" x="1728788" y="1552575"/>
          <p14:tracePt t="15173" x="1695450" y="1552575"/>
          <p14:tracePt t="15176" x="1670050" y="1552575"/>
          <p14:tracePt t="15178" x="1644650" y="1552575"/>
          <p14:tracePt t="15189" x="1568450" y="1552575"/>
          <p14:tracePt t="15190" x="1527175" y="1552575"/>
          <p14:tracePt t="15192" x="1519238" y="1552575"/>
          <p14:tracePt t="15193" x="1509713" y="1552575"/>
          <p14:tracePt t="15194" x="1501775" y="1552575"/>
          <p14:tracePt t="15195" x="1485900" y="1552575"/>
          <p14:tracePt t="15196" x="1476375" y="1552575"/>
          <p14:tracePt t="15205" x="1417638" y="1552575"/>
          <p14:tracePt t="15206" x="1401763" y="1552575"/>
          <p14:tracePt t="15223" x="1317625" y="1570038"/>
          <p14:tracePt t="15239" x="1300163" y="1570038"/>
          <p14:tracePt t="15255" x="1292225" y="1577975"/>
          <p14:tracePt t="15256" x="1274763" y="1577975"/>
          <p14:tracePt t="15272" x="1266825" y="1585913"/>
          <p14:tracePt t="15273" x="1258888" y="1585913"/>
          <p14:tracePt t="15289" x="1216025" y="1620838"/>
          <p14:tracePt t="15291" x="1208088" y="1620838"/>
          <p14:tracePt t="15292" x="1208088" y="1628775"/>
          <p14:tracePt t="15305" x="1166813" y="1654175"/>
          <p14:tracePt t="15306" x="1149350" y="1654175"/>
          <p14:tracePt t="15322" x="1108075" y="1670050"/>
          <p14:tracePt t="15339" x="1098550" y="1670050"/>
          <p14:tracePt t="15340" x="1090613" y="1679575"/>
          <p14:tracePt t="15356" x="1082675" y="1695450"/>
          <p14:tracePt t="15357" x="1065213" y="1695450"/>
          <p14:tracePt t="15372" x="1057275" y="1712913"/>
          <p14:tracePt t="15389" x="1049338" y="1720850"/>
          <p14:tracePt t="15456" x="1049338" y="1738313"/>
          <p14:tracePt t="15460" x="1049338" y="1746250"/>
          <p14:tracePt t="15472" x="1049338" y="1762125"/>
          <p14:tracePt t="15473" x="1049338" y="1779588"/>
          <p14:tracePt t="15489" x="1049338" y="1797050"/>
          <p14:tracePt t="15506" x="1065213" y="1804988"/>
          <p14:tracePt t="15525" x="1065213" y="1820863"/>
          <p14:tracePt t="16840" x="1090613" y="1838325"/>
          <p14:tracePt t="16841" x="1108075" y="1838325"/>
          <p14:tracePt t="16857" x="1166813" y="1871663"/>
          <p14:tracePt t="16858" x="1174750" y="1879600"/>
          <p14:tracePt t="16873" x="1208088" y="1889125"/>
          <p14:tracePt t="16875" x="1216025" y="1905000"/>
          <p14:tracePt t="16890" x="1258888" y="1914525"/>
          <p14:tracePt t="16907" x="1292225" y="1922463"/>
          <p14:tracePt t="16923" x="1333500" y="1922463"/>
          <p14:tracePt t="16925" x="1343025" y="1930400"/>
          <p14:tracePt t="16940" x="1409700" y="1930400"/>
          <p14:tracePt t="16957" x="1485900" y="1947863"/>
          <p14:tracePt t="16959" x="1493838" y="1947863"/>
          <p14:tracePt t="16973" x="1544638" y="1947863"/>
          <p14:tracePt t="16974" x="1552575" y="1955800"/>
          <p14:tracePt t="16990" x="1611313" y="1955800"/>
          <p14:tracePt t="17007" x="1636713" y="1955800"/>
          <p14:tracePt t="17024" x="1652588" y="1955800"/>
          <p14:tracePt t="17158" x="1736725" y="1955800"/>
          <p14:tracePt t="17159" x="1779588" y="1955800"/>
          <p14:tracePt t="17162" x="1795463" y="1955800"/>
          <p14:tracePt t="17163" x="1820863" y="1955800"/>
          <p14:tracePt t="17164" x="1838325" y="1955800"/>
          <p14:tracePt t="17165" x="1846263" y="1955800"/>
          <p14:tracePt t="17175" x="1971675" y="1955800"/>
          <p14:tracePt t="17177" x="1989138" y="1955800"/>
          <p14:tracePt t="17178" x="2014538" y="1955800"/>
          <p14:tracePt t="17179" x="2038350" y="1955800"/>
          <p14:tracePt t="17180" x="2047875" y="1955800"/>
          <p14:tracePt t="17207" x="2543175" y="1989138"/>
          <p14:tracePt t="17209" x="2559050" y="1989138"/>
          <p14:tracePt t="17211" x="2601913" y="1989138"/>
          <p14:tracePt t="17212" x="2635250" y="1989138"/>
          <p14:tracePt t="17213" x="2660650" y="1997075"/>
          <p14:tracePt t="17214" x="2668588" y="1997075"/>
          <p14:tracePt t="17215" x="2684463" y="1997075"/>
          <p14:tracePt t="17216" x="2709863" y="1997075"/>
          <p14:tracePt t="17218" x="2719388" y="1997075"/>
          <p14:tracePt t="17219" x="2760663" y="1997075"/>
          <p14:tracePt t="17220" x="2786063" y="1997075"/>
          <p14:tracePt t="17221" x="2794000" y="1997075"/>
          <p14:tracePt t="17223" x="2801938" y="2006600"/>
          <p14:tracePt t="17224" x="2844800" y="2006600"/>
          <p14:tracePt t="17226" x="2852738" y="2006600"/>
          <p14:tracePt t="17227" x="2886075" y="2006600"/>
          <p14:tracePt t="17228" x="2911475" y="2006600"/>
          <p14:tracePt t="17229" x="2919413" y="2006600"/>
          <p14:tracePt t="17230" x="2928938" y="2006600"/>
          <p14:tracePt t="17231" x="2954338" y="2006600"/>
          <p14:tracePt t="17236" x="3013075" y="2014538"/>
          <p14:tracePt t="17238" x="3046413" y="2014538"/>
          <p14:tracePt t="17239" x="3054350" y="2014538"/>
          <p14:tracePt t="17240" x="3062288" y="2014538"/>
          <p14:tracePt t="17242" x="3079750" y="2014538"/>
          <p14:tracePt t="17244" x="3105150" y="2014538"/>
          <p14:tracePt t="17246" x="3130550" y="2014538"/>
          <p14:tracePt t="17247" x="3138488" y="2014538"/>
          <p14:tracePt t="17248" x="3146425" y="2014538"/>
          <p14:tracePt t="17250" x="3171825" y="2014538"/>
          <p14:tracePt t="17251" x="3179763" y="2014538"/>
          <p14:tracePt t="17448" x="4724400" y="1820863"/>
          <p14:tracePt t="17457" x="4732338" y="1812925"/>
          <p14:tracePt t="17458" x="4732338" y="1804988"/>
          <p14:tracePt t="17474" x="4740275" y="1797050"/>
          <p14:tracePt t="17491" x="4740275" y="1779588"/>
          <p14:tracePt t="17524" x="4757738" y="1779588"/>
          <p14:tracePt t="17640" x="4765675" y="1771650"/>
          <p14:tracePt t="17645" x="4808538" y="1762125"/>
          <p14:tracePt t="17658" x="4900613" y="1754188"/>
          <p14:tracePt t="17660" x="4908550" y="1754188"/>
          <p14:tracePt t="17662" x="4951413" y="1754188"/>
          <p14:tracePt t="17663" x="4967288" y="1754188"/>
          <p14:tracePt t="17664" x="4975225" y="1754188"/>
          <p14:tracePt t="17665" x="4984750" y="1754188"/>
          <p14:tracePt t="17674" x="5102225" y="1754188"/>
          <p14:tracePt t="17675" x="5118100" y="1754188"/>
          <p14:tracePt t="17678" x="5151438" y="1754188"/>
          <p14:tracePt t="17679" x="5194300" y="1754188"/>
          <p14:tracePt t="17680" x="5219700" y="1754188"/>
          <p14:tracePt t="17691" x="5386388" y="1762125"/>
          <p14:tracePt t="17692" x="5445125" y="1762125"/>
          <p14:tracePt t="17695" x="5487988" y="1779588"/>
          <p14:tracePt t="17696" x="5529263" y="1779588"/>
          <p14:tracePt t="17697" x="5554663" y="1779588"/>
          <p14:tracePt t="17708" x="5748338" y="1787525"/>
          <p14:tracePt t="17709" x="5789613" y="1787525"/>
          <p14:tracePt t="17711" x="5807075" y="1787525"/>
          <p14:tracePt t="17712" x="5832475" y="1797050"/>
          <p14:tracePt t="17713" x="5856288" y="1797050"/>
          <p14:tracePt t="17724" x="5983288" y="1797050"/>
          <p14:tracePt t="17741" x="6124575" y="1804988"/>
          <p14:tracePt t="17742" x="6142038" y="1804988"/>
          <p14:tracePt t="17856" x="6134100" y="1804988"/>
          <p14:tracePt t="17860" x="6116638" y="1804988"/>
          <p14:tracePt t="17861" x="6116638" y="1820863"/>
          <p14:tracePt t="17862" x="6100763" y="1820863"/>
          <p14:tracePt t="17874" x="6042025" y="1830388"/>
          <p14:tracePt t="17875" x="6008688" y="1838325"/>
          <p14:tracePt t="17878" x="5991225" y="1838325"/>
          <p14:tracePt t="17880" x="5957888" y="1838325"/>
          <p14:tracePt t="17882" x="5932488" y="1846263"/>
          <p14:tracePt t="17883" x="5924550" y="1846263"/>
          <p14:tracePt t="17891" x="5848350" y="1846263"/>
          <p14:tracePt t="17892" x="5822950" y="1863725"/>
          <p14:tracePt t="17894" x="5807075" y="1863725"/>
          <p14:tracePt t="17895" x="5789613" y="1863725"/>
          <p14:tracePt t="17896" x="5764213" y="1863725"/>
          <p14:tracePt t="17908" x="5588000" y="1879600"/>
          <p14:tracePt t="17909" x="5580063" y="1879600"/>
          <p14:tracePt t="17912" x="5546725" y="1879600"/>
          <p14:tracePt t="17913" x="5513388" y="1889125"/>
          <p14:tracePt t="17914" x="5503863" y="1889125"/>
          <p14:tracePt t="17915" x="5487988" y="1889125"/>
          <p14:tracePt t="17916" x="5470525" y="1889125"/>
          <p14:tracePt t="17924" x="5386388" y="1905000"/>
          <p14:tracePt t="17925" x="5345113" y="1905000"/>
          <p14:tracePt t="17928" x="5319713" y="1914525"/>
          <p14:tracePt t="17929" x="5294313" y="1914525"/>
          <p14:tracePt t="17930" x="5278438" y="1914525"/>
          <p14:tracePt t="17941" x="5176838" y="1922463"/>
          <p14:tracePt t="17943" x="5160963" y="1930400"/>
          <p14:tracePt t="17945" x="5135563" y="1930400"/>
          <p14:tracePt t="17946" x="5118100" y="1947863"/>
          <p14:tracePt t="17947" x="5110163" y="1947863"/>
          <p14:tracePt t="17957" x="5051425" y="1955800"/>
          <p14:tracePt t="17958" x="5043488" y="1955800"/>
          <p14:tracePt t="17974" x="5026025" y="1955800"/>
          <p14:tracePt t="17991" x="5010150" y="1955800"/>
          <p14:tracePt t="18208" x="5010150" y="1963738"/>
          <p14:tracePt t="18217" x="5000625" y="1963738"/>
          <p14:tracePt t="18224" x="4992688" y="1973263"/>
          <p14:tracePt t="18241" x="4967288" y="1973263"/>
          <p14:tracePt t="18258" x="4959350" y="1989138"/>
          <p14:tracePt t="18318" x="4951413" y="1989138"/>
          <p14:tracePt t="18325" x="4951413" y="1997075"/>
          <p14:tracePt t="18329" x="4941888" y="1997075"/>
          <p14:tracePt t="18395" x="4926013" y="1997075"/>
          <p14:tracePt t="18400" x="4926013" y="2006600"/>
          <p14:tracePt t="18401" x="4916488" y="2006600"/>
          <p14:tracePt t="18409" x="4908550" y="2006600"/>
          <p14:tracePt t="18425" x="4900613" y="2014538"/>
          <p14:tracePt t="18480" x="4883150" y="2014538"/>
          <p14:tracePt t="18483" x="4883150" y="2032000"/>
          <p14:tracePt t="18491" x="4867275" y="2039938"/>
          <p14:tracePt t="18508" x="4833938" y="2055813"/>
          <p14:tracePt t="18525" x="4757738" y="2081213"/>
          <p14:tracePt t="18526" x="4740275" y="2081213"/>
          <p14:tracePt t="18530" x="4706938" y="2098675"/>
          <p14:tracePt t="18531" x="4691063" y="2098675"/>
          <p14:tracePt t="18532" x="4691063" y="2114550"/>
          <p14:tracePt t="18541" x="4589463" y="2139950"/>
          <p14:tracePt t="18542" x="4564063" y="2157413"/>
          <p14:tracePt t="18558" x="4371975" y="2208213"/>
          <p14:tracePt t="18559" x="4338638" y="2216150"/>
          <p14:tracePt t="18560" x="4329113" y="2224088"/>
          <p14:tracePt t="18562" x="4295775" y="2241550"/>
          <p14:tracePt t="18563" x="4287838" y="2241550"/>
          <p14:tracePt t="18564" x="4270375" y="2241550"/>
          <p14:tracePt t="18565" x="4270375" y="2249488"/>
          <p14:tracePt t="18575" x="4170363" y="2282825"/>
          <p14:tracePt t="18576" x="4144963" y="2292350"/>
          <p14:tracePt t="18580" x="4103688" y="2300288"/>
          <p14:tracePt t="18581" x="4078288" y="2308225"/>
          <p14:tracePt t="18582" x="4070350" y="2308225"/>
          <p14:tracePt t="18592" x="3952875" y="2341563"/>
          <p14:tracePt t="18593" x="3943350" y="2341563"/>
          <p14:tracePt t="18596" x="3917950" y="2351088"/>
          <p14:tracePt t="18597" x="3902075" y="2366963"/>
          <p14:tracePt t="18598" x="3894138" y="2374900"/>
          <p14:tracePt t="18599" x="3868738" y="2374900"/>
          <p14:tracePt t="18600" x="3859213" y="2374900"/>
          <p14:tracePt t="18601" x="3851275" y="2384425"/>
          <p14:tracePt t="18602" x="3835400" y="2384425"/>
          <p14:tracePt t="18603" x="3825875" y="2384425"/>
          <p14:tracePt t="18608" x="3784600" y="2392363"/>
          <p14:tracePt t="18609" x="3741738" y="2417763"/>
          <p14:tracePt t="18612" x="3725863" y="2417763"/>
          <p14:tracePt t="18614" x="3683000" y="2433638"/>
          <p14:tracePt t="18615" x="3667125" y="2433638"/>
          <p14:tracePt t="18616" x="3659188" y="2433638"/>
          <p14:tracePt t="18625" x="3575050" y="2459038"/>
          <p14:tracePt t="18626" x="3532188" y="2468563"/>
          <p14:tracePt t="18629" x="3498850" y="2476500"/>
          <p14:tracePt t="18630" x="3490913" y="2492375"/>
          <p14:tracePt t="18642" x="3389313" y="2509838"/>
          <p14:tracePt t="18644" x="3373438" y="2509838"/>
          <p14:tracePt t="18646" x="3348038" y="2517775"/>
          <p14:tracePt t="18647" x="3330575" y="2517775"/>
          <p14:tracePt t="18648" x="3322638" y="2517775"/>
          <p14:tracePt t="18658" x="3248025" y="2535238"/>
          <p14:tracePt t="18659" x="3222625" y="2535238"/>
          <p14:tracePt t="18661" x="3197225" y="2543175"/>
          <p14:tracePt t="18663" x="3179763" y="2543175"/>
          <p14:tracePt t="18664" x="3163888" y="2543175"/>
          <p14:tracePt t="18665" x="3154363" y="2543175"/>
          <p14:tracePt t="18666" x="3146425" y="2543175"/>
          <p14:tracePt t="18667" x="3138488" y="2551113"/>
          <p14:tracePt t="18675" x="3054350" y="2551113"/>
          <p14:tracePt t="18676" x="3028950" y="2551113"/>
          <p14:tracePt t="18680" x="2995613" y="2551113"/>
          <p14:tracePt t="18682" x="2978150" y="2551113"/>
          <p14:tracePt t="18683" x="2970213" y="2551113"/>
          <p14:tracePt t="18684" x="2954338" y="2551113"/>
          <p14:tracePt t="18685" x="2944813" y="2551113"/>
          <p14:tracePt t="18686" x="2936875" y="2551113"/>
          <p14:tracePt t="18688" x="2911475" y="2551113"/>
          <p14:tracePt t="18692" x="2886075" y="2551113"/>
          <p14:tracePt t="18694" x="2870200" y="2551113"/>
          <p14:tracePt t="18696" x="2844800" y="2551113"/>
          <p14:tracePt t="18697" x="2827338" y="2551113"/>
          <p14:tracePt t="18698" x="2819400" y="2551113"/>
          <p14:tracePt t="18700" x="2801938" y="2551113"/>
          <p14:tracePt t="18701" x="2778125" y="2551113"/>
          <p14:tracePt t="18708" x="2727325" y="2551113"/>
          <p14:tracePt t="18709" x="2693988" y="2551113"/>
          <p14:tracePt t="18725" x="2525713" y="2517775"/>
          <p14:tracePt t="18726" x="2474913" y="2509838"/>
          <p14:tracePt t="18728" x="2466975" y="2509838"/>
          <p14:tracePt t="18730" x="2433638" y="2509838"/>
          <p14:tracePt t="18731" x="2408238" y="2492375"/>
          <p14:tracePt t="18733" x="2382838" y="2492375"/>
          <p14:tracePt t="18734" x="2366963" y="2492375"/>
          <p14:tracePt t="18735" x="2349500" y="2484438"/>
          <p14:tracePt t="18736" x="2341563" y="2484438"/>
          <p14:tracePt t="18737" x="2316163" y="2476500"/>
          <p14:tracePt t="18738" x="2308225" y="2476500"/>
          <p14:tracePt t="18739" x="2282825" y="2476500"/>
          <p14:tracePt t="18741" x="2273300" y="2476500"/>
          <p14:tracePt t="18742" x="2239963" y="2468563"/>
          <p14:tracePt t="18745" x="2214563" y="2468563"/>
          <p14:tracePt t="18746" x="2181225" y="2468563"/>
          <p14:tracePt t="18747" x="2173288" y="2451100"/>
          <p14:tracePt t="18749" x="2132013" y="2451100"/>
          <p14:tracePt t="18750" x="2114550" y="2443163"/>
          <p14:tracePt t="18751" x="2097088" y="2443163"/>
          <p14:tracePt t="18752" x="2089150" y="2443163"/>
          <p14:tracePt t="18754" x="2063750" y="2443163"/>
          <p14:tracePt t="18755" x="2030413" y="2443163"/>
          <p14:tracePt t="18756" x="2022475" y="2433638"/>
          <p14:tracePt t="18763" x="1938338" y="2425700"/>
          <p14:tracePt t="18764" x="1930400" y="2425700"/>
          <p14:tracePt t="18765" x="1897063" y="2409825"/>
          <p14:tracePt t="18775" x="1820863" y="2400300"/>
          <p14:tracePt t="18776" x="1803400" y="2392363"/>
          <p14:tracePt t="18778" x="1795463" y="2392363"/>
          <p14:tracePt t="18780" x="1770063" y="2392363"/>
          <p14:tracePt t="18781" x="1762125" y="2392363"/>
          <p14:tracePt t="18791" x="1728788" y="2384425"/>
          <p14:tracePt t="18808" x="1720850" y="2366963"/>
          <p14:tracePt t="18854" x="1711325" y="2359025"/>
          <p14:tracePt t="18858" x="1695450" y="2359025"/>
          <p14:tracePt t="18859" x="1685925" y="2351088"/>
          <p14:tracePt t="18861" x="1677988" y="2351088"/>
          <p14:tracePt t="18875" x="1593850" y="2308225"/>
          <p14:tracePt t="18877" x="1560513" y="2308225"/>
          <p14:tracePt t="18879" x="1552575" y="2300288"/>
          <p14:tracePt t="18880" x="1544638" y="2300288"/>
          <p14:tracePt t="18892" x="1460500" y="2274888"/>
          <p14:tracePt t="18893" x="1443038" y="2274888"/>
          <p14:tracePt t="18908" x="1350963" y="2274888"/>
          <p14:tracePt t="18909" x="1343025" y="2274888"/>
          <p14:tracePt t="18911" x="1333500" y="2274888"/>
          <p14:tracePt t="18925" x="1266825" y="2274888"/>
          <p14:tracePt t="18926" x="1250950" y="2274888"/>
          <p14:tracePt t="18942" x="1216025" y="2274888"/>
          <p14:tracePt t="18943" x="1208088" y="2274888"/>
          <p14:tracePt t="18958" x="1182688" y="2274888"/>
          <p14:tracePt t="18976" x="1141413" y="2274888"/>
          <p14:tracePt t="18992" x="1098550" y="2282825"/>
          <p14:tracePt t="18993" x="1090613" y="2282825"/>
          <p14:tracePt t="19009" x="981075" y="2300288"/>
          <p14:tracePt t="19011" x="973138" y="2300288"/>
          <p14:tracePt t="19013" x="957263" y="2308225"/>
          <p14:tracePt t="19026" x="881063" y="2333625"/>
          <p14:tracePt t="19028" x="873125" y="2341563"/>
          <p14:tracePt t="19030" x="855663" y="2341563"/>
          <p14:tracePt t="19032" x="847725" y="2341563"/>
          <p14:tracePt t="19042" x="796925" y="2351088"/>
          <p14:tracePt t="19043" x="788988" y="2366963"/>
          <p14:tracePt t="19045" x="771525" y="2366963"/>
          <p14:tracePt t="19058" x="730250" y="2366963"/>
          <p14:tracePt t="19060" x="712788" y="2374900"/>
          <p14:tracePt t="19076" x="687388" y="2374900"/>
          <p14:tracePt t="19119" x="679450" y="2374900"/>
          <p14:tracePt t="19132" x="679450" y="2384425"/>
          <p14:tracePt t="19158" x="671513" y="2384425"/>
          <p14:tracePt t="20076" x="730250" y="2417763"/>
          <p14:tracePt t="20077" x="738188" y="2425700"/>
          <p14:tracePt t="20079" x="738188" y="2433638"/>
          <p14:tracePt t="20093" x="771525" y="2451100"/>
          <p14:tracePt t="20110" x="781050" y="2451100"/>
          <p14:tracePt t="20126" x="796925" y="2468563"/>
          <p14:tracePt t="20128" x="822325" y="2468563"/>
          <p14:tracePt t="20143" x="855663" y="2492375"/>
          <p14:tracePt t="20160" x="881063" y="2509838"/>
          <p14:tracePt t="20176" x="922338" y="2517775"/>
          <p14:tracePt t="20177" x="939800" y="2517775"/>
          <p14:tracePt t="20366" x="1368425" y="2551113"/>
          <p14:tracePt t="20376" x="1384300" y="2535238"/>
          <p14:tracePt t="20377" x="1401763" y="2535238"/>
          <p14:tracePt t="20393" x="1443038" y="2527300"/>
          <p14:tracePt t="20394" x="1450975" y="2527300"/>
          <p14:tracePt t="20409" x="1468438" y="2527300"/>
          <p14:tracePt t="20426" x="1493838" y="2527300"/>
          <p14:tracePt t="20428" x="1501775" y="2517775"/>
          <p14:tracePt t="20443" x="1544638" y="2509838"/>
          <p14:tracePt t="20444" x="1552575" y="2492375"/>
          <p14:tracePt t="20459" x="1593850" y="2484438"/>
          <p14:tracePt t="20477" x="1627188" y="2468563"/>
          <p14:tracePt t="20478" x="1636713" y="2468563"/>
          <p14:tracePt t="20493" x="1662113" y="2468563"/>
          <p14:tracePt t="20510" x="1703388" y="2468563"/>
          <p14:tracePt t="20526" x="1736725" y="2451100"/>
          <p14:tracePt t="20543" x="1762125" y="2451100"/>
          <p14:tracePt t="20560" x="1787525" y="2443163"/>
          <p14:tracePt t="20577" x="1795463" y="2443163"/>
          <p14:tracePt t="20593" x="1803400" y="2443163"/>
          <p14:tracePt t="20623" x="1820863" y="2443163"/>
          <p14:tracePt t="20654" x="1828800" y="2443163"/>
          <p14:tracePt t="20657" x="1838325" y="2443163"/>
          <p14:tracePt t="20660" x="1846263" y="2433638"/>
          <p14:tracePt t="20677" x="1887538" y="2468563"/>
          <p14:tracePt t="20678" x="1905000" y="2492375"/>
          <p14:tracePt t="20680" x="1905000" y="2501900"/>
          <p14:tracePt t="20694" x="1971675" y="2560638"/>
          <p14:tracePt t="20695" x="2005013" y="2586038"/>
          <p14:tracePt t="20696" x="2014538" y="2593975"/>
          <p14:tracePt t="20710" x="2114550" y="2668588"/>
          <p14:tracePt t="20712" x="2132013" y="2686050"/>
          <p14:tracePt t="20714" x="2165350" y="2703513"/>
          <p14:tracePt t="20715" x="2173288" y="2711450"/>
          <p14:tracePt t="20716" x="2181225" y="2711450"/>
          <p14:tracePt t="20717" x="2181225" y="2719388"/>
          <p14:tracePt t="20718" x="2198688" y="2719388"/>
          <p14:tracePt t="20727" x="2249488" y="2752725"/>
          <p14:tracePt t="20728" x="2265363" y="2762250"/>
          <p14:tracePt t="20744" x="2341563" y="2795588"/>
          <p14:tracePt t="20745" x="2349500" y="2795588"/>
          <p14:tracePt t="20760" x="2408238" y="2803525"/>
          <p14:tracePt t="20776" x="2433638" y="2803525"/>
          <p14:tracePt t="20793" x="2449513" y="2803525"/>
          <p14:tracePt t="20818" x="2459038" y="2803525"/>
          <p14:tracePt t="20830" x="2466975" y="2803525"/>
          <p14:tracePt t="20844" x="2492375" y="2803525"/>
          <p14:tracePt t="20860" x="2517775" y="2803525"/>
          <p14:tracePt t="20862" x="2533650" y="2803525"/>
          <p14:tracePt t="20876" x="2576513" y="2803525"/>
          <p14:tracePt t="20877" x="2584450" y="2803525"/>
          <p14:tracePt t="20893" x="2635250" y="2786063"/>
          <p14:tracePt t="20894" x="2660650" y="2786063"/>
          <p14:tracePt t="20896" x="2660650" y="2778125"/>
          <p14:tracePt t="20911" x="2719388" y="2770188"/>
          <p14:tracePt t="20913" x="2727325" y="2770188"/>
          <p14:tracePt t="20927" x="2794000" y="2762250"/>
          <p14:tracePt t="20928" x="2801938" y="2762250"/>
          <p14:tracePt t="20943" x="2852738" y="2762250"/>
          <p14:tracePt t="20944" x="2878138" y="2762250"/>
          <p14:tracePt t="20961" x="2919413" y="2762250"/>
          <p14:tracePt t="20977" x="2978150" y="2744788"/>
          <p14:tracePt t="20979" x="2995613" y="2744788"/>
          <p14:tracePt t="20993" x="3054350" y="2736850"/>
          <p14:tracePt t="20994" x="3062288" y="2736850"/>
          <p14:tracePt t="21010" x="3163888" y="2727325"/>
          <p14:tracePt t="21012" x="3179763" y="2719388"/>
          <p14:tracePt t="21013" x="3189288" y="2719388"/>
          <p14:tracePt t="21027" x="3306763" y="2703513"/>
          <p14:tracePt t="21029" x="3330575" y="2693988"/>
          <p14:tracePt t="21030" x="3340100" y="2693988"/>
          <p14:tracePt t="21044" x="3465513" y="2686050"/>
          <p14:tracePt t="21060" x="3582988" y="2678113"/>
          <p14:tracePt t="21061" x="3600450" y="2660650"/>
          <p14:tracePt t="21077" x="3708400" y="2644775"/>
          <p14:tracePt t="21078" x="3725863" y="2635250"/>
          <p14:tracePt t="21094" x="3817938" y="2609850"/>
          <p14:tracePt t="21095" x="3835400" y="2609850"/>
          <p14:tracePt t="21110" x="3894138" y="2576513"/>
          <p14:tracePt t="21111" x="3902075" y="2576513"/>
          <p14:tracePt t="21127" x="3968750" y="2551113"/>
          <p14:tracePt t="21143" x="4027488" y="2517775"/>
          <p14:tracePt t="21160" x="4070350" y="2509838"/>
          <p14:tracePt t="21161" x="4070350" y="2492375"/>
          <p14:tracePt t="21177" x="4103688" y="2484438"/>
          <p14:tracePt t="21178" x="4111625" y="2484438"/>
          <p14:tracePt t="21196" x="4144963" y="2476500"/>
          <p14:tracePt t="21198" x="4152900" y="2468563"/>
          <p14:tracePt t="21211" x="4187825" y="2451100"/>
          <p14:tracePt t="21227" x="4221163" y="2443163"/>
          <p14:tracePt t="21692" x="4211638" y="2443163"/>
          <p14:tracePt t="21703" x="4203700" y="2443163"/>
          <p14:tracePt t="21735" x="4195763" y="2443163"/>
          <p14:tracePt t="21738" x="4195763" y="2451100"/>
          <p14:tracePt t="21744" x="4187825" y="2451100"/>
          <p14:tracePt t="21761" x="4170363" y="2451100"/>
          <p14:tracePt t="21778" x="4162425" y="2459038"/>
          <p14:tracePt t="21794" x="4152900" y="2459038"/>
          <p14:tracePt t="21811" x="4144963" y="2468563"/>
          <p14:tracePt t="21831" x="4129088" y="2468563"/>
          <p14:tracePt t="21844" x="4119563" y="2476500"/>
          <p14:tracePt t="21862" x="4103688" y="2492375"/>
          <p14:tracePt t="21863" x="4103688" y="2501900"/>
          <p14:tracePt t="21878" x="4078288" y="2517775"/>
          <p14:tracePt t="21879" x="4070350" y="2517775"/>
          <p14:tracePt t="21881" x="4060825" y="2535238"/>
          <p14:tracePt t="21894" x="4027488" y="2551113"/>
          <p14:tracePt t="21911" x="3994150" y="2586038"/>
          <p14:tracePt t="21927" x="3952875" y="2601913"/>
          <p14:tracePt t="21928" x="3952875" y="2619375"/>
          <p14:tracePt t="21944" x="3917950" y="2635250"/>
          <p14:tracePt t="21961" x="3876675" y="2668588"/>
          <p14:tracePt t="21962" x="3868738" y="2668588"/>
          <p14:tracePt t="21964" x="3868738" y="2678113"/>
          <p14:tracePt t="21978" x="3817938" y="2711450"/>
          <p14:tracePt t="21980" x="3810000" y="2719388"/>
          <p14:tracePt t="21994" x="3767138" y="2744788"/>
          <p14:tracePt t="22011" x="3708400" y="2786063"/>
          <p14:tracePt t="22027" x="3649663" y="2828925"/>
          <p14:tracePt t="22032" x="3616325" y="2836863"/>
          <p14:tracePt t="22033" x="3608388" y="2836863"/>
          <p14:tracePt t="22034" x="3608388" y="2846388"/>
          <p14:tracePt t="22044" x="3565525" y="2870200"/>
          <p14:tracePt t="22046" x="3541713" y="2879725"/>
          <p14:tracePt t="22062" x="3457575" y="2921000"/>
          <p14:tracePt t="22063" x="3448050" y="2928938"/>
          <p14:tracePt t="22078" x="3355975" y="2971800"/>
          <p14:tracePt t="22079" x="3330575" y="2979738"/>
          <p14:tracePt t="22094" x="3222625" y="3038475"/>
          <p14:tracePt t="22095" x="3189288" y="3046413"/>
          <p14:tracePt t="22098" x="3179763" y="3055938"/>
          <p14:tracePt t="22099" x="3154363" y="3063875"/>
          <p14:tracePt t="22100" x="3146425" y="3081338"/>
          <p14:tracePt t="22101" x="3121025" y="3081338"/>
          <p14:tracePt t="22103" x="3113088" y="3089275"/>
          <p14:tracePt t="22104" x="3105150" y="3097213"/>
          <p14:tracePt t="22105" x="3079750" y="3105150"/>
          <p14:tracePt t="22106" x="3071813" y="3105150"/>
          <p14:tracePt t="22107" x="3071813" y="3122613"/>
          <p14:tracePt t="22111" x="3021013" y="3140075"/>
          <p14:tracePt t="22113" x="2987675" y="3148013"/>
          <p14:tracePt t="22116" x="2954338" y="3173413"/>
          <p14:tracePt t="22118" x="2928938" y="3181350"/>
          <p14:tracePt t="22119" x="2911475" y="3181350"/>
          <p14:tracePt t="22128" x="2811463" y="3222625"/>
          <p14:tracePt t="22129" x="2801938" y="3222625"/>
          <p14:tracePt t="22133" x="2743200" y="3232150"/>
          <p14:tracePt t="22134" x="2735263" y="3248025"/>
          <p14:tracePt t="22135" x="2727325" y="3248025"/>
          <p14:tracePt t="22136" x="2719388" y="3248025"/>
          <p14:tracePt t="22144" x="2643188" y="3265488"/>
          <p14:tracePt t="22145" x="2609850" y="3265488"/>
          <p14:tracePt t="22147" x="2601913" y="3273425"/>
          <p14:tracePt t="22148" x="2592388" y="3273425"/>
          <p14:tracePt t="22149" x="2576513" y="3273425"/>
          <p14:tracePt t="22150" x="2566988" y="3273425"/>
          <p14:tracePt t="22161" x="2449513" y="3306763"/>
          <p14:tracePt t="22162" x="2441575" y="3306763"/>
          <p14:tracePt t="22178" x="2316163" y="3316288"/>
          <p14:tracePt t="22179" x="2282825" y="3316288"/>
          <p14:tracePt t="22211" x="2005013" y="3340100"/>
          <p14:tracePt t="22213" x="1989138" y="3340100"/>
          <p14:tracePt t="22215" x="1971675" y="3340100"/>
          <p14:tracePt t="22216" x="1946275" y="3340100"/>
          <p14:tracePt t="22217" x="1938338" y="3340100"/>
          <p14:tracePt t="22228" x="1862138" y="3340100"/>
          <p14:tracePt t="22230" x="1854200" y="3340100"/>
          <p14:tracePt t="22232" x="1838325" y="3340100"/>
          <p14:tracePt t="22245" x="1754188" y="3340100"/>
          <p14:tracePt t="22246" x="1728788" y="3340100"/>
          <p14:tracePt t="22261" x="1636713" y="3340100"/>
          <p14:tracePt t="22263" x="1611313" y="3340100"/>
          <p14:tracePt t="22278" x="1527175" y="3340100"/>
          <p14:tracePt t="22279" x="1509713" y="3340100"/>
          <p14:tracePt t="22281" x="1509713" y="3332163"/>
          <p14:tracePt t="22282" x="1485900" y="3332163"/>
          <p14:tracePt t="22295" x="1417638" y="3332163"/>
          <p14:tracePt t="22297" x="1401763" y="3332163"/>
          <p14:tracePt t="22312" x="1317625" y="3316288"/>
          <p14:tracePt t="22328" x="1258888" y="3316288"/>
          <p14:tracePt t="22329" x="1250950" y="3306763"/>
          <p14:tracePt t="22344" x="1208088" y="3306763"/>
          <p14:tracePt t="22345" x="1192213" y="3306763"/>
          <p14:tracePt t="22361" x="1182688" y="3290888"/>
          <p14:tracePt t="22879" x="1174750" y="3290888"/>
          <p14:tracePt t="23239" x="1192213" y="3290888"/>
          <p14:tracePt t="23240" x="1192213" y="3281363"/>
          <p14:tracePt t="23254" x="1216025" y="3248025"/>
          <p14:tracePt t="23262" x="1233488" y="3240088"/>
          <p14:tracePt t="23263" x="1241425" y="3240088"/>
          <p14:tracePt t="23264" x="1241425" y="3232150"/>
          <p14:tracePt t="23279" x="1258888" y="3206750"/>
          <p14:tracePt t="23281" x="1274763" y="3198813"/>
          <p14:tracePt t="23295" x="1300163" y="3163888"/>
          <p14:tracePt t="23296" x="1317625" y="3155950"/>
          <p14:tracePt t="23312" x="1333500" y="3122613"/>
          <p14:tracePt t="23329" x="1358900" y="3105150"/>
          <p14:tracePt t="23345" x="1376363" y="3081338"/>
          <p14:tracePt t="23362" x="1409700" y="3055938"/>
          <p14:tracePt t="23363" x="1417638" y="3055938"/>
          <p14:tracePt t="23378" x="1427163" y="3038475"/>
          <p14:tracePt t="23395" x="1443038" y="3030538"/>
          <p14:tracePt t="23446" x="1450975" y="3030538"/>
          <p14:tracePt t="23450" x="1460500" y="3022600"/>
          <p14:tracePt t="23462" x="1493838" y="2997200"/>
          <p14:tracePt t="23464" x="1501775" y="2997200"/>
          <p14:tracePt t="23478" x="1544638" y="2971800"/>
          <p14:tracePt t="23480" x="1552575" y="2971800"/>
          <p14:tracePt t="23495" x="1619250" y="2946400"/>
          <p14:tracePt t="23497" x="1627188" y="2946400"/>
          <p14:tracePt t="23512" x="1677988" y="2928938"/>
          <p14:tracePt t="23514" x="1703388" y="2913063"/>
          <p14:tracePt t="23529" x="1754188" y="2905125"/>
          <p14:tracePt t="23546" x="1787525" y="2895600"/>
          <p14:tracePt t="23563" x="1795463" y="2887663"/>
          <p14:tracePt t="23820" x="1803400" y="2887663"/>
          <p14:tracePt t="23827" x="1838325" y="2887663"/>
          <p14:tracePt t="23828" x="1846263" y="2887663"/>
          <p14:tracePt t="23833" x="1887538" y="2895600"/>
          <p14:tracePt t="23834" x="1920875" y="2913063"/>
          <p14:tracePt t="23835" x="1930400" y="2913063"/>
          <p14:tracePt t="23836" x="1946275" y="2913063"/>
          <p14:tracePt t="23837" x="1955800" y="2913063"/>
          <p14:tracePt t="23846" x="2055813" y="2928938"/>
          <p14:tracePt t="23850" x="2155825" y="2938463"/>
          <p14:tracePt t="23851" x="2181225" y="2954338"/>
          <p14:tracePt t="23852" x="2206625" y="2954338"/>
          <p14:tracePt t="23853" x="2224088" y="2954338"/>
          <p14:tracePt t="23854" x="2239963" y="2954338"/>
          <p14:tracePt t="23855" x="2257425" y="2963863"/>
          <p14:tracePt t="23857" x="2265363" y="2963863"/>
          <p14:tracePt t="23858" x="2308225" y="2963863"/>
          <p14:tracePt t="23859" x="2332038" y="2963863"/>
          <p14:tracePt t="23860" x="2349500" y="2963863"/>
          <p14:tracePt t="23867" x="2492375" y="2971800"/>
          <p14:tracePt t="23869" x="2533650" y="2971800"/>
          <p14:tracePt t="23870" x="2543175" y="2979738"/>
          <p14:tracePt t="23871" x="2559050" y="2979738"/>
          <p14:tracePt t="23879" x="2701925" y="2979738"/>
          <p14:tracePt t="23881" x="2786063" y="2997200"/>
          <p14:tracePt t="23884" x="2844800" y="2997200"/>
          <p14:tracePt t="23886" x="2886075" y="3005138"/>
          <p14:tracePt t="23887" x="2911475" y="3005138"/>
          <p14:tracePt t="23888" x="2928938" y="3005138"/>
          <p14:tracePt t="23889" x="2954338" y="3005138"/>
          <p14:tracePt t="23896" x="3105150" y="3005138"/>
          <p14:tracePt t="23898" x="3130550" y="3005138"/>
          <p14:tracePt t="23900" x="3171825" y="3005138"/>
          <p14:tracePt t="23901" x="3213100" y="3013075"/>
          <p14:tracePt t="23902" x="3230563" y="3013075"/>
          <p14:tracePt t="23912" x="3414713" y="3013075"/>
          <p14:tracePt t="23914" x="3440113" y="3013075"/>
          <p14:tracePt t="23916" x="3482975" y="3022600"/>
          <p14:tracePt t="23917" x="3516313" y="3022600"/>
          <p14:tracePt t="23918" x="3541713" y="3022600"/>
          <p14:tracePt t="23919" x="3549650" y="3022600"/>
          <p14:tracePt t="23930" x="3717925" y="3022600"/>
          <p14:tracePt t="23933" x="3733800" y="3022600"/>
          <p14:tracePt t="23935" x="3776663" y="3022600"/>
          <p14:tracePt t="23936" x="3792538" y="3022600"/>
          <p14:tracePt t="23937" x="3800475" y="3022600"/>
          <p14:tracePt t="23938" x="3810000" y="3022600"/>
          <p14:tracePt t="23939" x="3835400" y="3022600"/>
          <p14:tracePt t="23946" x="3894138" y="3022600"/>
          <p14:tracePt t="23947" x="3917950" y="3022600"/>
          <p14:tracePt t="23949" x="3927475" y="3022600"/>
          <p14:tracePt t="23950" x="3943350" y="3013075"/>
          <p14:tracePt t="23962" x="4027488" y="2997200"/>
          <p14:tracePt t="23963" x="4044950" y="2997200"/>
          <p14:tracePt t="23979" x="4094163" y="2979738"/>
          <p14:tracePt t="23996" x="4129088" y="2979738"/>
          <p14:tracePt t="24013" x="4129088" y="2971800"/>
          <p14:tracePt t="24489" x="4119563" y="2971800"/>
          <p14:tracePt t="24493" x="4111625" y="2971800"/>
          <p14:tracePt t="24497" x="4103688" y="2971800"/>
          <p14:tracePt t="24513" x="4035425" y="3005138"/>
          <p14:tracePt t="24531" x="3943350" y="3046413"/>
          <p14:tracePt t="24532" x="3935413" y="3046413"/>
          <p14:tracePt t="24546" x="3851275" y="3063875"/>
          <p14:tracePt t="24548" x="3817938" y="3081338"/>
          <p14:tracePt t="24563" x="3700463" y="3089275"/>
          <p14:tracePt t="24580" x="3565525" y="3105150"/>
          <p14:tracePt t="24597" x="3440113" y="3130550"/>
          <p14:tracePt t="24598" x="3406775" y="3140075"/>
          <p14:tracePt t="24600" x="3398838" y="3140075"/>
          <p14:tracePt t="24613" x="3271838" y="3148013"/>
          <p14:tracePt t="24614" x="3248025" y="3148013"/>
          <p14:tracePt t="24615" x="3230563" y="3148013"/>
          <p14:tracePt t="24630" x="3079750" y="3163888"/>
          <p14:tracePt t="24631" x="3028950" y="3163888"/>
          <p14:tracePt t="24633" x="2995613" y="3173413"/>
          <p14:tracePt t="24635" x="2978150" y="3173413"/>
          <p14:tracePt t="24636" x="2954338" y="3173413"/>
          <p14:tracePt t="24637" x="2944813" y="3173413"/>
          <p14:tracePt t="24646" x="2827338" y="3181350"/>
          <p14:tracePt t="24647" x="2801938" y="3181350"/>
          <p14:tracePt t="24649" x="2786063" y="3189288"/>
          <p14:tracePt t="24651" x="2735263" y="3189288"/>
          <p14:tracePt t="24652" x="2727325" y="3189288"/>
          <p14:tracePt t="24663" x="2592388" y="3214688"/>
          <p14:tracePt t="24665" x="2566988" y="3214688"/>
          <p14:tracePt t="24667" x="2533650" y="3222625"/>
          <p14:tracePt t="24669" x="2517775" y="3222625"/>
          <p14:tracePt t="24670" x="2508250" y="3222625"/>
          <p14:tracePt t="24680" x="2408238" y="3232150"/>
          <p14:tracePt t="24685" x="2366963" y="3248025"/>
          <p14:tracePt t="24686" x="2357438" y="3248025"/>
          <p14:tracePt t="24687" x="2349500" y="3248025"/>
          <p14:tracePt t="24697" x="2273300" y="3248025"/>
          <p14:tracePt t="24699" x="2265363" y="3257550"/>
          <p14:tracePt t="24700" x="2257425" y="3257550"/>
          <p14:tracePt t="24713" x="2198688" y="3265488"/>
          <p14:tracePt t="24714" x="2190750" y="3265488"/>
          <p14:tracePt t="24730" x="2139950" y="3273425"/>
          <p14:tracePt t="24731" x="2132013" y="3273425"/>
          <p14:tracePt t="24747" x="2106613" y="3273425"/>
          <p14:tracePt t="24748" x="2097088" y="3273425"/>
          <p14:tracePt t="24830" x="2063750" y="3290888"/>
          <p14:tracePt t="24831" x="2055813" y="3290888"/>
          <p14:tracePt t="24846" x="2014538" y="3298825"/>
          <p14:tracePt t="24848" x="2005013" y="3298825"/>
          <p14:tracePt t="24864" x="1938338" y="3306763"/>
          <p14:tracePt t="24865" x="1930400" y="3306763"/>
          <p14:tracePt t="24881" x="1879600" y="3306763"/>
          <p14:tracePt t="24882" x="1854200" y="3306763"/>
          <p14:tracePt t="24897" x="1803400" y="3306763"/>
          <p14:tracePt t="24898" x="1795463" y="3306763"/>
          <p14:tracePt t="24914" x="1754188" y="3316288"/>
          <p14:tracePt t="24915" x="1736725" y="3316288"/>
          <p14:tracePt t="24930" x="1711325" y="3316288"/>
          <p14:tracePt t="25680" x="1711325" y="3349625"/>
          <p14:tracePt t="25698" x="1711325" y="3382963"/>
          <p14:tracePt t="25775" x="1720850" y="3382963"/>
          <p14:tracePt t="25902" x="1736725" y="3398838"/>
          <p14:tracePt t="25931" x="1744663" y="3398838"/>
          <p14:tracePt t="25959" x="1754188" y="3398838"/>
          <p14:tracePt t="26078" x="1762125" y="3398838"/>
          <p14:tracePt t="26084" x="1779588" y="3398838"/>
          <p14:tracePt t="26122" x="1787525" y="3398838"/>
          <p14:tracePt t="26128" x="1795463" y="3398838"/>
          <p14:tracePt t="26134" x="1803400" y="3398838"/>
          <p14:tracePt t="26147" x="1828800" y="3398838"/>
          <p14:tracePt t="26164" x="1871663" y="3398838"/>
          <p14:tracePt t="26165" x="1879600" y="3398838"/>
          <p14:tracePt t="26181" x="1905000" y="3398838"/>
          <p14:tracePt t="26183" x="1912938" y="3398838"/>
          <p14:tracePt t="26198" x="1930400" y="3398838"/>
          <p14:tracePt t="26214" x="1963738" y="3398838"/>
          <p14:tracePt t="26231" x="1971675" y="3390900"/>
          <p14:tracePt t="26248" x="1989138" y="3390900"/>
          <p14:tracePt t="26249" x="1997075" y="3390900"/>
          <p14:tracePt t="26265" x="2030413" y="3390900"/>
          <p14:tracePt t="26281" x="2047875" y="3390900"/>
          <p14:tracePt t="26283" x="2055813" y="3390900"/>
          <p14:tracePt t="26285" x="2073275" y="3390900"/>
          <p14:tracePt t="26286" x="2081213" y="3390900"/>
          <p14:tracePt t="26298" x="2139950" y="3390900"/>
          <p14:tracePt t="26299" x="2155825" y="3390900"/>
          <p14:tracePt t="26315" x="2249488" y="3375025"/>
          <p14:tracePt t="26316" x="2282825" y="3375025"/>
          <p14:tracePt t="26332" x="2390775" y="3365500"/>
          <p14:tracePt t="26333" x="2433638" y="3365500"/>
          <p14:tracePt t="26348" x="2551113" y="3357563"/>
          <p14:tracePt t="26349" x="2584450" y="3357563"/>
          <p14:tracePt t="26351" x="2592388" y="3357563"/>
          <p14:tracePt t="26364" x="2684463" y="3349625"/>
          <p14:tracePt t="26366" x="2701925" y="3349625"/>
          <p14:tracePt t="26367" x="2709863" y="3349625"/>
          <p14:tracePt t="26381" x="2768600" y="3332163"/>
          <p14:tracePt t="26398" x="2794000" y="3332163"/>
          <p14:tracePt t="26399" x="2801938" y="3332163"/>
          <p14:tracePt t="27665" x="2786063" y="3332163"/>
          <p14:tracePt t="27683" x="2778125" y="3340100"/>
          <p14:tracePt t="27699" x="2768600" y="3340100"/>
          <p14:tracePt t="27749" x="2768600" y="3349625"/>
          <p14:tracePt t="27750" x="2760663" y="3349625"/>
          <p14:tracePt t="27766" x="2743200" y="3357563"/>
          <p14:tracePt t="28066" x="2727325" y="3357563"/>
          <p14:tracePt t="28083" x="2719388" y="3357563"/>
          <p14:tracePt t="28116" x="2719388" y="3375025"/>
          <p14:tracePt t="28183" x="2701925" y="3375025"/>
          <p14:tracePt t="28184" x="2684463" y="3375025"/>
          <p14:tracePt t="28186" x="2676525" y="3382963"/>
          <p14:tracePt t="28199" x="2566988" y="3416300"/>
          <p14:tracePt t="28201" x="2559050" y="3416300"/>
          <p14:tracePt t="28203" x="2533650" y="3424238"/>
          <p14:tracePt t="28204" x="2517775" y="3433763"/>
          <p14:tracePt t="28217" x="2408238" y="3467100"/>
          <p14:tracePt t="28218" x="2400300" y="3475038"/>
          <p14:tracePt t="28233" x="2298700" y="3508375"/>
          <p14:tracePt t="28235" x="2282825" y="3517900"/>
          <p14:tracePt t="28237" x="2273300" y="3517900"/>
          <p14:tracePt t="28239" x="2257425" y="3525838"/>
          <p14:tracePt t="28432" x="1879600" y="3776663"/>
          <p14:tracePt t="28437" x="1879600" y="3794125"/>
          <p14:tracePt t="28451" x="1862138" y="3802063"/>
          <p14:tracePt t="28467" x="1862138" y="3811588"/>
          <p14:tracePt t="28483" x="1862138" y="3819525"/>
          <p14:tracePt t="28484" x="1862138" y="3835400"/>
          <p14:tracePt t="28499" x="1862138" y="3844925"/>
          <p14:tracePt t="28521" x="1862138" y="3852863"/>
          <p14:tracePt t="28533" x="1854200" y="3852863"/>
          <p14:tracePt t="28553" x="1854200" y="3860800"/>
          <p14:tracePt t="28567" x="1854200" y="3886200"/>
          <p14:tracePt t="28583" x="1854200" y="3894138"/>
          <p14:tracePt t="28600" x="1854200" y="3903663"/>
          <p14:tracePt t="28616" x="1846263" y="3919538"/>
          <p14:tracePt t="28633" x="1838325" y="3929063"/>
          <p14:tracePt t="28650" x="1820863" y="3937000"/>
          <p14:tracePt t="28667" x="1803400" y="3937000"/>
          <p14:tracePt t="28683" x="1795463" y="3944938"/>
          <p14:tracePt t="28700" x="1779588" y="3944938"/>
          <p14:tracePt t="28716" x="1770063" y="3944938"/>
          <p14:tracePt t="28853" x="1779588" y="3944938"/>
          <p14:tracePt t="28872" x="1787525" y="3944938"/>
          <p14:tracePt t="28903" x="1795463" y="3944938"/>
          <p14:tracePt t="28917" x="1803400" y="3944938"/>
          <p14:tracePt t="28925" x="1820863" y="3944938"/>
          <p14:tracePt t="28933" x="1828800" y="3944938"/>
          <p14:tracePt t="28950" x="1905000" y="3944938"/>
          <p14:tracePt t="28951" x="1930400" y="3944938"/>
          <p14:tracePt t="28953" x="1946275" y="3944938"/>
          <p14:tracePt t="28966" x="2055813" y="3944938"/>
          <p14:tracePt t="28968" x="2089150" y="3944938"/>
          <p14:tracePt t="28970" x="2132013" y="3944938"/>
          <p14:tracePt t="28971" x="2139950" y="3944938"/>
          <p14:tracePt t="28983" x="2282825" y="3944938"/>
          <p14:tracePt t="28985" x="2332038" y="3944938"/>
          <p14:tracePt t="28988" x="2366963" y="3944938"/>
          <p14:tracePt t="28989" x="2390775" y="3944938"/>
          <p14:tracePt t="28991" x="2425700" y="3944938"/>
          <p14:tracePt t="28992" x="2433638" y="3944938"/>
          <p14:tracePt t="28993" x="2449513" y="3944938"/>
          <p14:tracePt t="28994" x="2466975" y="3944938"/>
          <p14:tracePt t="28995" x="2474913" y="3944938"/>
          <p14:tracePt t="29001" x="2551113" y="3944938"/>
          <p14:tracePt t="29002" x="2584450" y="3944938"/>
          <p14:tracePt t="29005" x="2635250" y="3944938"/>
          <p14:tracePt t="29006" x="2643188" y="3944938"/>
          <p14:tracePt t="29007" x="2668588" y="3944938"/>
          <p14:tracePt t="29008" x="2684463" y="3944938"/>
          <p14:tracePt t="29009" x="2701925" y="3944938"/>
          <p14:tracePt t="29011" x="2727325" y="3944938"/>
          <p14:tracePt t="29012" x="2752725" y="3944938"/>
          <p14:tracePt t="29013" x="2768600" y="3944938"/>
          <p14:tracePt t="29017" x="2801938" y="3944938"/>
          <p14:tracePt t="29018" x="2844800" y="3944938"/>
          <p14:tracePt t="29020" x="2870200" y="3944938"/>
          <p14:tracePt t="29022" x="2911475" y="3944938"/>
          <p14:tracePt t="29023" x="2928938" y="3944938"/>
          <p14:tracePt t="29024" x="2954338" y="3944938"/>
          <p14:tracePt t="29025" x="2962275" y="3944938"/>
          <p14:tracePt t="29034" x="3054350" y="3944938"/>
          <p14:tracePt t="29035" x="3105150" y="3937000"/>
          <p14:tracePt t="29038" x="3130550" y="3937000"/>
          <p14:tracePt t="29039" x="3146425" y="3937000"/>
          <p14:tracePt t="29039" x="3171825" y="3937000"/>
          <p14:tracePt t="29050" x="3248025" y="3919538"/>
          <p14:tracePt t="29051" x="3271838" y="3919538"/>
          <p14:tracePt t="29067" x="3355975" y="3903663"/>
          <p14:tracePt t="29068" x="3381375" y="3903663"/>
          <p14:tracePt t="29084" x="3432175" y="3894138"/>
          <p14:tracePt t="29085" x="3440113" y="3894138"/>
          <p14:tracePt t="29100" x="3473450" y="3878263"/>
          <p14:tracePt t="29101" x="3482975" y="3878263"/>
          <p14:tracePt t="29117" x="3506788" y="3870325"/>
          <p14:tracePt t="29118" x="3516313" y="3860800"/>
          <p14:tracePt t="29134" x="3565525" y="3860800"/>
          <p14:tracePt t="29150" x="3608388" y="3852863"/>
          <p14:tracePt t="29151" x="3624263" y="3852863"/>
          <p14:tracePt t="29167" x="3649663" y="3835400"/>
          <p14:tracePt t="29168" x="3667125" y="3835400"/>
          <p14:tracePt t="32787" x="3641725" y="3835400"/>
          <p14:tracePt t="32788" x="3608388" y="3844925"/>
          <p14:tracePt t="32820" x="3189288" y="3894138"/>
          <p14:tracePt t="32822" x="3179763" y="3894138"/>
          <p14:tracePt t="32824" x="3154363" y="3894138"/>
          <p14:tracePt t="32825" x="3138488" y="3894138"/>
          <p14:tracePt t="32837" x="3013075" y="3894138"/>
          <p14:tracePt t="32838" x="2995613" y="3894138"/>
          <p14:tracePt t="32840" x="2987675" y="3894138"/>
          <p14:tracePt t="32842" x="2970213" y="3894138"/>
          <p14:tracePt t="32843" x="2944813" y="3894138"/>
          <p14:tracePt t="32854" x="2870200" y="3903663"/>
          <p14:tracePt t="32855" x="2844800" y="3919538"/>
          <p14:tracePt t="32870" x="2778125" y="3929063"/>
          <p14:tracePt t="32871" x="2768600" y="3929063"/>
          <p14:tracePt t="32887" x="2760663" y="3937000"/>
          <p14:tracePt t="32954" x="2727325" y="3970338"/>
          <p14:tracePt t="32955" x="2719388" y="3970338"/>
          <p14:tracePt t="32970" x="2651125" y="4021138"/>
          <p14:tracePt t="32972" x="2643188" y="4021138"/>
          <p14:tracePt t="32974" x="2643188" y="4029075"/>
          <p14:tracePt t="32987" x="2601913" y="4054475"/>
          <p14:tracePt t="32988" x="2592388" y="4062413"/>
          <p14:tracePt t="33003" x="2559050" y="4087813"/>
          <p14:tracePt t="33004" x="2551113" y="4095750"/>
          <p14:tracePt t="33020" x="2525713" y="4130675"/>
          <p14:tracePt t="33021" x="2517775" y="4130675"/>
          <p14:tracePt t="33037" x="2492375" y="4146550"/>
          <p14:tracePt t="33038" x="2492375" y="4154488"/>
          <p14:tracePt t="33053" x="2474913" y="4179888"/>
          <p14:tracePt t="33054" x="2474913" y="4189413"/>
          <p14:tracePt t="33070" x="2449513" y="4213225"/>
          <p14:tracePt t="33087" x="2441575" y="4230688"/>
          <p14:tracePt t="33088" x="2441575" y="4238625"/>
          <p14:tracePt t="33103" x="2433638" y="4256088"/>
          <p14:tracePt t="33105" x="2425700" y="4264025"/>
          <p14:tracePt t="33121" x="2425700" y="4271963"/>
          <p14:tracePt t="33122" x="2425700" y="4281488"/>
          <p14:tracePt t="33124" x="2408238" y="4281488"/>
          <p14:tracePt t="33197" x="2400300" y="4297363"/>
          <p14:tracePt t="33349" x="2265363" y="4473575"/>
          <p14:tracePt t="33354" x="2257425" y="4473575"/>
          <p14:tracePt t="33371" x="2239963" y="4491038"/>
          <p14:tracePt t="33373" x="2232025" y="4491038"/>
          <p14:tracePt t="33375" x="2232025" y="4506913"/>
          <p14:tracePt t="33387" x="2224088" y="4516438"/>
          <p14:tracePt t="33388" x="2214563" y="4516438"/>
          <p14:tracePt t="33389" x="2214563" y="4524375"/>
          <p14:tracePt t="33391" x="2198688" y="4524375"/>
          <p14:tracePt t="33405" x="2181225" y="4532313"/>
          <p14:tracePt t="33407" x="2181225" y="4549775"/>
          <p14:tracePt t="33409" x="2173288" y="4549775"/>
          <p14:tracePt t="33421" x="2155825" y="4557713"/>
          <p14:tracePt t="33422" x="2147888" y="4557713"/>
          <p14:tracePt t="33437" x="2139950" y="4575175"/>
          <p14:tracePt t="33439" x="2132013" y="4575175"/>
          <p14:tracePt t="33454" x="2106613" y="4591050"/>
          <p14:tracePt t="33471" x="2073275" y="4608513"/>
          <p14:tracePt t="33487" x="2055813" y="4616450"/>
          <p14:tracePt t="33488" x="2047875" y="4616450"/>
          <p14:tracePt t="33503" x="2030413" y="4641850"/>
          <p14:tracePt t="33521" x="2005013" y="4659313"/>
          <p14:tracePt t="33537" x="1979613" y="4659313"/>
          <p14:tracePt t="33538" x="1971675" y="4659313"/>
          <p14:tracePt t="33554" x="1930400" y="4675188"/>
          <p14:tracePt t="33556" x="1920875" y="4684713"/>
          <p14:tracePt t="33571" x="1846263" y="4692650"/>
          <p14:tracePt t="33572" x="1838325" y="4692650"/>
          <p14:tracePt t="33574" x="1820863" y="4692650"/>
          <p14:tracePt t="33587" x="1754188" y="4700588"/>
          <p14:tracePt t="33588" x="1728788" y="4700588"/>
          <p14:tracePt t="33604" x="1611313" y="4718050"/>
          <p14:tracePt t="33605" x="1593850" y="4718050"/>
          <p14:tracePt t="33621" x="1509713" y="4718050"/>
          <p14:tracePt t="33622" x="1476375" y="4718050"/>
          <p14:tracePt t="33624" x="1468438" y="4718050"/>
          <p14:tracePt t="33638" x="1358900" y="4718050"/>
          <p14:tracePt t="33639" x="1350963" y="4718050"/>
          <p14:tracePt t="33654" x="1258888" y="4718050"/>
          <p14:tracePt t="33671" x="1216025" y="4718050"/>
          <p14:tracePt t="33672" x="1192213" y="4725988"/>
          <p14:tracePt t="33688" x="1182688" y="4725988"/>
          <p14:tracePt t="33770" x="1182688" y="4733925"/>
          <p14:tracePt t="33773" x="1174750" y="4733925"/>
          <p14:tracePt t="33774" x="1174750" y="4743450"/>
          <p14:tracePt t="33775" x="1166813" y="4743450"/>
          <p14:tracePt t="33788" x="1149350" y="4743450"/>
          <p14:tracePt t="33804" x="1141413" y="4759325"/>
          <p14:tracePt t="33988" x="1141413" y="4767263"/>
          <p14:tracePt t="33994" x="1141413" y="4776788"/>
          <p14:tracePt t="34004" x="1141413" y="4784725"/>
          <p14:tracePt t="34325" x="1149350" y="4784725"/>
          <p14:tracePt t="34326" x="1149350" y="4802188"/>
          <p14:tracePt t="34329" x="1157288" y="4802188"/>
          <p14:tracePt t="34338" x="1166813" y="4802188"/>
          <p14:tracePt t="34339" x="1192213" y="4802188"/>
          <p14:tracePt t="34355" x="1250950" y="4818063"/>
          <p14:tracePt t="34357" x="1274763" y="4818063"/>
          <p14:tracePt t="34359" x="1292225" y="4818063"/>
          <p14:tracePt t="34372" x="1384300" y="4826000"/>
          <p14:tracePt t="34373" x="1401763" y="4826000"/>
          <p14:tracePt t="34388" x="1509713" y="4843463"/>
          <p14:tracePt t="34404" x="1611313" y="4843463"/>
          <p14:tracePt t="34406" x="1636713" y="4843463"/>
          <p14:tracePt t="34421" x="1711325" y="4843463"/>
          <p14:tracePt t="34422" x="1720850" y="4843463"/>
          <p14:tracePt t="34424" x="1736725" y="4843463"/>
          <p14:tracePt t="34438" x="1795463" y="4843463"/>
          <p14:tracePt t="34455" x="1862138" y="4835525"/>
          <p14:tracePt t="34456" x="1879600" y="4835525"/>
          <p14:tracePt t="34471" x="1946275" y="4826000"/>
          <p14:tracePt t="34472" x="1955800" y="4826000"/>
          <p14:tracePt t="34488" x="2038350" y="4802188"/>
          <p14:tracePt t="34489" x="2047875" y="4802188"/>
          <p14:tracePt t="34504" x="2165350" y="4792663"/>
          <p14:tracePt t="34506" x="2173288" y="4792663"/>
          <p14:tracePt t="34509" x="2206625" y="4784725"/>
          <p14:tracePt t="34510" x="2224088" y="4784725"/>
          <p14:tracePt t="34522" x="2324100" y="4784725"/>
          <p14:tracePt t="34523" x="2366963" y="4784725"/>
          <p14:tracePt t="34525" x="2374900" y="4784725"/>
          <p14:tracePt t="34527" x="2390775" y="4784725"/>
          <p14:tracePt t="34538" x="2474913" y="4776788"/>
          <p14:tracePt t="34539" x="2500313" y="4776788"/>
          <p14:tracePt t="34555" x="2576513" y="4776788"/>
          <p14:tracePt t="34556" x="2584450" y="4759325"/>
          <p14:tracePt t="34558" x="2592388" y="4759325"/>
          <p14:tracePt t="34572" x="2625725" y="4759325"/>
          <p14:tracePt t="34881" x="2625725" y="4751388"/>
          <p14:tracePt t="38241" x="2635250" y="4751388"/>
          <p14:tracePt t="40040" x="2643188" y="4751388"/>
          <p14:tracePt t="40044" x="2668588" y="4751388"/>
          <p14:tracePt t="40045" x="2676525" y="4751388"/>
          <p14:tracePt t="40059" x="2852738" y="4759325"/>
          <p14:tracePt t="40061" x="2911475" y="4767263"/>
          <p14:tracePt t="40063" x="2954338" y="4776788"/>
          <p14:tracePt t="40065" x="2978150" y="4784725"/>
          <p14:tracePt t="40066" x="2995613" y="4784725"/>
          <p14:tracePt t="40067" x="3013075" y="4784725"/>
          <p14:tracePt t="40068" x="3036888" y="4802188"/>
          <p14:tracePt t="40076" x="3189288" y="4810125"/>
          <p14:tracePt t="40078" x="3205163" y="4818063"/>
          <p14:tracePt t="40080" x="3255963" y="4818063"/>
          <p14:tracePt t="40081" x="3297238" y="4818063"/>
          <p14:tracePt t="40083" x="3348038" y="4818063"/>
          <p14:tracePt t="40084" x="3381375" y="4818063"/>
          <p14:tracePt t="40085" x="3398838" y="4818063"/>
          <p14:tracePt t="40093" x="3582988" y="4818063"/>
          <p14:tracePt t="40094" x="3683000" y="4818063"/>
          <p14:tracePt t="40096" x="3751263" y="4818063"/>
          <p14:tracePt t="40098" x="3810000" y="4818063"/>
          <p14:tracePt t="40099" x="3851275" y="4818063"/>
          <p14:tracePt t="40110" x="4221163" y="4818063"/>
          <p14:tracePt t="40111" x="4279900" y="4818063"/>
          <p14:tracePt t="40113" x="4364038" y="4818063"/>
          <p14:tracePt t="40114" x="4397375" y="4818063"/>
          <p14:tracePt t="40115" x="4438650" y="4818063"/>
          <p14:tracePt t="40116" x="4481513" y="4818063"/>
          <p14:tracePt t="40126" x="4775200" y="4818063"/>
          <p14:tracePt t="40127" x="4883150" y="4818063"/>
          <p14:tracePt t="40128" x="4926013" y="4818063"/>
          <p14:tracePt t="40131" x="4992688" y="4818063"/>
          <p14:tracePt t="40131" x="5033963" y="4818063"/>
          <p14:tracePt t="40133" x="5110163" y="4818063"/>
          <p14:tracePt t="40134" x="5143500" y="4818063"/>
          <p14:tracePt t="40135" x="5186363" y="4818063"/>
          <p14:tracePt t="40136" x="5219700" y="4826000"/>
          <p14:tracePt t="40137" x="5245100" y="4826000"/>
          <p14:tracePt t="40138" x="5286375" y="4826000"/>
          <p14:tracePt t="40143" x="5395913" y="4826000"/>
          <p14:tracePt t="40144" x="5513388" y="4843463"/>
          <p14:tracePt t="40147" x="5580063" y="4843463"/>
          <p14:tracePt t="40148" x="5664200" y="4843463"/>
          <p14:tracePt t="40150" x="5738813" y="4843463"/>
          <p14:tracePt t="40151" x="5781675" y="4851400"/>
          <p14:tracePt t="40153" x="5865813" y="4851400"/>
          <p14:tracePt t="40154" x="5907088" y="4851400"/>
          <p14:tracePt t="40159" x="6057900" y="4860925"/>
          <p14:tracePt t="40161" x="6167438" y="4868863"/>
          <p14:tracePt t="40164" x="6251575" y="4868863"/>
          <p14:tracePt t="40165" x="6335713" y="4884738"/>
          <p14:tracePt t="40166" x="6376988" y="4884738"/>
          <p14:tracePt t="40167" x="6418263" y="4894263"/>
          <p14:tracePt t="40168" x="6461125" y="4894263"/>
          <p14:tracePt t="40176" x="6704013" y="4910138"/>
          <p14:tracePt t="40177" x="6829425" y="4927600"/>
          <p14:tracePt t="40179" x="6913563" y="4935538"/>
          <p14:tracePt t="40181" x="6997700" y="4935538"/>
          <p14:tracePt t="40182" x="7040563" y="4935538"/>
          <p14:tracePt t="40183" x="7073900" y="4943475"/>
          <p14:tracePt t="40184" x="7115175" y="4943475"/>
          <p14:tracePt t="40185" x="7158038" y="4953000"/>
          <p14:tracePt t="40186" x="7199313" y="4953000"/>
          <p14:tracePt t="40187" x="7240588" y="4953000"/>
          <p14:tracePt t="40193" x="7400925" y="4968875"/>
          <p14:tracePt t="40194" x="7510463" y="4978400"/>
          <p14:tracePt t="40197" x="7610475" y="4986338"/>
          <p14:tracePt t="40198" x="7677150" y="4986338"/>
          <p14:tracePt t="40209" x="8054975" y="5019675"/>
          <p14:tracePt t="40210" x="8131175" y="5027613"/>
          <p14:tracePt t="40212" x="8205788" y="5027613"/>
          <p14:tracePt t="40214" x="8264525" y="5037138"/>
          <p14:tracePt t="40215" x="8307388" y="5037138"/>
          <p14:tracePt t="40216" x="8340725" y="5037138"/>
          <p14:tracePt t="40217" x="8382000" y="5037138"/>
          <p14:tracePt t="40226" x="8626475" y="5060950"/>
          <p14:tracePt t="40228" x="8685213" y="5060950"/>
          <p14:tracePt t="40230" x="8743950" y="5060950"/>
          <p14:tracePt t="40231" x="8802688" y="5060950"/>
          <p14:tracePt t="40232" x="8826500" y="5070475"/>
          <p14:tracePt t="40242" x="9045575" y="5078413"/>
          <p14:tracePt t="40244" x="9086850" y="5078413"/>
          <p14:tracePt t="40246" x="9145588" y="5078413"/>
          <p14:tracePt t="40247" x="9163050" y="5078413"/>
          <p14:tracePt t="40248" x="9178925" y="5078413"/>
          <p14:tracePt t="40249" x="9204325" y="5078413"/>
          <p14:tracePt t="40260" x="9313863" y="5095875"/>
          <p14:tracePt t="40261" x="9355138" y="5095875"/>
          <p14:tracePt t="40264" x="9380538" y="5095875"/>
          <p14:tracePt t="40265" x="9398000" y="5095875"/>
          <p14:tracePt t="40276" x="9431338" y="5095875"/>
          <p14:tracePt t="40362" x="9439275" y="5086350"/>
          <p14:tracePt t="40365" x="9439275" y="5078413"/>
          <p14:tracePt t="40376" x="9456738" y="5053013"/>
          <p14:tracePt t="40377" x="9464675" y="5045075"/>
          <p14:tracePt t="40393" x="9472613" y="5027613"/>
          <p14:tracePt t="40409" x="9498013" y="5002213"/>
          <p14:tracePt t="40410" x="9498013" y="4994275"/>
          <p14:tracePt t="40426" x="9507538" y="4986338"/>
          <p14:tracePt t="40489" x="9515475" y="4986338"/>
          <p14:tracePt t="40492" x="9523413" y="4960938"/>
          <p14:tracePt t="40496" x="9540875" y="4953000"/>
          <p14:tracePt t="40497" x="9540875" y="4943475"/>
          <p14:tracePt t="40511" x="9582150" y="4919663"/>
          <p14:tracePt t="40526" x="9607550" y="4902200"/>
          <p14:tracePt t="40543" x="9640888" y="4884738"/>
          <p14:tracePt t="40544" x="9648825" y="4884738"/>
          <p14:tracePt t="40560" x="9674225" y="4876800"/>
          <p14:tracePt t="40576" x="9683750" y="4876800"/>
          <p14:tracePt t="40638" x="9691688" y="4868863"/>
          <p14:tracePt t="40642" x="9707563" y="4868863"/>
          <p14:tracePt t="40647" x="9725025" y="4868863"/>
          <p14:tracePt t="40648" x="9732963" y="4860925"/>
          <p14:tracePt t="40649" x="9750425" y="4860925"/>
          <p14:tracePt t="40659" x="9817100" y="4835525"/>
          <p14:tracePt t="40661" x="9834563" y="4826000"/>
          <p14:tracePt t="40664" x="9875838" y="4826000"/>
          <p14:tracePt t="40665" x="9893300" y="4818063"/>
          <p14:tracePt t="40666" x="9901238" y="4818063"/>
          <p14:tracePt t="40667" x="9918700" y="4818063"/>
          <p14:tracePt t="40676" x="10010775" y="4792663"/>
          <p14:tracePt t="40678" x="10018713" y="4792663"/>
          <p14:tracePt t="40680" x="10044113" y="4792663"/>
          <p14:tracePt t="40681" x="10059988" y="4792663"/>
          <p14:tracePt t="40693" x="10144125" y="4776788"/>
          <p14:tracePt t="40694" x="10169525" y="4776788"/>
          <p14:tracePt t="40710" x="10236200" y="4751388"/>
          <p14:tracePt t="40711" x="10253663" y="4743450"/>
          <p14:tracePt t="40727" x="10271125" y="4743450"/>
          <p14:tracePt t="40727" x="10271125" y="4733925"/>
          <p14:tracePt t="40743" x="10294938" y="4718050"/>
          <p14:tracePt t="40744" x="10304463" y="4718050"/>
          <p14:tracePt t="40760" x="10320338" y="4700588"/>
          <p14:tracePt t="40776" x="10337800" y="4692650"/>
          <p14:tracePt t="40853" x="10337800" y="4675188"/>
          <p14:tracePt t="40854" x="10345738" y="4675188"/>
          <p14:tracePt t="40857" x="10353675" y="4667250"/>
          <p14:tracePt t="40859" x="10353675" y="4659313"/>
          <p14:tracePt t="40864" x="10379075" y="4633913"/>
          <p14:tracePt t="40877" x="10396538" y="4616450"/>
          <p14:tracePt t="40878" x="10404475" y="4608513"/>
          <p14:tracePt t="40893" x="10429875" y="4591050"/>
          <p14:tracePt t="41844" x="10421938" y="4591050"/>
          <p14:tracePt t="41846" x="10412413" y="4591050"/>
          <p14:tracePt t="41861" x="10404475" y="4591050"/>
          <p14:tracePt t="41877" x="10396538" y="4591050"/>
          <p14:tracePt t="41879" x="10396538" y="4600575"/>
          <p14:tracePt t="41911" x="10379075" y="4600575"/>
          <p14:tracePt t="41978" x="10371138" y="4600575"/>
          <p14:tracePt t="42095" x="10363200" y="4608513"/>
          <p14:tracePt t="42112" x="10353675" y="4608513"/>
          <p14:tracePt t="44431" x="10329863" y="4608513"/>
          <p14:tracePt t="44432" x="10279063" y="4608513"/>
          <p14:tracePt t="44434" x="10271125" y="4608513"/>
          <p14:tracePt t="44435" x="10236200" y="4591050"/>
          <p14:tracePt t="44436" x="10228263" y="4591050"/>
          <p14:tracePt t="44437" x="10212388" y="4583113"/>
          <p14:tracePt t="44438" x="10194925" y="4583113"/>
          <p14:tracePt t="44439" x="10186988" y="4583113"/>
          <p14:tracePt t="44442" x="10128250" y="4565650"/>
          <p14:tracePt t="44443" x="10110788" y="4565650"/>
          <p14:tracePt t="44447" x="10036175" y="4541838"/>
          <p14:tracePt t="44450" x="10001250" y="4532313"/>
          <p14:tracePt t="44452" x="9942513" y="4532313"/>
          <p14:tracePt t="44453" x="9918700" y="4532313"/>
          <p14:tracePt t="44454" x="9909175" y="4532313"/>
          <p14:tracePt t="44463" x="9742488" y="4506913"/>
          <p14:tracePt t="44465" x="9725025" y="4506913"/>
          <p14:tracePt t="44467" x="9691688" y="4506913"/>
          <p14:tracePt t="44468" x="9683750" y="4506913"/>
          <p14:tracePt t="44469" x="9658350" y="4506913"/>
          <p14:tracePt t="44480" x="9574213" y="4506913"/>
          <p14:tracePt t="44481" x="9531350" y="4506913"/>
          <p14:tracePt t="44484" x="9498013" y="4506913"/>
          <p14:tracePt t="44486" x="9482138" y="4506913"/>
          <p14:tracePt t="44487" x="9472613" y="4506913"/>
          <p14:tracePt t="44488" x="9456738" y="4506913"/>
          <p14:tracePt t="44489" x="9448800" y="4506913"/>
          <p14:tracePt t="44490" x="9439275" y="4506913"/>
          <p14:tracePt t="44496" x="9405938" y="4506913"/>
          <p14:tracePt t="44498" x="9390063" y="4506913"/>
          <p14:tracePt t="44500" x="9372600" y="4506913"/>
          <p14:tracePt t="44513" x="9321800" y="4516438"/>
          <p14:tracePt t="44514" x="9313863" y="4516438"/>
          <p14:tracePt t="44530" x="9305925" y="4516438"/>
          <p14:tracePt t="44570" x="9288463" y="4524375"/>
          <p14:tracePt t="44573" x="9280525" y="4524375"/>
          <p14:tracePt t="44579" x="9247188" y="4532313"/>
          <p14:tracePt t="44581" x="9229725" y="4532313"/>
          <p14:tracePt t="44582" x="9221788" y="4549775"/>
          <p14:tracePt t="44584" x="9196388" y="4549775"/>
          <p14:tracePt t="44585" x="9188450" y="4557713"/>
          <p14:tracePt t="44596" x="9070975" y="4575175"/>
          <p14:tracePt t="44598" x="9061450" y="4575175"/>
          <p14:tracePt t="44600" x="9028113" y="4575175"/>
          <p14:tracePt t="44601" x="9012238" y="4591050"/>
          <p14:tracePt t="44602" x="8994775" y="4600575"/>
          <p14:tracePt t="44603" x="8978900" y="4600575"/>
          <p14:tracePt t="44604" x="8953500" y="4600575"/>
          <p14:tracePt t="44605" x="8943975" y="4600575"/>
          <p14:tracePt t="44613" x="8861425" y="4616450"/>
          <p14:tracePt t="44615" x="8810625" y="4633913"/>
          <p14:tracePt t="44618" x="8743950" y="4641850"/>
          <p14:tracePt t="44620" x="8718550" y="4641850"/>
          <p14:tracePt t="44621" x="8693150" y="4649788"/>
          <p14:tracePt t="44630" x="8550275" y="4684713"/>
          <p14:tracePt t="44632" x="8532813" y="4692650"/>
          <p14:tracePt t="44634" x="8491538" y="4700588"/>
          <p14:tracePt t="44635" x="8474075" y="4718050"/>
          <p14:tracePt t="44636" x="8450263" y="4718050"/>
          <p14:tracePt t="44637" x="8440738" y="4725988"/>
          <p14:tracePt t="44646" x="8323263" y="4759325"/>
          <p14:tracePt t="44647" x="8297863" y="4759325"/>
          <p14:tracePt t="44664" x="8097838" y="4818063"/>
          <p14:tracePt t="44666" x="8097838" y="4826000"/>
          <p14:tracePt t="44668" x="8062913" y="4843463"/>
          <p14:tracePt t="44670" x="8047038" y="4851400"/>
          <p14:tracePt t="44671" x="8029575" y="4851400"/>
          <p14:tracePt t="44680" x="7970838" y="4868863"/>
          <p14:tracePt t="44681" x="7945438" y="4894263"/>
          <p14:tracePt t="44697" x="7778750" y="4943475"/>
          <p14:tracePt t="44698" x="7761288" y="4943475"/>
          <p14:tracePt t="44714" x="7526338" y="5011738"/>
          <p14:tracePt t="44715" x="7510463" y="5011738"/>
          <p14:tracePt t="44718" x="7459663" y="5019675"/>
          <p14:tracePt t="44719" x="7434263" y="5019675"/>
          <p14:tracePt t="44730" x="7258050" y="5053013"/>
          <p14:tracePt t="44731" x="7191375" y="5053013"/>
          <p14:tracePt t="44746" x="6880225" y="5078413"/>
          <p14:tracePt t="44748" x="6796088" y="5078413"/>
          <p14:tracePt t="44750" x="6746875" y="5078413"/>
          <p14:tracePt t="44751" x="6678613" y="5078413"/>
          <p14:tracePt t="44752" x="6662738" y="5095875"/>
          <p14:tracePt t="44753" x="6629400" y="5095875"/>
          <p14:tracePt t="44763" x="6300788" y="5095875"/>
          <p14:tracePt t="44764" x="6267450" y="5095875"/>
          <p14:tracePt t="44766" x="6242050" y="5095875"/>
          <p14:tracePt t="44768" x="6142038" y="5086350"/>
          <p14:tracePt t="44769" x="6100763" y="5086350"/>
          <p14:tracePt t="44770" x="6075363" y="5078413"/>
          <p14:tracePt t="44780" x="5807075" y="5070475"/>
          <p14:tracePt t="44781" x="5715000" y="5053013"/>
          <p14:tracePt t="44783" x="5656263" y="5053013"/>
          <p14:tracePt t="44785" x="5580063" y="5053013"/>
          <p14:tracePt t="44786" x="5546725" y="5045075"/>
          <p14:tracePt t="44797" x="5278438" y="5037138"/>
          <p14:tracePt t="44799" x="5194300" y="5037138"/>
          <p14:tracePt t="44801" x="5092700" y="5027613"/>
          <p14:tracePt t="44802" x="5076825" y="5027613"/>
          <p14:tracePt t="44803" x="5043488" y="5027613"/>
          <p14:tracePt t="44814" x="4799013" y="5002213"/>
          <p14:tracePt t="44816" x="4699000" y="5002213"/>
          <p14:tracePt t="44818" x="4648200" y="4994275"/>
          <p14:tracePt t="44819" x="4589463" y="4994275"/>
          <p14:tracePt t="44830" x="4329113" y="4986338"/>
          <p14:tracePt t="44831" x="4237038" y="4968875"/>
          <p14:tracePt t="44833" x="4187825" y="4968875"/>
          <p14:tracePt t="44835" x="4119563" y="4968875"/>
          <p14:tracePt t="44836" x="4103688" y="4968875"/>
          <p14:tracePt t="44838" x="4035425" y="4968875"/>
          <p14:tracePt t="44839" x="4002088" y="4960938"/>
          <p14:tracePt t="44840" x="3976688" y="4960938"/>
          <p14:tracePt t="44841" x="3943350" y="4960938"/>
          <p14:tracePt t="44846" x="3825875" y="4953000"/>
          <p14:tracePt t="44847" x="3776663" y="4953000"/>
          <p14:tracePt t="44849" x="3741738" y="4953000"/>
          <p14:tracePt t="44851" x="3667125" y="4943475"/>
          <p14:tracePt t="44852" x="3641725" y="4943475"/>
          <p14:tracePt t="44853" x="3608388" y="4943475"/>
          <p14:tracePt t="44863" x="3365500" y="4919663"/>
          <p14:tracePt t="44865" x="3314700" y="4910138"/>
          <p14:tracePt t="44867" x="3238500" y="4910138"/>
          <p14:tracePt t="44868" x="3205163" y="4910138"/>
          <p14:tracePt t="44869" x="3189288" y="4902200"/>
          <p14:tracePt t="44880" x="2987675" y="4876800"/>
          <p14:tracePt t="44881" x="2928938" y="4868863"/>
          <p14:tracePt t="44883" x="2903538" y="4868863"/>
          <p14:tracePt t="44885" x="2852738" y="4860925"/>
          <p14:tracePt t="44886" x="2827338" y="4860925"/>
          <p14:tracePt t="44887" x="2811463" y="4843463"/>
          <p14:tracePt t="44896" x="2660650" y="4826000"/>
          <p14:tracePt t="44898" x="2643188" y="4826000"/>
          <p14:tracePt t="44900" x="2609850" y="4826000"/>
          <p14:tracePt t="44902" x="2559050" y="4818063"/>
          <p14:tracePt t="44903" x="2551113" y="4802188"/>
          <p14:tracePt t="44904" x="2533650" y="4802188"/>
          <p14:tracePt t="44905" x="2517775" y="4802188"/>
          <p14:tracePt t="44914" x="2400300" y="4776788"/>
          <p14:tracePt t="44917" x="2366963" y="4776788"/>
          <p14:tracePt t="44918" x="2349500" y="4759325"/>
          <p14:tracePt t="44919" x="2324100" y="4759325"/>
          <p14:tracePt t="44920" x="2316163" y="4751388"/>
          <p14:tracePt t="44921" x="2308225" y="4751388"/>
          <p14:tracePt t="44922" x="2282825" y="4743450"/>
          <p14:tracePt t="44930" x="2224088" y="4718050"/>
          <p14:tracePt t="44931" x="2181225" y="4700588"/>
          <p14:tracePt t="44933" x="2155825" y="4692650"/>
          <p14:tracePt t="44935" x="2139950" y="4675188"/>
          <p14:tracePt t="44936" x="2114550" y="4667250"/>
          <p14:tracePt t="44947" x="1989138" y="4608513"/>
          <p14:tracePt t="44948" x="1979613" y="4591050"/>
          <p14:tracePt t="44964" x="1854200" y="4532313"/>
          <p14:tracePt t="44966" x="1854200" y="4524375"/>
          <p14:tracePt t="44968" x="1846263" y="4524375"/>
          <p14:tracePt t="44981" x="1803400" y="4498975"/>
          <p14:tracePt t="44982" x="1779588" y="4491038"/>
          <p14:tracePt t="44997" x="1754188" y="4465638"/>
          <p14:tracePt t="44998" x="1736725" y="4457700"/>
          <p14:tracePt t="45013" x="1685925" y="4424363"/>
          <p14:tracePt t="45014" x="1677988" y="4424363"/>
          <p14:tracePt t="45030" x="1627188" y="4398963"/>
          <p14:tracePt t="45031" x="1611313" y="4398963"/>
          <p14:tracePt t="45046" x="1593850" y="4398963"/>
          <p14:tracePt t="45135" x="1593850" y="4381500"/>
          <p14:tracePt t="45142" x="1611313" y="4373563"/>
          <p14:tracePt t="45148" x="1619250" y="4340225"/>
          <p14:tracePt t="45150" x="1636713" y="4330700"/>
          <p14:tracePt t="45151" x="1652588" y="4314825"/>
          <p14:tracePt t="45152" x="1652588" y="4297363"/>
          <p14:tracePt t="45153" x="1662113" y="4297363"/>
          <p14:tracePt t="45154" x="1670050" y="4289425"/>
          <p14:tracePt t="45164" x="1744663" y="4213225"/>
          <p14:tracePt t="45166" x="1779588" y="4189413"/>
          <p14:tracePt t="45168" x="1828800" y="4164013"/>
          <p14:tracePt t="45170" x="1846263" y="4146550"/>
          <p14:tracePt t="45171" x="1871663" y="4130675"/>
          <p14:tracePt t="45181" x="2030413" y="4029075"/>
          <p14:tracePt t="45182" x="2038350" y="4021138"/>
          <p14:tracePt t="45184" x="2073275" y="3995738"/>
          <p14:tracePt t="45186" x="2114550" y="3978275"/>
          <p14:tracePt t="45187" x="2122488" y="3978275"/>
          <p14:tracePt t="45188" x="2139950" y="3962400"/>
          <p14:tracePt t="45189" x="2155825" y="3952875"/>
          <p14:tracePt t="45190" x="2173288" y="3944938"/>
          <p14:tracePt t="45197" x="2308225" y="3878263"/>
          <p14:tracePt t="45199" x="2324100" y="3860800"/>
          <p14:tracePt t="45201" x="2382838" y="3835400"/>
          <p14:tracePt t="45202" x="2390775" y="3827463"/>
          <p14:tracePt t="45203" x="2416175" y="3819525"/>
          <p14:tracePt t="45204" x="2433638" y="3811588"/>
          <p14:tracePt t="45214" x="2625725" y="3709988"/>
          <p14:tracePt t="45216" x="2643188" y="3702050"/>
          <p14:tracePt t="45218" x="2684463" y="3694113"/>
          <p14:tracePt t="45219" x="2727325" y="3668713"/>
          <p14:tracePt t="45231" x="2928938" y="3559175"/>
          <p14:tracePt t="45232" x="3013075" y="3517900"/>
          <p14:tracePt t="45235" x="3054350" y="3482975"/>
          <p14:tracePt t="45236" x="3105150" y="3459163"/>
          <p14:tracePt t="45237" x="3130550" y="3441700"/>
          <p14:tracePt t="45247" x="3314700" y="3349625"/>
          <p14:tracePt t="45248" x="3381375" y="3316288"/>
          <p14:tracePt t="45251" x="3424238" y="3281363"/>
          <p14:tracePt t="45252" x="3457575" y="3265488"/>
          <p14:tracePt t="45253" x="3473450" y="3248025"/>
          <p14:tracePt t="45255" x="3516313" y="3240088"/>
          <p14:tracePt t="45256" x="3541713" y="3222625"/>
          <p14:tracePt t="45257" x="3549650" y="3206750"/>
          <p14:tracePt t="45258" x="3565525" y="3198813"/>
          <p14:tracePt t="45259" x="3590925" y="3189288"/>
          <p14:tracePt t="45260" x="3600450" y="3181350"/>
          <p14:tracePt t="45261" x="3624263" y="3163888"/>
          <p14:tracePt t="45262" x="3633788" y="3163888"/>
          <p14:tracePt t="45271" x="3792538" y="3071813"/>
          <p14:tracePt t="45272" x="3800475" y="3063875"/>
          <p14:tracePt t="45273" x="3817938" y="3055938"/>
          <p14:tracePt t="45280" x="3884613" y="2997200"/>
          <p14:tracePt t="45281" x="3927475" y="2979738"/>
          <p14:tracePt t="45282" x="3935413" y="2971800"/>
          <p14:tracePt t="45284" x="3943350" y="2954338"/>
          <p14:tracePt t="45297" x="4060825" y="2854325"/>
          <p14:tracePt t="45298" x="4094163" y="2828925"/>
          <p14:tracePt t="45300" x="4094163" y="2820988"/>
          <p14:tracePt t="45302" x="4111625" y="2803525"/>
          <p14:tracePt t="45303" x="4137025" y="2778125"/>
          <p14:tracePt t="45304" x="4144963" y="2770188"/>
          <p14:tracePt t="45314" x="4211638" y="2703513"/>
          <p14:tracePt t="45315" x="4229100" y="2678113"/>
          <p14:tracePt t="45317" x="4237038" y="2652713"/>
          <p14:tracePt t="45330" x="4305300" y="2551113"/>
          <p14:tracePt t="45331" x="4313238" y="2535238"/>
          <p14:tracePt t="45333" x="4321175" y="2527300"/>
          <p14:tracePt t="45334" x="4338638" y="2509838"/>
          <p14:tracePt t="45336" x="4354513" y="2484438"/>
          <p14:tracePt t="45337" x="4354513" y="2476500"/>
          <p14:tracePt t="45347" x="4397375" y="2409825"/>
          <p14:tracePt t="45348" x="4422775" y="2392363"/>
          <p14:tracePt t="45363" x="4481513" y="2316163"/>
          <p14:tracePt t="45365" x="4489450" y="2308225"/>
          <p14:tracePt t="45380" x="4556125" y="2241550"/>
          <p14:tracePt t="45381" x="4564063" y="2233613"/>
          <p14:tracePt t="45382" x="4573588" y="2224088"/>
          <p14:tracePt t="45397" x="4632325" y="2173288"/>
          <p14:tracePt t="45398" x="4632325" y="2157413"/>
          <p14:tracePt t="45413" x="4657725" y="2114550"/>
          <p14:tracePt t="45431" x="4673600" y="2106613"/>
          <p14:tracePt t="45448" x="4673600" y="2098675"/>
          <p14:tracePt t="45482" x="4681538" y="2098675"/>
          <p14:tracePt t="45486" x="4691063" y="2073275"/>
          <p14:tracePt t="45497" x="4775200" y="2006600"/>
          <p14:tracePt t="45499" x="4783138" y="2006600"/>
          <p14:tracePt t="45501" x="4808538" y="1989138"/>
          <p14:tracePt t="45502" x="4824413" y="1973263"/>
          <p14:tracePt t="45503" x="4841875" y="1963738"/>
          <p14:tracePt t="45504" x="4849813" y="1963738"/>
          <p14:tracePt t="45514" x="4933950" y="1905000"/>
          <p14:tracePt t="45515" x="4975225" y="1889125"/>
          <p14:tracePt t="45517" x="4984750" y="1889125"/>
          <p14:tracePt t="45518" x="5010150" y="1863725"/>
          <p14:tracePt t="45520" x="5033963" y="1855788"/>
          <p14:tracePt t="45521" x="5051425" y="1846263"/>
          <p14:tracePt t="45522" x="5059363" y="1846263"/>
          <p14:tracePt t="45524" x="5076825" y="1838325"/>
          <p14:tracePt t="45525" x="5102225" y="1820863"/>
          <p14:tracePt t="45530" x="5151438" y="1804988"/>
          <p14:tracePt t="45532" x="5160963" y="1779588"/>
          <p14:tracePt t="45534" x="5194300" y="1771650"/>
          <p14:tracePt t="45536" x="5235575" y="1754188"/>
          <p14:tracePt t="45547" x="5345113" y="1687513"/>
          <p14:tracePt t="45549" x="5370513" y="1670050"/>
          <p14:tracePt t="45551" x="5386388" y="1644650"/>
          <p14:tracePt t="45552" x="5411788" y="1636713"/>
          <p14:tracePt t="45564" x="5495925" y="1570038"/>
          <p14:tracePt t="45565" x="5521325" y="1552575"/>
          <p14:tracePt t="45566" x="5529263" y="1544638"/>
          <p14:tracePt t="45580" x="5605463" y="1477963"/>
          <p14:tracePt t="45582" x="5621338" y="1460500"/>
          <p14:tracePt t="45597" x="5680075" y="1419225"/>
          <p14:tracePt t="45598" x="5689600" y="1401763"/>
          <p14:tracePt t="45614" x="5730875" y="1376363"/>
          <p14:tracePt t="45615" x="5738813" y="1376363"/>
          <p14:tracePt t="45630" x="5815013" y="1335088"/>
          <p14:tracePt t="45631" x="5822950" y="1317625"/>
          <p14:tracePt t="45647" x="5940425" y="1258888"/>
          <p14:tracePt t="45648" x="5957888" y="1250950"/>
          <p14:tracePt t="45664" x="6108700" y="1174750"/>
          <p14:tracePt t="45665" x="6149975" y="1149350"/>
          <p14:tracePt t="45668" x="6167438" y="1141413"/>
          <p14:tracePt t="45669" x="6192838" y="1133475"/>
          <p14:tracePt t="45681" x="6326188" y="1066800"/>
          <p14:tracePt t="45682" x="6359525" y="1049338"/>
          <p14:tracePt t="45685" x="6394450" y="1041400"/>
          <p14:tracePt t="45686" x="6410325" y="1016000"/>
          <p14:tracePt t="45688" x="6453188" y="1008063"/>
          <p14:tracePt t="45689" x="6461125" y="1008063"/>
          <p14:tracePt t="45690" x="6477000" y="998538"/>
          <p14:tracePt t="45691" x="6494463" y="998538"/>
          <p14:tracePt t="45692" x="6519863" y="982663"/>
          <p14:tracePt t="45693" x="6527800" y="982663"/>
          <p14:tracePt t="45694" x="6535738" y="973138"/>
          <p14:tracePt t="45695" x="6561138" y="965200"/>
          <p14:tracePt t="45696" x="6570663" y="965200"/>
          <p14:tracePt t="45698" x="6604000" y="939800"/>
          <p14:tracePt t="45699" x="6611938" y="939800"/>
          <p14:tracePt t="45702" x="6653213" y="939800"/>
          <p14:tracePt t="45703" x="6670675" y="923925"/>
          <p14:tracePt t="45704" x="6696075" y="923925"/>
          <p14:tracePt t="45705" x="6704013" y="914400"/>
          <p14:tracePt t="45711" x="6788150" y="889000"/>
          <p14:tracePt t="45713" x="6796088" y="881063"/>
          <p14:tracePt t="45719" x="6897688" y="847725"/>
          <p14:tracePt t="45720" x="6905625" y="847725"/>
          <p14:tracePt t="45731" x="6997700" y="806450"/>
          <p14:tracePt t="45732" x="7005638" y="806450"/>
          <p14:tracePt t="45735" x="7031038" y="806450"/>
          <p14:tracePt t="45736" x="7040563" y="796925"/>
          <p14:tracePt t="45747" x="7073900" y="788988"/>
          <p14:tracePt t="45798" x="7081838" y="788988"/>
          <p14:tracePt t="45976" x="7064375" y="788988"/>
          <p14:tracePt t="45979" x="7056438" y="796925"/>
          <p14:tracePt t="45985" x="7048500" y="814388"/>
          <p14:tracePt t="45986" x="7048500" y="822325"/>
          <p14:tracePt t="45997" x="7023100" y="830263"/>
          <p14:tracePt t="45998" x="7015163" y="830263"/>
          <p14:tracePt t="46014" x="7005638" y="839788"/>
          <p14:tracePt t="46015" x="6997700" y="839788"/>
          <p14:tracePt t="46031" x="6972300" y="839788"/>
          <p14:tracePt t="46032" x="6964363" y="855663"/>
          <p14:tracePt t="46048" x="6913563" y="865188"/>
          <p14:tracePt t="46050" x="6888163" y="865188"/>
          <p14:tracePt t="46051" x="6880225" y="873125"/>
          <p14:tracePt t="46064" x="6813550" y="906463"/>
          <p14:tracePt t="46065" x="6805613" y="914400"/>
          <p14:tracePt t="46068" x="6788150" y="914400"/>
          <p14:tracePt t="46069" x="6770688" y="923925"/>
          <p14:tracePt t="46070" x="6762750" y="923925"/>
          <p14:tracePt t="46081" x="6704013" y="949325"/>
          <p14:tracePt t="46082" x="6704013" y="957263"/>
          <p14:tracePt t="46098" x="6645275" y="982663"/>
          <p14:tracePt t="46099" x="6637338" y="982663"/>
          <p14:tracePt t="46114" x="6629400" y="998538"/>
          <p14:tracePt t="47064" x="6629400" y="1008063"/>
          <p14:tracePt t="47067" x="6662738" y="1008063"/>
          <p14:tracePt t="47068" x="6670675" y="1008063"/>
          <p14:tracePt t="47069" x="6688138" y="1023938"/>
          <p14:tracePt t="47070" x="6696075" y="1023938"/>
          <p14:tracePt t="47082" x="6821488" y="1049338"/>
          <p14:tracePt t="47083" x="6872288" y="1066800"/>
          <p14:tracePt t="47085" x="6880225" y="1066800"/>
          <p14:tracePt t="47086" x="6923088" y="1074738"/>
          <p14:tracePt t="47088" x="6956425" y="1082675"/>
          <p14:tracePt t="47089" x="6964363" y="1082675"/>
          <p14:tracePt t="47090" x="6989763" y="1082675"/>
          <p14:tracePt t="47098" x="7107238" y="1108075"/>
          <p14:tracePt t="47099" x="7158038" y="1108075"/>
          <p14:tracePt t="47101" x="7191375" y="1116013"/>
          <p14:tracePt t="47103" x="7232650" y="1116013"/>
          <p14:tracePt t="47104" x="7275513" y="1125538"/>
          <p14:tracePt t="47105" x="7291388" y="1125538"/>
          <p14:tracePt t="47106" x="7316788" y="1125538"/>
          <p14:tracePt t="47107" x="7334250" y="1125538"/>
          <p14:tracePt t="47108" x="7358063" y="1125538"/>
          <p14:tracePt t="47109" x="7383463" y="1125538"/>
          <p14:tracePt t="47110" x="7408863" y="1133475"/>
          <p14:tracePt t="47115" x="7500938" y="1149350"/>
          <p14:tracePt t="47116" x="7551738" y="1149350"/>
          <p14:tracePt t="47132" x="7921625" y="1192213"/>
          <p14:tracePt t="47133" x="7962900" y="1192213"/>
          <p14:tracePt t="47136" x="8013700" y="1192213"/>
          <p14:tracePt t="47137" x="8054975" y="1200150"/>
          <p14:tracePt t="47138" x="8080375" y="1200150"/>
          <p14:tracePt t="47139" x="8088313" y="1200150"/>
          <p14:tracePt t="47140" x="8121650" y="1200150"/>
          <p14:tracePt t="47141" x="8131175" y="1200150"/>
          <p14:tracePt t="47148" x="8256588" y="1208088"/>
          <p14:tracePt t="47149" x="8289925" y="1217613"/>
          <p14:tracePt t="47152" x="8332788" y="1217613"/>
          <p14:tracePt t="47153" x="8348663" y="1217613"/>
          <p14:tracePt t="47154" x="8366125" y="1217613"/>
          <p14:tracePt t="47155" x="8374063" y="1217613"/>
          <p14:tracePt t="47165" x="8466138" y="1243013"/>
          <p14:tracePt t="47166" x="8491538" y="1243013"/>
          <p14:tracePt t="47182" x="8542338" y="1243013"/>
          <p14:tracePt t="47737" x="8532813" y="1243013"/>
          <p14:tracePt t="47744" x="8532813" y="1250950"/>
          <p14:tracePt t="47746" x="8524875" y="1250950"/>
          <p14:tracePt t="47751" x="8516938" y="1258888"/>
          <p14:tracePt t="47766" x="8491538" y="1284288"/>
          <p14:tracePt t="47783" x="8483600" y="1284288"/>
          <p14:tracePt t="48678" x="8499475" y="1284288"/>
          <p14:tracePt t="48682" x="8532813" y="1276350"/>
          <p14:tracePt t="48689" x="8601075" y="1250950"/>
          <p14:tracePt t="48700" x="8701088" y="1192213"/>
          <p14:tracePt t="48701" x="8743950" y="1192213"/>
          <p14:tracePt t="48704" x="8759825" y="1184275"/>
          <p14:tracePt t="48705" x="8793163" y="1174750"/>
          <p14:tracePt t="48706" x="8802688" y="1174750"/>
          <p14:tracePt t="48707" x="8810625" y="1174750"/>
          <p14:tracePt t="48717" x="8910638" y="1149350"/>
          <p14:tracePt t="48718" x="8961438" y="1141413"/>
          <p14:tracePt t="48720" x="8994775" y="1141413"/>
          <p14:tracePt t="48721" x="9002713" y="1133475"/>
          <p14:tracePt t="48722" x="9012238" y="1133475"/>
          <p14:tracePt t="48723" x="9037638" y="1133475"/>
          <p14:tracePt t="48733" x="9145588" y="1125538"/>
          <p14:tracePt t="48734" x="9188450" y="1125538"/>
          <p14:tracePt t="48736" x="9204325" y="1108075"/>
          <p14:tracePt t="48737" x="9221788" y="1108075"/>
          <p14:tracePt t="48739" x="9247188" y="1108075"/>
          <p14:tracePt t="48741" x="9272588" y="1108075"/>
          <p14:tracePt t="48749" x="9331325" y="1108075"/>
          <p14:tracePt t="48750" x="9339263" y="1108075"/>
          <p14:tracePt t="48752" x="9355138" y="1108075"/>
          <p14:tracePt t="48767" x="9390063" y="1108075"/>
          <p14:tracePt t="48768" x="9398000" y="1108075"/>
          <p14:tracePt t="48973" x="9413875" y="1108075"/>
          <p14:tracePt t="48977" x="9423400" y="1100138"/>
          <p14:tracePt t="48983" x="9439275" y="1100138"/>
          <p14:tracePt t="48984" x="9456738" y="1090613"/>
          <p14:tracePt t="48986" x="9464675" y="1090613"/>
          <p14:tracePt t="49000" x="9540875" y="1082675"/>
          <p14:tracePt t="49001" x="9556750" y="1082675"/>
          <p14:tracePt t="49017" x="9640888" y="1066800"/>
          <p14:tracePt t="49018" x="9666288" y="1066800"/>
          <p14:tracePt t="49033" x="9732963" y="1066800"/>
          <p14:tracePt t="49035" x="9750425" y="1066800"/>
          <p14:tracePt t="49050" x="9775825" y="1057275"/>
          <p14:tracePt t="49051" x="9791700" y="1057275"/>
          <p14:tracePt t="49989" x="9801225" y="1057275"/>
          <p14:tracePt t="49990" x="9809163" y="1057275"/>
          <p14:tracePt t="49992" x="9834563" y="1057275"/>
          <p14:tracePt t="49994" x="9850438" y="1049338"/>
          <p14:tracePt t="49995" x="9859963" y="1049338"/>
          <p14:tracePt t="49997" x="9883775" y="1049338"/>
          <p14:tracePt t="50000" x="9901238" y="1049338"/>
          <p14:tracePt t="50002" x="9959975" y="1049338"/>
          <p14:tracePt t="50004" x="9977438" y="1049338"/>
          <p14:tracePt t="50006" x="10001250" y="1049338"/>
          <p14:tracePt t="50007" x="10026650" y="1049338"/>
          <p14:tracePt t="50008" x="10044113" y="1049338"/>
          <p14:tracePt t="50009" x="10059988" y="1049338"/>
          <p14:tracePt t="50012" x="10110788" y="1049338"/>
          <p14:tracePt t="50014" x="10144125" y="1049338"/>
          <p14:tracePt t="50016" x="10186988" y="1049338"/>
          <p14:tracePt t="50020" x="10271125" y="1066800"/>
          <p14:tracePt t="50021" x="10279063" y="1066800"/>
          <p14:tracePt t="50022" x="10304463" y="1066800"/>
          <p14:tracePt t="50023" x="10320338" y="1074738"/>
          <p14:tracePt t="50024" x="10345738" y="1074738"/>
          <p14:tracePt t="50034" x="10529888" y="1090613"/>
          <p14:tracePt t="50035" x="10598150" y="1108075"/>
          <p14:tracePt t="50037" x="10631488" y="1108075"/>
          <p14:tracePt t="50038" x="10672763" y="1116013"/>
          <p14:tracePt t="50040" x="10723563" y="1125538"/>
          <p14:tracePt t="50041" x="10756900" y="1125538"/>
          <p14:tracePt t="50042" x="10774363" y="1125538"/>
          <p14:tracePt t="50042" x="10807700" y="1125538"/>
          <p14:tracePt t="50043" x="10823575" y="1133475"/>
          <p14:tracePt t="50051" x="10941050" y="1133475"/>
          <p14:tracePt t="50052" x="11017250" y="1149350"/>
          <p14:tracePt t="50055" x="11075988" y="1149350"/>
          <p14:tracePt t="50056" x="11109325" y="1158875"/>
          <p14:tracePt t="50067" x="11328400" y="1174750"/>
          <p14:tracePt t="50069" x="11387138" y="1174750"/>
          <p14:tracePt t="50071" x="11403013" y="1174750"/>
          <p14:tracePt t="50072" x="11445875" y="1192213"/>
          <p14:tracePt t="50073" x="11469688" y="1192213"/>
          <p14:tracePt t="50074" x="11479213" y="1192213"/>
          <p14:tracePt t="50075" x="11495088" y="1192213"/>
          <p14:tracePt t="50076" x="11512550" y="1192213"/>
          <p14:tracePt t="50084" x="11604625" y="1200150"/>
          <p14:tracePt t="50085" x="11645900" y="1200150"/>
          <p14:tracePt t="50087" x="11663363" y="1200150"/>
          <p14:tracePt t="50089" x="11688763" y="1200150"/>
          <p14:tracePt t="50090" x="11704638" y="1200150"/>
          <p14:tracePt t="50091" x="11722100" y="1200150"/>
          <p14:tracePt t="50101" x="11788775" y="1200150"/>
          <p14:tracePt t="50103" x="11806238" y="1200150"/>
          <p14:tracePt t="50104" x="11814175" y="1200150"/>
          <p14:tracePt t="50106" x="11822113" y="1200150"/>
          <p14:tracePt t="50118" x="11857038" y="1200150"/>
          <p14:tracePt t="50134" x="11872913" y="1200150"/>
          <p14:tracePt t="50151" x="11898313" y="1192213"/>
          <p14:tracePt t="50168" x="11931650" y="1184275"/>
          <p14:tracePt t="50169" x="11939588" y="1184275"/>
          <p14:tracePt t="50189" x="11998325" y="1174750"/>
          <p14:tracePt t="50193" x="12015788" y="1174750"/>
          <p14:tracePt t="50195" x="12023725" y="1174750"/>
          <p14:tracePt t="50202" x="12041188" y="1166813"/>
          <p14:tracePt t="50218" x="12066588" y="1166813"/>
          <p14:tracePt t="50522" x="12057063" y="1166813"/>
          <p14:tracePt t="50527" x="12049125" y="1166813"/>
          <p14:tracePt t="50527" x="12049125" y="1174750"/>
          <p14:tracePt t="50534" x="12033250" y="1200150"/>
          <p14:tracePt t="50536" x="12007850" y="1217613"/>
          <p14:tracePt t="50551" x="11957050" y="1258888"/>
          <p14:tracePt t="50552" x="11957050" y="1276350"/>
          <p14:tracePt t="50555" x="11949113" y="1276350"/>
          <p14:tracePt t="50557" x="11931650" y="1284288"/>
          <p14:tracePt t="50568" x="11923713" y="1292225"/>
          <p14:tracePt t="50569" x="11915775" y="1292225"/>
          <p14:tracePt t="50584" x="11915775" y="1301750"/>
          <p14:tracePt t="50793" x="11906250" y="1317625"/>
          <p14:tracePt t="50798" x="11890375" y="1317625"/>
          <p14:tracePt t="50802" x="11890375" y="1325563"/>
          <p14:tracePt t="50818" x="11880850" y="1335088"/>
          <p14:tracePt t="50819" x="11872913" y="1335088"/>
          <p14:tracePt t="50835" x="11872913" y="1343025"/>
          <p14:tracePt t="51713" x="11864975" y="1343025"/>
          <p14:tracePt t="51720" x="11831638" y="1368425"/>
          <p14:tracePt t="51722" x="11788775" y="1384300"/>
          <p14:tracePt t="51725" x="11747500" y="1401763"/>
          <p14:tracePt t="51726" x="11714163" y="1409700"/>
          <p14:tracePt t="51728" x="11680825" y="1419225"/>
          <p14:tracePt t="51729" x="11680825" y="1427163"/>
          <p14:tracePt t="51731" x="11637963" y="1452563"/>
          <p14:tracePt t="51732" x="11630025" y="1452563"/>
          <p14:tracePt t="51733" x="11612563" y="1460500"/>
          <p14:tracePt t="51734" x="11587163" y="1468438"/>
          <p14:tracePt t="51742" x="11428413" y="1544638"/>
          <p14:tracePt t="51743" x="11420475" y="1552575"/>
          <p14:tracePt t="51744" x="11403013" y="1552575"/>
          <p14:tracePt t="51745" x="11369675" y="1570038"/>
          <p14:tracePt t="51752" x="11210925" y="1620838"/>
          <p14:tracePt t="51754" x="11193463" y="1628775"/>
          <p14:tracePt t="51756" x="11134725" y="1636713"/>
          <p14:tracePt t="51757" x="11093450" y="1662113"/>
          <p14:tracePt t="51758" x="11068050" y="1662113"/>
          <p14:tracePt t="51770" x="10741025" y="1738313"/>
          <p14:tracePt t="51771" x="10664825" y="1754188"/>
          <p14:tracePt t="51773" x="10606088" y="1762125"/>
          <p14:tracePt t="51776" x="10529888" y="1779588"/>
          <p14:tracePt t="51777" x="10463213" y="1797050"/>
          <p14:tracePt t="51778" x="10412413" y="1804988"/>
          <p14:tracePt t="51779" x="10396538" y="1820863"/>
          <p14:tracePt t="51780" x="10353675" y="1830388"/>
          <p14:tracePt t="51781" x="10312400" y="1830388"/>
          <p14:tracePt t="51782" x="10271125" y="1846263"/>
          <p14:tracePt t="51783" x="10236200" y="1846263"/>
          <p14:tracePt t="51784" x="10194925" y="1863725"/>
          <p14:tracePt t="51792" x="9875838" y="1947863"/>
          <p14:tracePt t="51793" x="9834563" y="1947863"/>
          <p14:tracePt t="51794" x="9791700" y="1955800"/>
          <p14:tracePt t="51796" x="9725025" y="1973263"/>
          <p14:tracePt t="51797" x="9683750" y="1973263"/>
          <p14:tracePt t="51802" x="9531350" y="2014538"/>
          <p14:tracePt t="51803" x="9456738" y="2014538"/>
          <p14:tracePt t="51805" x="9413875" y="2032000"/>
          <p14:tracePt t="51807" x="9347200" y="2039938"/>
          <p14:tracePt t="51808" x="9272588" y="2047875"/>
          <p14:tracePt t="51809" x="9237663" y="2055813"/>
          <p14:tracePt t="51819" x="8953500" y="2090738"/>
          <p14:tracePt t="51820" x="8851900" y="2098675"/>
          <p14:tracePt t="51823" x="8759825" y="2124075"/>
          <p14:tracePt t="51824" x="8726488" y="2124075"/>
          <p14:tracePt t="51836" x="8424863" y="2165350"/>
          <p14:tracePt t="51837" x="8340725" y="2173288"/>
          <p14:tracePt t="51840" x="8274050" y="2198688"/>
          <p14:tracePt t="51841" x="8223250" y="2198688"/>
          <p14:tracePt t="51842" x="8189913" y="2198688"/>
          <p14:tracePt t="51843" x="8172450" y="2208213"/>
          <p14:tracePt t="51852" x="7945438" y="2241550"/>
          <p14:tracePt t="51854" x="7862888" y="2249488"/>
          <p14:tracePt t="51856" x="7820025" y="2249488"/>
          <p14:tracePt t="51858" x="7778750" y="2257425"/>
          <p14:tracePt t="51859" x="7753350" y="2257425"/>
          <p14:tracePt t="51869" x="7569200" y="2292350"/>
          <p14:tracePt t="51870" x="7510463" y="2292350"/>
          <p14:tracePt t="51872" x="7500938" y="2292350"/>
          <p14:tracePt t="51874" x="7459663" y="2300288"/>
          <p14:tracePt t="51875" x="7416800" y="2300288"/>
          <p14:tracePt t="51886" x="7265988" y="2308225"/>
          <p14:tracePt t="51887" x="7216775" y="2308225"/>
          <p14:tracePt t="51902" x="7040563" y="2308225"/>
          <p14:tracePt t="51903" x="7015163" y="2308225"/>
          <p14:tracePt t="51919" x="6931025" y="2325688"/>
          <p14:tracePt t="51936" x="6888163" y="2333625"/>
          <p14:tracePt t="52050" x="6888163" y="2341563"/>
          <p14:tracePt t="52054" x="6880225" y="2341563"/>
          <p14:tracePt t="52069" x="6829425" y="2366963"/>
          <p14:tracePt t="52086" x="6770688" y="2374900"/>
          <p14:tracePt t="52087" x="6762750" y="2374900"/>
          <p14:tracePt t="52103" x="6729413" y="2392363"/>
          <p14:tracePt t="52104" x="6721475" y="2392363"/>
          <p14:tracePt t="52233" x="6729413" y="2392363"/>
          <p14:tracePt t="52254" x="6737350" y="2392363"/>
          <p14:tracePt t="52259" x="6746875" y="2392363"/>
          <p14:tracePt t="52270" x="6754813" y="2392363"/>
          <p14:tracePt t="52287" x="6788150" y="2392363"/>
          <p14:tracePt t="52288" x="6796088" y="2392363"/>
          <p14:tracePt t="52303" x="6838950" y="2384425"/>
          <p14:tracePt t="52319" x="6864350" y="2366963"/>
          <p14:tracePt t="52336" x="6872288" y="2366963"/>
          <p14:tracePt t="53353" x="6880225" y="2366963"/>
          <p14:tracePt t="53357" x="6905625" y="2366963"/>
          <p14:tracePt t="53359" x="6923088" y="2374900"/>
          <p14:tracePt t="53360" x="6938963" y="2374900"/>
          <p14:tracePt t="53361" x="6946900" y="2384425"/>
          <p14:tracePt t="53362" x="6956425" y="2384425"/>
          <p14:tracePt t="53363" x="6964363" y="2384425"/>
          <p14:tracePt t="53364" x="6981825" y="2392363"/>
          <p14:tracePt t="53370" x="7048500" y="2417763"/>
          <p14:tracePt t="53372" x="7081838" y="2425700"/>
          <p14:tracePt t="53376" x="7165975" y="2459038"/>
          <p14:tracePt t="53377" x="7199313" y="2459038"/>
          <p14:tracePt t="53387" x="7400925" y="2517775"/>
          <p14:tracePt t="53389" x="7426325" y="2535238"/>
          <p14:tracePt t="53391" x="7467600" y="2535238"/>
          <p14:tracePt t="53392" x="7526338" y="2551113"/>
          <p14:tracePt t="53393" x="7543800" y="2551113"/>
          <p14:tracePt t="53394" x="7569200" y="2560638"/>
          <p14:tracePt t="53404" x="7786688" y="2619375"/>
          <p14:tracePt t="53405" x="7878763" y="2627313"/>
          <p14:tracePt t="53408" x="7962900" y="2644775"/>
          <p14:tracePt t="53409" x="7996238" y="2644775"/>
          <p14:tracePt t="53410" x="8013700" y="2660650"/>
          <p14:tracePt t="53411" x="8054975" y="2668588"/>
          <p14:tracePt t="53420" x="8289925" y="2719388"/>
          <p14:tracePt t="53422" x="8374063" y="2744788"/>
          <p14:tracePt t="53424" x="8432800" y="2752725"/>
          <p14:tracePt t="53428" x="8509000" y="2770188"/>
          <p14:tracePt t="53429" x="8558213" y="2786063"/>
          <p14:tracePt t="53437" x="8709025" y="2811463"/>
          <p14:tracePt t="53438" x="8785225" y="2836863"/>
          <p14:tracePt t="53441" x="8843963" y="2846388"/>
          <p14:tracePt t="53443" x="8877300" y="2870200"/>
          <p14:tracePt t="53444" x="8910638" y="2870200"/>
          <p14:tracePt t="53446" x="8936038" y="2879725"/>
          <p14:tracePt t="53447" x="8961438" y="2879725"/>
          <p14:tracePt t="53454" x="9045575" y="2913063"/>
          <p14:tracePt t="53455" x="9086850" y="2921000"/>
          <p14:tracePt t="53458" x="9104313" y="2928938"/>
          <p14:tracePt t="53459" x="9129713" y="2938463"/>
          <p14:tracePt t="53460" x="9145588" y="2938463"/>
          <p14:tracePt t="53471" x="9213850" y="2963863"/>
          <p14:tracePt t="53489" x="9221788" y="2971800"/>
          <p14:tracePt t="53530" x="9229725" y="2979738"/>
          <p14:tracePt t="53534" x="9229725" y="2997200"/>
          <p14:tracePt t="53535" x="9247188" y="2997200"/>
          <p14:tracePt t="53541" x="9263063" y="3013075"/>
          <p14:tracePt t="53542" x="9272588" y="3022600"/>
          <p14:tracePt t="53543" x="9288463" y="3022600"/>
          <p14:tracePt t="53553" x="9347200" y="3063875"/>
          <p14:tracePt t="53555" x="9355138" y="3063875"/>
          <p14:tracePt t="53557" x="9380538" y="3081338"/>
          <p14:tracePt t="53558" x="9390063" y="3081338"/>
          <p14:tracePt t="53559" x="9398000" y="3089275"/>
          <p14:tracePt t="53571" x="9507538" y="3140075"/>
          <p14:tracePt t="53572" x="9523413" y="3148013"/>
          <p14:tracePt t="53574" x="9540875" y="3163888"/>
          <p14:tracePt t="53575" x="9548813" y="3163888"/>
          <p14:tracePt t="53576" x="9556750" y="3163888"/>
          <p14:tracePt t="53577" x="9566275" y="3173413"/>
          <p14:tracePt t="53578" x="9582150" y="3173413"/>
          <p14:tracePt t="53587" x="9625013" y="3181350"/>
          <p14:tracePt t="53588" x="9632950" y="3189288"/>
          <p14:tracePt t="53590" x="9640888" y="3189288"/>
          <p14:tracePt t="53604" x="9648825" y="3189288"/>
          <p14:tracePt t="53792" x="9640888" y="3189288"/>
          <p14:tracePt t="53794" x="9625013" y="3189288"/>
          <p14:tracePt t="53797" x="9607550" y="3181350"/>
          <p14:tracePt t="53799" x="9599613" y="3163888"/>
          <p14:tracePt t="53804" x="9566275" y="3155950"/>
          <p14:tracePt t="53805" x="9540875" y="3155950"/>
          <p14:tracePt t="53807" x="9531350" y="3148013"/>
          <p14:tracePt t="53809" x="9498013" y="3140075"/>
          <p14:tracePt t="53810" x="9490075" y="3140075"/>
          <p14:tracePt t="53814" x="9456738" y="3122613"/>
          <p14:tracePt t="53815" x="9448800" y="3114675"/>
          <p14:tracePt t="53816" x="9439275" y="3114675"/>
          <p14:tracePt t="53817" x="9431338" y="3114675"/>
          <p14:tracePt t="53821" x="9390063" y="3105150"/>
          <p14:tracePt t="53823" x="9372600" y="3097213"/>
          <p14:tracePt t="53825" x="9347200" y="3097213"/>
          <p14:tracePt t="53826" x="9321800" y="3081338"/>
          <p14:tracePt t="53837" x="9221788" y="3063875"/>
          <p14:tracePt t="53838" x="9188450" y="3055938"/>
          <p14:tracePt t="53840" x="9163050" y="3055938"/>
          <p14:tracePt t="53842" x="9155113" y="3038475"/>
          <p14:tracePt t="53843" x="9120188" y="3038475"/>
          <p14:tracePt t="53854" x="9037638" y="3022600"/>
          <p14:tracePt t="53855" x="9020175" y="3013075"/>
          <p14:tracePt t="53858" x="8994775" y="3013075"/>
          <p14:tracePt t="53860" x="8986838" y="3013075"/>
          <p14:tracePt t="53860" x="8978900" y="3013075"/>
          <p14:tracePt t="53871" x="8936038" y="2997200"/>
          <p14:tracePt t="53887" x="8928100" y="2997200"/>
          <p14:tracePt t="54741" x="8928100" y="2987675"/>
          <p14:tracePt t="54743" x="8928100" y="2979738"/>
          <p14:tracePt t="54744" x="8953500" y="2979738"/>
          <p14:tracePt t="54755" x="9037638" y="2913063"/>
          <p14:tracePt t="54756" x="9053513" y="2913063"/>
          <p14:tracePt t="54758" x="9078913" y="2905125"/>
          <p14:tracePt t="54760" x="9096375" y="2895600"/>
          <p14:tracePt t="54761" x="9120188" y="2887663"/>
          <p14:tracePt t="54761" x="9129713" y="2887663"/>
          <p14:tracePt t="54763" x="9137650" y="2887663"/>
          <p14:tracePt t="54764" x="9145588" y="2870200"/>
          <p14:tracePt t="54765" x="9163050" y="2870200"/>
          <p14:tracePt t="54766" x="9178925" y="2862263"/>
          <p14:tracePt t="54771" x="9229725" y="2846388"/>
          <p14:tracePt t="54773" x="9263063" y="2820988"/>
          <p14:tracePt t="54775" x="9272588" y="2820988"/>
          <p14:tracePt t="54777" x="9313863" y="2811463"/>
          <p14:tracePt t="54778" x="9331325" y="2803525"/>
          <p14:tracePt t="54788" x="9439275" y="2762250"/>
          <p14:tracePt t="54789" x="9482138" y="2727325"/>
          <p14:tracePt t="54791" x="9507538" y="2727325"/>
          <p14:tracePt t="54792" x="9523413" y="2719388"/>
          <p14:tracePt t="54793" x="9548813" y="2703513"/>
          <p14:tracePt t="54794" x="9556750" y="2693988"/>
          <p14:tracePt t="54795" x="9582150" y="2693988"/>
          <p14:tracePt t="54805" x="9717088" y="2601913"/>
          <p14:tracePt t="54807" x="9758363" y="2593975"/>
          <p14:tracePt t="54809" x="9801225" y="2551113"/>
          <p14:tracePt t="54811" x="9834563" y="2535238"/>
          <p14:tracePt t="54812" x="9850438" y="2527300"/>
          <p14:tracePt t="54813" x="9859963" y="2517775"/>
          <p14:tracePt t="54814" x="9883775" y="2509838"/>
          <p14:tracePt t="54815" x="9893300" y="2492375"/>
          <p14:tracePt t="54816" x="9918700" y="2484438"/>
          <p14:tracePt t="54822" x="9977438" y="2451100"/>
          <p14:tracePt t="54824" x="10010775" y="2425700"/>
          <p14:tracePt t="54826" x="10052050" y="2392363"/>
          <p14:tracePt t="54827" x="10059988" y="2384425"/>
          <p14:tracePt t="54828" x="10069513" y="2366963"/>
          <p14:tracePt t="54829" x="10094913" y="2366963"/>
          <p14:tracePt t="54838" x="10153650" y="2308225"/>
          <p14:tracePt t="54839" x="10186988" y="2282825"/>
          <p14:tracePt t="54855" x="10294938" y="2182813"/>
          <p14:tracePt t="54857" x="10304463" y="2182813"/>
          <p14:tracePt t="54859" x="10312400" y="2157413"/>
          <p14:tracePt t="54860" x="10320338" y="2157413"/>
          <p14:tracePt t="54861" x="10337800" y="2149475"/>
          <p14:tracePt t="54871" x="10353675" y="2114550"/>
          <p14:tracePt t="54888" x="10379075" y="2090738"/>
          <p14:tracePt t="54889" x="10379075" y="2073275"/>
          <p14:tracePt t="55090" x="10371138" y="2073275"/>
          <p14:tracePt t="55093" x="10363200" y="2073275"/>
          <p14:tracePt t="55096" x="10337800" y="2081213"/>
          <p14:tracePt t="55098" x="10329863" y="2081213"/>
          <p14:tracePt t="55099" x="10320338" y="2081213"/>
          <p14:tracePt t="55105" x="10294938" y="2090738"/>
          <p14:tracePt t="55107" x="10279063" y="2090738"/>
          <p14:tracePt t="55109" x="10279063" y="2098675"/>
          <p14:tracePt t="55110" x="10271125" y="2098675"/>
          <p14:tracePt t="55113" x="10253663" y="2098675"/>
          <p14:tracePt t="55122" x="10236200" y="2114550"/>
          <p14:tracePt t="55138" x="10194925" y="2132013"/>
          <p14:tracePt t="55139" x="10186988" y="2132013"/>
          <p14:tracePt t="55155" x="10161588" y="2139950"/>
          <p14:tracePt t="55156" x="10161588" y="2157413"/>
          <p14:tracePt t="55173" x="10153650" y="2173288"/>
          <p14:tracePt t="55189" x="10144125" y="2198688"/>
          <p14:tracePt t="55206" x="10128250" y="2224088"/>
          <p14:tracePt t="55207" x="10118725" y="2241550"/>
          <p14:tracePt t="55222" x="10118725" y="2266950"/>
          <p14:tracePt t="55223" x="10118725" y="2282825"/>
          <p14:tracePt t="55239" x="10110788" y="2292350"/>
          <p14:tracePt t="55274" x="10110788" y="2300288"/>
          <p14:tracePt t="55282" x="10110788" y="2308225"/>
          <p14:tracePt t="55288" x="10110788" y="2325688"/>
          <p14:tracePt t="55289" x="10110788" y="2333625"/>
          <p14:tracePt t="55306" x="10110788" y="2366963"/>
          <p14:tracePt t="55323" x="10110788" y="2374900"/>
          <p14:tracePt t="55324" x="10128250" y="2374900"/>
          <p14:tracePt t="57697" x="10118725" y="2374900"/>
          <p14:tracePt t="57699" x="10118725" y="2384425"/>
          <p14:tracePt t="57708" x="10110788" y="2384425"/>
          <p14:tracePt t="57709" x="10102850" y="2392363"/>
          <p14:tracePt t="57724" x="10059988" y="2417763"/>
          <p14:tracePt t="57725" x="10044113" y="2425700"/>
          <p14:tracePt t="57741" x="9952038" y="2459038"/>
          <p14:tracePt t="57742" x="9918700" y="2459038"/>
          <p14:tracePt t="57743" x="9909175" y="2459038"/>
          <p14:tracePt t="57757" x="9825038" y="2476500"/>
          <p14:tracePt t="57759" x="9809163" y="2476500"/>
          <p14:tracePt t="57761" x="9783763" y="2492375"/>
          <p14:tracePt t="57763" x="9775825" y="2492375"/>
          <p14:tracePt t="57774" x="9725025" y="2501900"/>
          <p14:tracePt t="57775" x="9707563" y="2501900"/>
          <p14:tracePt t="57777" x="9699625" y="2501900"/>
          <p14:tracePt t="57778" x="9691688" y="2509838"/>
          <p14:tracePt t="57790" x="9648825" y="2517775"/>
          <p14:tracePt t="57792" x="9640888" y="2517775"/>
          <p14:tracePt t="57807" x="9582150" y="2543175"/>
          <p14:tracePt t="57808" x="9574213" y="2543175"/>
          <p14:tracePt t="57810" x="9566275" y="2551113"/>
          <p14:tracePt t="57824" x="9515475" y="2576513"/>
          <p14:tracePt t="57825" x="9490075" y="2576513"/>
          <p14:tracePt t="57827" x="9490075" y="2586038"/>
          <p14:tracePt t="57841" x="9413875" y="2619375"/>
          <p14:tracePt t="57842" x="9372600" y="2635250"/>
          <p14:tracePt t="57845" x="9347200" y="2644775"/>
          <p14:tracePt t="57846" x="9331325" y="2660650"/>
          <p14:tracePt t="57847" x="9321800" y="2660650"/>
          <p14:tracePt t="57848" x="9313863" y="2668588"/>
          <p14:tracePt t="57849" x="9288463" y="2678113"/>
          <p14:tracePt t="57850" x="9280525" y="2678113"/>
          <p14:tracePt t="57857" x="9204325" y="2719388"/>
          <p14:tracePt t="57859" x="9155113" y="2744788"/>
          <p14:tracePt t="57861" x="9104313" y="2762250"/>
          <p14:tracePt t="57862" x="9096375" y="2770188"/>
          <p14:tracePt t="57863" x="9070975" y="2786063"/>
          <p14:tracePt t="57864" x="9053513" y="2795588"/>
          <p14:tracePt t="57865" x="9037638" y="2795588"/>
          <p14:tracePt t="57874" x="8910638" y="2836863"/>
          <p14:tracePt t="57876" x="8851900" y="2870200"/>
          <p14:tracePt t="57878" x="8810625" y="2887663"/>
          <p14:tracePt t="57879" x="8777288" y="2887663"/>
          <p14:tracePt t="57891" x="8550275" y="2979738"/>
          <p14:tracePt t="57893" x="8524875" y="2997200"/>
          <p14:tracePt t="57895" x="8474075" y="3013075"/>
          <p14:tracePt t="57896" x="8466138" y="3013075"/>
          <p14:tracePt t="57909" x="8231188" y="3097213"/>
          <p14:tracePt t="57912" x="8180388" y="3122613"/>
          <p14:tracePt t="57914" x="8131175" y="3140075"/>
          <p14:tracePt t="57915" x="8105775" y="3140075"/>
          <p14:tracePt t="57916" x="8097838" y="3148013"/>
          <p14:tracePt t="57925" x="7962900" y="3189288"/>
          <p14:tracePt t="57928" x="7937500" y="3206750"/>
          <p14:tracePt t="57930" x="7904163" y="3214688"/>
          <p14:tracePt t="57932" x="7886700" y="3222625"/>
          <p14:tracePt t="57941" x="7804150" y="3273425"/>
          <p14:tracePt t="57942" x="7769225" y="3298825"/>
          <p14:tracePt t="57958" x="7610475" y="3390900"/>
          <p14:tracePt t="57961" x="7602538" y="3398838"/>
          <p14:tracePt t="57963" x="7569200" y="3416300"/>
          <p14:tracePt t="57964" x="7569200" y="3424238"/>
          <p14:tracePt t="57965" x="7551738" y="3424238"/>
          <p14:tracePt t="57966" x="7551738" y="3433763"/>
          <p14:tracePt t="57967" x="7543800" y="3441700"/>
          <p14:tracePt t="57974" x="7500938" y="3467100"/>
          <p14:tracePt t="57975" x="7467600" y="3482975"/>
          <p14:tracePt t="57991" x="7350125" y="3559175"/>
          <p14:tracePt t="57992" x="7316788" y="3567113"/>
          <p14:tracePt t="58008" x="7216775" y="3635375"/>
          <p14:tracePt t="58009" x="7181850" y="3651250"/>
          <p14:tracePt t="58011" x="7173913" y="3668713"/>
          <p14:tracePt t="58012" x="7165975" y="3676650"/>
          <p14:tracePt t="58024" x="7107238" y="3717925"/>
          <p14:tracePt t="58025" x="7089775" y="3717925"/>
          <p14:tracePt t="58027" x="7081838" y="3717925"/>
          <p14:tracePt t="58028" x="7081838" y="3727450"/>
          <p14:tracePt t="58041" x="7040563" y="3752850"/>
          <p14:tracePt t="58042" x="7023100" y="3760788"/>
          <p14:tracePt t="58043" x="7015163" y="3760788"/>
          <p14:tracePt t="58058" x="6997700" y="3768725"/>
          <p14:tracePt t="58074" x="6981825" y="3776663"/>
          <p14:tracePt t="58075" x="6972300" y="3776663"/>
          <p14:tracePt t="58091" x="6923088" y="3802063"/>
          <p14:tracePt t="58108" x="6872288" y="3819525"/>
          <p14:tracePt t="58125" x="6829425" y="3844925"/>
          <p14:tracePt t="58126" x="6813550" y="3844925"/>
          <p14:tracePt t="58141" x="6805613" y="3844925"/>
          <p14:tracePt t="59283" x="6813550" y="3844925"/>
          <p14:tracePt t="59286" x="6838950" y="3844925"/>
          <p14:tracePt t="59287" x="6854825" y="3844925"/>
          <p14:tracePt t="59288" x="6854825" y="3835400"/>
          <p14:tracePt t="59289" x="6864350" y="3835400"/>
          <p14:tracePt t="59290" x="6880225" y="3835400"/>
          <p14:tracePt t="59294" x="6938963" y="3827463"/>
          <p14:tracePt t="59296" x="6956425" y="3819525"/>
          <p14:tracePt t="59297" x="6981825" y="3819525"/>
          <p14:tracePt t="59308" x="7165975" y="3811588"/>
          <p14:tracePt t="59310" x="7232650" y="3811588"/>
          <p14:tracePt t="59312" x="7250113" y="3811588"/>
          <p14:tracePt t="59313" x="7299325" y="3811588"/>
          <p14:tracePt t="59314" x="7334250" y="3811588"/>
          <p14:tracePt t="59315" x="7358063" y="3794125"/>
          <p14:tracePt t="59326" x="7585075" y="3786188"/>
          <p14:tracePt t="59327" x="7710488" y="3786188"/>
          <p14:tracePt t="59329" x="7786688" y="3776663"/>
          <p14:tracePt t="59331" x="7845425" y="3768725"/>
          <p14:tracePt t="59332" x="7886700" y="3768725"/>
          <p14:tracePt t="59333" x="7921625" y="3768725"/>
          <p14:tracePt t="59334" x="7962900" y="3768725"/>
          <p14:tracePt t="59343" x="8323263" y="3735388"/>
          <p14:tracePt t="59344" x="8348663" y="3735388"/>
          <p14:tracePt t="59346" x="8391525" y="3735388"/>
          <p14:tracePt t="59348" x="8516938" y="3735388"/>
          <p14:tracePt t="59349" x="8558213" y="3727450"/>
          <p14:tracePt t="59358" x="8894763" y="3694113"/>
          <p14:tracePt t="59360" x="8978900" y="3684588"/>
          <p14:tracePt t="59362" x="9061450" y="3668713"/>
          <p14:tracePt t="59364" x="9188450" y="3668713"/>
          <p14:tracePt t="59365" x="9229725" y="3659188"/>
          <p14:tracePt t="59367" x="9313863" y="3659188"/>
          <p14:tracePt t="59368" x="9347200" y="3651250"/>
          <p14:tracePt t="59369" x="9390063" y="3643313"/>
          <p14:tracePt t="59375" x="9540875" y="3617913"/>
          <p14:tracePt t="59376" x="9648825" y="3609975"/>
          <p14:tracePt t="59378" x="9683750" y="3609975"/>
          <p14:tracePt t="59380" x="9758363" y="3600450"/>
          <p14:tracePt t="59381" x="9834563" y="3576638"/>
          <p14:tracePt t="59382" x="9859963" y="3576638"/>
          <p14:tracePt t="59383" x="9893300" y="3576638"/>
          <p14:tracePt t="59384" x="9926638" y="3567113"/>
          <p14:tracePt t="59385" x="9959975" y="3567113"/>
          <p14:tracePt t="59385" x="9985375" y="3541713"/>
          <p14:tracePt t="59387" x="10018713" y="3541713"/>
          <p14:tracePt t="59388" x="10059988" y="3533775"/>
          <p14:tracePt t="59389" x="10094913" y="3533775"/>
          <p14:tracePt t="59395" x="10228263" y="3500438"/>
          <p14:tracePt t="59396" x="10279063" y="3492500"/>
          <p14:tracePt t="59397" x="10312400" y="3492500"/>
          <p14:tracePt t="59398" x="10345738" y="3482975"/>
          <p14:tracePt t="59408" x="10547350" y="3441700"/>
          <p14:tracePt t="59410" x="10598150" y="3416300"/>
          <p14:tracePt t="59413" x="10639425" y="3408363"/>
          <p14:tracePt t="59414" x="10672763" y="3398838"/>
          <p14:tracePt t="59415" x="10682288" y="3398838"/>
          <p14:tracePt t="59425" x="10799763" y="3357563"/>
          <p14:tracePt t="59426" x="10841038" y="3349625"/>
          <p14:tracePt t="59428" x="10848975" y="3332163"/>
          <p14:tracePt t="59442" x="10941050" y="3281363"/>
          <p14:tracePt t="59443" x="10950575" y="3273425"/>
          <p14:tracePt t="59459" x="11009313" y="3232150"/>
          <p14:tracePt t="59460" x="11017250" y="3222625"/>
          <p14:tracePt t="59475" x="11034713" y="3189288"/>
          <p14:tracePt t="59492" x="11058525" y="3163888"/>
          <p14:tracePt t="59509" x="11075988" y="3148013"/>
          <p14:tracePt t="59525" x="11101388" y="3114675"/>
          <p14:tracePt t="59526" x="11101388" y="3105150"/>
          <p14:tracePt t="59542" x="11142663" y="3063875"/>
          <p14:tracePt t="59544" x="11152188" y="3055938"/>
          <p14:tracePt t="59559" x="11185525" y="3030538"/>
          <p14:tracePt t="59560" x="11193463" y="3022600"/>
          <p14:tracePt t="59575" x="11201400" y="2997200"/>
          <p14:tracePt t="59577" x="11218863" y="2997200"/>
          <p14:tracePt t="59592" x="11226800" y="2987675"/>
          <p14:tracePt t="59593" x="11226800" y="2979738"/>
          <p14:tracePt t="59609" x="11244263" y="2946400"/>
          <p14:tracePt t="59611" x="11260138" y="2946400"/>
          <p14:tracePt t="59613" x="11260138" y="2938463"/>
          <p14:tracePt t="59626" x="11285538" y="2905125"/>
          <p14:tracePt t="59642" x="11303000" y="2905125"/>
          <p14:tracePt t="59676" x="11303000" y="2895600"/>
          <p14:tracePt t="60504" x="11293475" y="2895600"/>
          <p14:tracePt t="60505" x="11293475" y="2913063"/>
          <p14:tracePt t="60509" x="11285538" y="2921000"/>
          <p14:tracePt t="60515" x="11260138" y="2938463"/>
          <p14:tracePt t="60526" x="11244263" y="2963863"/>
          <p14:tracePt t="60527" x="11234738" y="2963863"/>
          <p14:tracePt t="60543" x="11193463" y="2997200"/>
          <p14:tracePt t="60544" x="11176000" y="2997200"/>
          <p14:tracePt t="60559" x="11126788" y="3022600"/>
          <p14:tracePt t="60576" x="11075988" y="3055938"/>
          <p14:tracePt t="60578" x="11042650" y="3081338"/>
          <p14:tracePt t="60593" x="10983913" y="3105150"/>
          <p14:tracePt t="60594" x="10966450" y="3122613"/>
          <p14:tracePt t="60610" x="10866438" y="3181350"/>
          <p14:tracePt t="60626" x="10774363" y="3257550"/>
          <p14:tracePt t="60628" x="10748963" y="3265488"/>
          <p14:tracePt t="60631" x="10731500" y="3290888"/>
          <p14:tracePt t="60633" x="10706100" y="3290888"/>
          <p14:tracePt t="60634" x="10698163" y="3298825"/>
          <p14:tracePt t="60635" x="10690225" y="3298825"/>
          <p14:tracePt t="60643" x="10614025" y="3349625"/>
          <p14:tracePt t="60644" x="10588625" y="3357563"/>
          <p14:tracePt t="60647" x="10572750" y="3382963"/>
          <p14:tracePt t="60649" x="10529888" y="3398838"/>
          <p14:tracePt t="60650" x="10521950" y="3416300"/>
          <p14:tracePt t="60651" x="10506075" y="3424238"/>
          <p14:tracePt t="60660" x="10353675" y="3525838"/>
          <p14:tracePt t="60664" x="10294938" y="3559175"/>
          <p14:tracePt t="60665" x="10253663" y="3584575"/>
          <p14:tracePt t="60666" x="10236200" y="3600450"/>
          <p14:tracePt t="60667" x="10228263" y="3609975"/>
          <p14:tracePt t="60677" x="10001250" y="3752850"/>
          <p14:tracePt t="60678" x="9977438" y="3768725"/>
          <p14:tracePt t="60682" x="9875838" y="3819525"/>
          <p14:tracePt t="60685" x="9809163" y="3878263"/>
          <p14:tracePt t="60686" x="9783763" y="3894138"/>
          <p14:tracePt t="60687" x="9766300" y="3919538"/>
          <p14:tracePt t="60688" x="9742488" y="3929063"/>
          <p14:tracePt t="60690" x="9707563" y="3944938"/>
          <p14:tracePt t="60691" x="9666288" y="3987800"/>
          <p14:tracePt t="60698" x="9498013" y="4105275"/>
          <p14:tracePt t="60699" x="9472613" y="4130675"/>
          <p14:tracePt t="60701" x="9431338" y="4154488"/>
          <p14:tracePt t="60702" x="9405938" y="4171950"/>
          <p14:tracePt t="60704" x="9364663" y="4197350"/>
          <p14:tracePt t="60706" x="9321800" y="4230688"/>
          <p14:tracePt t="60707" x="9305925" y="4238625"/>
          <p14:tracePt t="60708" x="9280525" y="4256088"/>
          <p14:tracePt t="60717" x="9120188" y="4365625"/>
          <p14:tracePt t="60719" x="9078913" y="4389438"/>
          <p14:tracePt t="60720" x="9070975" y="4406900"/>
          <p14:tracePt t="60721" x="9053513" y="4424363"/>
          <p14:tracePt t="60722" x="9037638" y="4432300"/>
          <p14:tracePt t="60723" x="9020175" y="4448175"/>
          <p14:tracePt t="60724" x="9012238" y="4465638"/>
          <p14:tracePt t="60725" x="8978900" y="4473575"/>
          <p14:tracePt t="60733" x="8869363" y="4575175"/>
          <p14:tracePt t="60735" x="8851900" y="4600575"/>
          <p14:tracePt t="60737" x="8818563" y="4633913"/>
          <p14:tracePt t="60738" x="8810625" y="4641850"/>
          <p14:tracePt t="60739" x="8785225" y="4649788"/>
          <p14:tracePt t="60740" x="8777288" y="4675188"/>
          <p14:tracePt t="60742" x="8767763" y="4684713"/>
          <p14:tracePt t="60743" x="8759825" y="4692650"/>
          <p14:tracePt t="60744" x="8734425" y="4718050"/>
          <p14:tracePt t="60747" x="8701088" y="4733925"/>
          <p14:tracePt t="60748" x="8685213" y="4759325"/>
          <p14:tracePt t="60754" x="8616950" y="4818063"/>
          <p14:tracePt t="60755" x="8609013" y="4826000"/>
          <p14:tracePt t="60757" x="8591550" y="4851400"/>
          <p14:tracePt t="60758" x="8575675" y="4851400"/>
          <p14:tracePt t="60767" x="8491538" y="4927600"/>
          <p14:tracePt t="60768" x="8474075" y="4943475"/>
          <p14:tracePt t="60769" x="8466138" y="4953000"/>
          <p14:tracePt t="60771" x="8440738" y="4978400"/>
          <p14:tracePt t="60773" x="8432800" y="4994275"/>
          <p14:tracePt t="60774" x="8407400" y="5011738"/>
          <p14:tracePt t="60775" x="8407400" y="5019675"/>
          <p14:tracePt t="60781" x="8348663" y="5070475"/>
          <p14:tracePt t="60782" x="8340725" y="5078413"/>
          <p14:tracePt t="60783" x="8323263" y="5095875"/>
          <p14:tracePt t="60784" x="8315325" y="5103813"/>
          <p14:tracePt t="60793" x="8256588" y="5162550"/>
          <p14:tracePt t="60794" x="8231188" y="5195888"/>
          <p14:tracePt t="60797" x="8215313" y="5203825"/>
          <p14:tracePt t="60798" x="8197850" y="5229225"/>
          <p14:tracePt t="60799" x="8189913" y="5229225"/>
          <p14:tracePt t="60800" x="8180388" y="5237163"/>
          <p14:tracePt t="60810" x="8097838" y="5321300"/>
          <p14:tracePt t="60812" x="8088313" y="5330825"/>
          <p14:tracePt t="60814" x="8062913" y="5364163"/>
          <p14:tracePt t="60815" x="8054975" y="5372100"/>
          <p14:tracePt t="60816" x="8047038" y="5389563"/>
          <p14:tracePt t="60830" x="7945438" y="5497513"/>
          <p14:tracePt t="60833" x="7929563" y="5522913"/>
          <p14:tracePt t="60835" x="7904163" y="5540375"/>
          <p14:tracePt t="60837" x="7886700" y="5565775"/>
          <p14:tracePt t="60838" x="7886700" y="5581650"/>
          <p14:tracePt t="60840" x="7878763" y="5607050"/>
          <p14:tracePt t="60841" x="7862888" y="5607050"/>
          <p14:tracePt t="60842" x="7862888" y="5614988"/>
          <p14:tracePt t="60850" x="7820025" y="5683250"/>
          <p14:tracePt t="60862" x="7794625" y="5749925"/>
          <p14:tracePt t="60865" x="7769225" y="5791200"/>
          <p14:tracePt t="60867" x="7769225" y="5808663"/>
          <p14:tracePt t="60868" x="7761288" y="5826125"/>
          <p14:tracePt t="60876" x="7753350" y="5875338"/>
          <p14:tracePt t="60878" x="7735888" y="5900738"/>
          <p14:tracePt t="60879" x="7735888" y="5908675"/>
          <p14:tracePt t="60893" x="7720013" y="5984875"/>
          <p14:tracePt t="60894" x="7720013" y="5992813"/>
          <p14:tracePt t="60896" x="7720013" y="6002338"/>
          <p14:tracePt t="60914" x="7694613" y="6086475"/>
          <p14:tracePt t="60916" x="7686675" y="6102350"/>
          <p14:tracePt t="60919" x="7686675" y="6110288"/>
          <p14:tracePt t="60920" x="7686675" y="6119813"/>
          <p14:tracePt t="60921" x="7686675" y="6127750"/>
          <p14:tracePt t="60926" x="7686675" y="6145213"/>
          <p14:tracePt t="60928" x="7686675" y="6161088"/>
          <p14:tracePt t="60943" x="7677150" y="6211888"/>
          <p14:tracePt t="60960" x="7677150" y="6237288"/>
          <p14:tracePt t="61131" x="7677150" y="6227763"/>
          <p14:tracePt t="61135" x="7677150" y="6211888"/>
          <p14:tracePt t="61143" x="7677150" y="6186488"/>
          <p14:tracePt t="61145" x="7677150" y="6178550"/>
          <p14:tracePt t="61146" x="7677150" y="6169025"/>
          <p14:tracePt t="61160" x="7677150" y="6135688"/>
          <p14:tracePt t="61161" x="7677150" y="6127750"/>
          <p14:tracePt t="61163" x="7677150" y="6119813"/>
          <p14:tracePt t="61176" x="7677150" y="6086475"/>
          <p14:tracePt t="61194" x="7677150" y="6035675"/>
          <p14:tracePt t="61210" x="7669213" y="5976938"/>
          <p14:tracePt t="61211" x="7669213" y="5969000"/>
          <p14:tracePt t="61227" x="7651750" y="5926138"/>
          <p14:tracePt t="61228" x="7651750" y="5918200"/>
          <p14:tracePt t="61243" x="7643813" y="5884863"/>
          <p14:tracePt t="61245" x="7643813" y="5875338"/>
          <p14:tracePt t="61261" x="7643813" y="5867400"/>
          <p14:tracePt t="61340" x="7643813" y="5849938"/>
          <p14:tracePt t="61346" x="7643813" y="5842000"/>
          <p14:tracePt t="61351" x="7643813" y="5834063"/>
          <p14:tracePt t="61353" x="7651750" y="5834063"/>
          <p14:tracePt t="61360" x="7651750" y="5826125"/>
          <p14:tracePt t="61422" x="7651750" y="5808663"/>
          <p14:tracePt t="61425" x="7661275" y="5791200"/>
          <p14:tracePt t="61431" x="7661275" y="5783263"/>
          <p14:tracePt t="61443" x="7669213" y="5757863"/>
          <p14:tracePt t="61445" x="7677150" y="5757863"/>
          <p14:tracePt t="61446" x="7677150" y="5749925"/>
          <p14:tracePt t="61460" x="7677150" y="5741988"/>
          <p14:tracePt t="61461" x="7694613" y="5741988"/>
          <p14:tracePt t="61477" x="7694613" y="5716588"/>
          <p14:tracePt t="61478" x="7694613" y="5708650"/>
          <p14:tracePt t="61494" x="7702550" y="5683250"/>
          <p14:tracePt t="61495" x="7702550" y="5673725"/>
          <p14:tracePt t="61510" x="7710488" y="5632450"/>
          <p14:tracePt t="61527" x="7720013" y="5599113"/>
          <p14:tracePt t="61528" x="7720013" y="5591175"/>
          <p14:tracePt t="61544" x="7735888" y="5573713"/>
          <p14:tracePt t="61561" x="7735888" y="5556250"/>
          <p14:tracePt t="61577" x="7735888" y="5540375"/>
          <p14:tracePt t="61578" x="7735888" y="5532438"/>
          <p14:tracePt t="61594" x="7735888" y="5514975"/>
          <p14:tracePt t="62080" x="7735888" y="5522913"/>
          <p14:tracePt t="62084" x="7735888" y="5532438"/>
          <p14:tracePt t="62094" x="7735888" y="5573713"/>
          <p14:tracePt t="62111" x="7735888" y="5581650"/>
          <p14:tracePt t="62112" x="7727950" y="5581650"/>
          <p14:tracePt t="62539" x="7735888" y="5581650"/>
          <p14:tracePt t="62542" x="7745413" y="5581650"/>
          <p14:tracePt t="62544" x="7753350" y="5581650"/>
          <p14:tracePt t="62545" x="7778750" y="5581650"/>
          <p14:tracePt t="62551" x="7827963" y="5573713"/>
          <p14:tracePt t="62552" x="7837488" y="5573713"/>
          <p14:tracePt t="62553" x="7845425" y="5573713"/>
          <p14:tracePt t="62554" x="7862888" y="5556250"/>
          <p14:tracePt t="62556" x="7878763" y="5556250"/>
          <p14:tracePt t="62557" x="7904163" y="5556250"/>
          <p14:tracePt t="62561" x="7921625" y="5548313"/>
          <p14:tracePt t="62562" x="7962900" y="5548313"/>
          <p14:tracePt t="62565" x="7996238" y="5548313"/>
          <p14:tracePt t="62566" x="8013700" y="5540375"/>
          <p14:tracePt t="62567" x="8039100" y="5540375"/>
          <p14:tracePt t="62568" x="8047038" y="5540375"/>
          <p14:tracePt t="62569" x="8072438" y="5540375"/>
          <p14:tracePt t="62578" x="8197850" y="5532438"/>
          <p14:tracePt t="62580" x="8239125" y="5514975"/>
          <p14:tracePt t="62582" x="8289925" y="5514975"/>
          <p14:tracePt t="62584" x="8332788" y="5514975"/>
          <p14:tracePt t="62585" x="8348663" y="5514975"/>
          <p14:tracePt t="62587" x="8391525" y="5507038"/>
          <p14:tracePt t="62588" x="8407400" y="5507038"/>
          <p14:tracePt t="62589" x="8432800" y="5507038"/>
          <p14:tracePt t="62595" x="8558213" y="5497513"/>
          <p14:tracePt t="62596" x="8583613" y="5489575"/>
          <p14:tracePt t="62598" x="8626475" y="5489575"/>
          <p14:tracePt t="62599" x="8642350" y="5489575"/>
          <p14:tracePt t="62600" x="8667750" y="5473700"/>
          <p14:tracePt t="62601" x="8701088" y="5473700"/>
          <p14:tracePt t="62612" x="8928100" y="5448300"/>
          <p14:tracePt t="62613" x="8953500" y="5448300"/>
          <p14:tracePt t="62628" x="9221788" y="5389563"/>
          <p14:tracePt t="62630" x="9229725" y="5389563"/>
          <p14:tracePt t="62632" x="9272588" y="5380038"/>
          <p14:tracePt t="62633" x="9288463" y="5380038"/>
          <p14:tracePt t="62634" x="9296400" y="5372100"/>
          <p14:tracePt t="62645" x="9423400" y="5338763"/>
          <p14:tracePt t="62646" x="9456738" y="5330825"/>
          <p14:tracePt t="62649" x="9464675" y="5321300"/>
          <p14:tracePt t="62650" x="9482138" y="5305425"/>
          <p14:tracePt t="62651" x="9498013" y="5305425"/>
          <p14:tracePt t="62652" x="9507538" y="5295900"/>
          <p14:tracePt t="62653" x="9515475" y="5295900"/>
          <p14:tracePt t="62661" x="9566275" y="5280025"/>
          <p14:tracePt t="62662" x="9590088" y="5262563"/>
          <p14:tracePt t="62665" x="9607550" y="5262563"/>
          <p14:tracePt t="62666" x="9625013" y="5254625"/>
          <p14:tracePt t="62667" x="9625013" y="5246688"/>
          <p14:tracePt t="62668" x="9632950" y="5246688"/>
          <p14:tracePt t="62669" x="9640888" y="5237163"/>
          <p14:tracePt t="62678" x="9683750" y="5213350"/>
          <p14:tracePt t="62679" x="9707563" y="5195888"/>
          <p14:tracePt t="62682" x="9717088" y="5170488"/>
          <p14:tracePt t="62683" x="9732963" y="5162550"/>
          <p14:tracePt t="62684" x="9750425" y="5154613"/>
          <p14:tracePt t="62685" x="9758363" y="5154613"/>
          <p14:tracePt t="62686" x="9758363" y="5137150"/>
          <p14:tracePt t="62687" x="9766300" y="5129213"/>
          <p14:tracePt t="62695" x="9834563" y="5070475"/>
          <p14:tracePt t="62696" x="9859963" y="5037138"/>
          <p14:tracePt t="62699" x="9883775" y="5011738"/>
          <p14:tracePt t="62700" x="9901238" y="4986338"/>
          <p14:tracePt t="62712" x="10018713" y="4910138"/>
          <p14:tracePt t="62713" x="10069513" y="4876800"/>
          <p14:tracePt t="62716" x="10094913" y="4860925"/>
          <p14:tracePt t="62717" x="10110788" y="4843463"/>
          <p14:tracePt t="62729" x="10236200" y="4784725"/>
          <p14:tracePt t="62730" x="10294938" y="4751388"/>
          <p14:tracePt t="62731" x="10304463" y="4743450"/>
          <p14:tracePt t="62733" x="10312400" y="4743450"/>
          <p14:tracePt t="62734" x="10345738" y="4733925"/>
          <p14:tracePt t="62737" x="10379075" y="4708525"/>
          <p14:tracePt t="62738" x="10396538" y="4700588"/>
          <p14:tracePt t="62739" x="10404475" y="4700588"/>
          <p14:tracePt t="62740" x="10421938" y="4692650"/>
          <p14:tracePt t="62745" x="10480675" y="4659313"/>
          <p14:tracePt t="62747" x="10488613" y="4659313"/>
          <p14:tracePt t="62748" x="10514013" y="4649788"/>
          <p14:tracePt t="62749" x="10521950" y="4633913"/>
          <p14:tracePt t="62750" x="10529888" y="4633913"/>
          <p14:tracePt t="62751" x="10547350" y="4624388"/>
          <p14:tracePt t="62752" x="10555288" y="4624388"/>
          <p14:tracePt t="62762" x="10614025" y="4591050"/>
          <p14:tracePt t="62763" x="10647363" y="4583113"/>
          <p14:tracePt t="62765" x="10647363" y="4575175"/>
          <p14:tracePt t="62778" x="10698163" y="4541838"/>
          <p14:tracePt t="62779" x="10715625" y="4541838"/>
          <p14:tracePt t="62795" x="10723563" y="4532313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9B4C2-4351-57D5-5657-1B0A1497D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Merhaba </a:t>
            </a:r>
            <a:r>
              <a:rPr lang="tr-TR" dirty="0" err="1"/>
              <a:t>Ella</a:t>
            </a:r>
            <a:r>
              <a:rPr lang="tr-TR" dirty="0"/>
              <a:t>,  </a:t>
            </a:r>
            <a:r>
              <a:rPr lang="tr-TR" dirty="0" err="1"/>
              <a:t>fairy</a:t>
            </a:r>
            <a:r>
              <a:rPr lang="tr-TR" dirty="0"/>
              <a:t>: peri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4A046-2515-7036-E69F-8541414F1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43800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A: Nasılsın?  How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B: İyiyim. (</a:t>
            </a:r>
            <a:r>
              <a:rPr lang="tr-TR" dirty="0"/>
              <a:t>I am </a:t>
            </a:r>
            <a:r>
              <a:rPr lang="tr-TR" dirty="0" err="1"/>
              <a:t>fine</a:t>
            </a:r>
            <a:r>
              <a:rPr lang="tr-TR" dirty="0"/>
              <a:t>.) 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Sen nasılsın? </a:t>
            </a:r>
            <a:r>
              <a:rPr lang="tr-TR" dirty="0"/>
              <a:t>(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, how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</a:t>
            </a:r>
          </a:p>
          <a:p>
            <a:pPr marL="0" indent="0">
              <a:buNone/>
            </a:pPr>
            <a:r>
              <a:rPr lang="tr-TR" dirty="0"/>
              <a:t>A: Ben de iyiyim. ( I am </a:t>
            </a:r>
            <a:r>
              <a:rPr lang="tr-TR" dirty="0" err="1"/>
              <a:t>fine</a:t>
            </a:r>
            <a:r>
              <a:rPr lang="tr-TR" dirty="0"/>
              <a:t>, </a:t>
            </a:r>
            <a:r>
              <a:rPr lang="tr-TR" dirty="0" err="1"/>
              <a:t>too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/>
              <a:t>Çok teşekkür ederim. (</a:t>
            </a:r>
            <a:r>
              <a:rPr lang="tr-TR" dirty="0" err="1"/>
              <a:t>Thanks</a:t>
            </a:r>
            <a:r>
              <a:rPr lang="tr-TR" dirty="0"/>
              <a:t> a lot.)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Çok: a lot.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28E2DA-3639-5057-2AA7-0AE2C9309BEB}"/>
              </a:ext>
            </a:extLst>
          </p:cNvPr>
          <p:cNvSpPr txBox="1"/>
          <p:nvPr/>
        </p:nvSpPr>
        <p:spPr>
          <a:xfrm>
            <a:off x="8191500" y="2120900"/>
            <a:ext cx="4000500" cy="39703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dirty="0">
                <a:highlight>
                  <a:srgbClr val="FFFF00"/>
                </a:highlight>
              </a:rPr>
              <a:t>A: Hoş geldin. </a:t>
            </a:r>
          </a:p>
          <a:p>
            <a:r>
              <a:rPr lang="tr-TR" sz="2800" dirty="0" err="1"/>
              <a:t>Welcome</a:t>
            </a:r>
            <a:endParaRPr lang="tr-TR" sz="2800" dirty="0"/>
          </a:p>
          <a:p>
            <a:endParaRPr lang="tr-TR" sz="2800" dirty="0"/>
          </a:p>
          <a:p>
            <a:r>
              <a:rPr lang="tr-TR" sz="2800" dirty="0">
                <a:highlight>
                  <a:srgbClr val="FFFF00"/>
                </a:highlight>
              </a:rPr>
              <a:t>B. Hoş bulduk. </a:t>
            </a:r>
          </a:p>
          <a:p>
            <a:r>
              <a:rPr lang="tr-TR" sz="2800" dirty="0" err="1"/>
              <a:t>Thank</a:t>
            </a:r>
            <a:r>
              <a:rPr lang="tr-TR" sz="2800" dirty="0"/>
              <a:t> </a:t>
            </a:r>
            <a:r>
              <a:rPr lang="tr-TR" sz="2800" dirty="0" err="1"/>
              <a:t>you</a:t>
            </a:r>
            <a:endParaRPr lang="tr-TR" sz="2800" dirty="0"/>
          </a:p>
          <a:p>
            <a:endParaRPr lang="tr-TR" sz="2800" dirty="0"/>
          </a:p>
          <a:p>
            <a:r>
              <a:rPr lang="tr-TR" sz="2800" dirty="0" err="1"/>
              <a:t>Ella</a:t>
            </a:r>
            <a:r>
              <a:rPr lang="tr-TR" sz="2800" dirty="0"/>
              <a:t> yok. </a:t>
            </a:r>
            <a:r>
              <a:rPr lang="tr-TR" sz="2800" dirty="0" err="1"/>
              <a:t>Ella</a:t>
            </a:r>
            <a:r>
              <a:rPr lang="tr-TR" sz="2800" dirty="0"/>
              <a:t> not here</a:t>
            </a:r>
          </a:p>
          <a:p>
            <a:r>
              <a:rPr lang="tr-TR" sz="2800" dirty="0"/>
              <a:t>Harika. </a:t>
            </a:r>
            <a:r>
              <a:rPr lang="tr-TR" sz="2800" dirty="0" err="1"/>
              <a:t>Wonderful</a:t>
            </a:r>
            <a:endParaRPr lang="tr-TR" sz="2800" dirty="0"/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043831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84592-F328-A73D-07F0-BDF5544B4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66825"/>
            <a:ext cx="7747001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tr-TR" sz="28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Elma</a:t>
            </a:r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</a:rPr>
              <a:t> çok güzel. 	</a:t>
            </a:r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Apple is </a:t>
            </a:r>
            <a:r>
              <a:rPr lang="tr-TR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good</a:t>
            </a:r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yummy</a:t>
            </a:r>
            <a:endParaRPr lang="tr-TR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sz="2800" b="1" u="sng" dirty="0">
                <a:solidFill>
                  <a:srgbClr val="FF0000"/>
                </a:solidFill>
              </a:rPr>
              <a:t>Evim</a:t>
            </a:r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çok güzel.</a:t>
            </a:r>
          </a:p>
          <a:p>
            <a:r>
              <a:rPr lang="tr-TR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Portakal</a:t>
            </a:r>
            <a:r>
              <a:rPr lang="tr-T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	çok güzel…. (</a:t>
            </a:r>
            <a:r>
              <a:rPr lang="tr-TR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Orange</a:t>
            </a:r>
            <a:r>
              <a:rPr lang="tr-T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is </a:t>
            </a:r>
            <a:r>
              <a:rPr lang="tr-TR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good</a:t>
            </a:r>
            <a:r>
              <a:rPr lang="tr-T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r>
              <a:rPr lang="tr-TR" sz="28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Ela</a:t>
            </a:r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		çok güzel. (Ela is </a:t>
            </a:r>
            <a:r>
              <a:rPr lang="tr-TR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very</a:t>
            </a:r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nic</a:t>
            </a:r>
            <a:r>
              <a:rPr lang="tr-T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e/</a:t>
            </a:r>
            <a:r>
              <a:rPr lang="tr-TR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beautiful</a:t>
            </a:r>
            <a:r>
              <a:rPr lang="tr-T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r>
              <a:rPr lang="tr-TR" sz="28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Domates</a:t>
            </a:r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	çok güzel. </a:t>
            </a:r>
          </a:p>
          <a:p>
            <a:r>
              <a:rPr lang="tr-TR" b="1" u="sng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Erkam</a:t>
            </a:r>
            <a:r>
              <a:rPr lang="tr-T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	çok güzel. 				.</a:t>
            </a:r>
          </a:p>
          <a:p>
            <a:r>
              <a:rPr lang="tr-TR" sz="28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Ben</a:t>
            </a:r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çok güzelim. (I am </a:t>
            </a:r>
            <a:r>
              <a:rPr lang="tr-TR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very</a:t>
            </a:r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cute</a:t>
            </a:r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r>
              <a:rPr lang="tr-TR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Dondurma</a:t>
            </a:r>
            <a:r>
              <a:rPr lang="tr-T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çok güzel. </a:t>
            </a:r>
          </a:p>
          <a:p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Annem çok güzel. (My </a:t>
            </a:r>
            <a:r>
              <a:rPr lang="tr-TR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mom</a:t>
            </a:r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is </a:t>
            </a:r>
            <a:r>
              <a:rPr lang="tr-TR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beautiful</a:t>
            </a:r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.)</a:t>
            </a:r>
          </a:p>
          <a:p>
            <a:r>
              <a:rPr lang="tr-T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Çok güzel elma. (</a:t>
            </a:r>
            <a:r>
              <a:rPr lang="tr-TR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Very</a:t>
            </a:r>
            <a:r>
              <a:rPr lang="tr-T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nice </a:t>
            </a:r>
            <a:r>
              <a:rPr lang="tr-TR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apple</a:t>
            </a:r>
            <a:r>
              <a:rPr lang="tr-T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.)</a:t>
            </a:r>
          </a:p>
          <a:p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Kırmızı elma. </a:t>
            </a:r>
          </a:p>
          <a:p>
            <a:endParaRPr lang="tr-TR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2050" name="Picture 2" descr="Ice cream cone - Wikipedia">
            <a:extLst>
              <a:ext uri="{FF2B5EF4-FFF2-40B4-BE49-F238E27FC236}">
                <a16:creationId xmlns:a16="http://schemas.microsoft.com/office/drawing/2014/main" id="{196BEC06-9950-CD3B-5C22-807F2C982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162" y="4591219"/>
            <a:ext cx="17430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4EDE98-C953-82A4-A94F-123783A1BD6D}"/>
              </a:ext>
            </a:extLst>
          </p:cNvPr>
          <p:cNvSpPr txBox="1"/>
          <p:nvPr/>
        </p:nvSpPr>
        <p:spPr>
          <a:xfrm>
            <a:off x="6626225" y="239881"/>
            <a:ext cx="5943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Güzel: nice, </a:t>
            </a:r>
            <a:r>
              <a:rPr lang="tr-TR" sz="4000" b="1" dirty="0" err="1">
                <a:solidFill>
                  <a:srgbClr val="FF0000"/>
                </a:solidFill>
                <a:highlight>
                  <a:srgbClr val="FFFF00"/>
                </a:highlight>
              </a:rPr>
              <a:t>cool</a:t>
            </a:r>
            <a:r>
              <a:rPr lang="tr-TR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, </a:t>
            </a:r>
            <a:r>
              <a:rPr lang="tr-TR" sz="4000" b="1" dirty="0" err="1">
                <a:solidFill>
                  <a:srgbClr val="FF0000"/>
                </a:solidFill>
                <a:highlight>
                  <a:srgbClr val="FFFF00"/>
                </a:highlight>
              </a:rPr>
              <a:t>beautiful</a:t>
            </a:r>
            <a:endParaRPr lang="tr-TR" sz="4000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tr-TR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Kırmızı: 		  </a:t>
            </a:r>
            <a:r>
              <a:rPr lang="tr-TR" sz="4000" b="1" dirty="0" err="1">
                <a:solidFill>
                  <a:srgbClr val="FF0000"/>
                </a:solidFill>
                <a:highlight>
                  <a:srgbClr val="FFFF00"/>
                </a:highlight>
              </a:rPr>
              <a:t>Red</a:t>
            </a:r>
            <a:endParaRPr lang="tr-TR" sz="4000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tr-TR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Kırmızı elma.  </a:t>
            </a:r>
            <a:r>
              <a:rPr lang="tr-TR" sz="4000" b="1" dirty="0" err="1">
                <a:solidFill>
                  <a:srgbClr val="FF0000"/>
                </a:solidFill>
                <a:highlight>
                  <a:srgbClr val="FFFF00"/>
                </a:highlight>
              </a:rPr>
              <a:t>Red</a:t>
            </a:r>
            <a:r>
              <a:rPr lang="tr-TR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tr-TR" sz="4000" b="1" dirty="0" err="1">
                <a:solidFill>
                  <a:srgbClr val="FF0000"/>
                </a:solidFill>
                <a:highlight>
                  <a:srgbClr val="FFFF00"/>
                </a:highlight>
              </a:rPr>
              <a:t>apple</a:t>
            </a:r>
            <a:r>
              <a:rPr lang="tr-TR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.)</a:t>
            </a:r>
          </a:p>
          <a:p>
            <a:r>
              <a:rPr lang="tr-TR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Kırmızı elma çok güzel</a:t>
            </a:r>
          </a:p>
          <a:p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216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5B64F-1056-5E88-5E3A-E039DE22E7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Geçen hafta- last </a:t>
            </a:r>
            <a:r>
              <a:rPr lang="tr-TR" dirty="0" err="1"/>
              <a:t>week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F47ADC-4650-18C5-A856-FEC5EA8296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19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1657CDE-A18A-4C9A-8CD1-9C727D1FD6A0}"/>
              </a:ext>
            </a:extLst>
          </p:cNvPr>
          <p:cNvSpPr txBox="1">
            <a:spLocks/>
          </p:cNvSpPr>
          <p:nvPr/>
        </p:nvSpPr>
        <p:spPr>
          <a:xfrm>
            <a:off x="897996" y="419100"/>
            <a:ext cx="8878782" cy="1895206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H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oşç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a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k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alı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n</a:t>
            </a:r>
            <a:r>
              <a:rPr lang="tr-TR" sz="7200" dirty="0">
                <a:solidFill>
                  <a:srgbClr val="FF0000"/>
                </a:solidFill>
              </a:rPr>
              <a:t>!</a:t>
            </a:r>
            <a:b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(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G</a:t>
            </a:r>
            <a:r>
              <a:rPr lang="en-US" sz="5400" dirty="0">
                <a:solidFill>
                  <a:srgbClr val="FF0000"/>
                </a:solidFill>
                <a:latin typeface="Arial Black" panose="020B0A04020102020204" pitchFamily="34" charset="0"/>
              </a:rPr>
              <a:t>oodby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e</a:t>
            </a:r>
            <a:r>
              <a:rPr lang="tr-T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!</a:t>
            </a: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)</a:t>
            </a:r>
            <a:endParaRPr lang="en-US" sz="7200" dirty="0">
              <a:solidFill>
                <a:srgbClr val="FF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42331D-0C8C-448D-BB94-BA70D93DE7CF}"/>
              </a:ext>
            </a:extLst>
          </p:cNvPr>
          <p:cNvSpPr/>
          <p:nvPr/>
        </p:nvSpPr>
        <p:spPr>
          <a:xfrm>
            <a:off x="5170457" y="6051034"/>
            <a:ext cx="2793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Kaynak: www.</a:t>
            </a:r>
            <a:r>
              <a:rPr lang="en-US" dirty="0"/>
              <a:t>unsplash.com</a:t>
            </a:r>
          </a:p>
        </p:txBody>
      </p:sp>
      <p:pic>
        <p:nvPicPr>
          <p:cNvPr id="4098" name="Picture 2" descr="x-men goodbye GIF">
            <a:extLst>
              <a:ext uri="{FF2B5EF4-FFF2-40B4-BE49-F238E27FC236}">
                <a16:creationId xmlns:a16="http://schemas.microsoft.com/office/drawing/2014/main" id="{EC48F05C-4D37-4363-8ECE-350A9EA05FD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2629837"/>
            <a:ext cx="6649924" cy="3295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340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2"/>
    </mc:Choice>
    <mc:Fallback xmlns="">
      <p:transition spd="slow" advTm="3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979 0.02013 L 0.64128 0.00069 C 0.68698 -0.00371 0.75651 -0.00533 0.82904 -0.00533 C 0.91172 -0.00533 0.97813 -0.00371 1.02396 0.00069 L 1.24609 0.02013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15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1134 L 0.22708 0.01111 C 0.27448 0.03866 0.34544 0.05394 0.42005 0.05394 C 0.50482 0.05394 0.57253 0.03866 0.61992 0.01111 L 0.8474 -0.11134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70" y="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0.1|4.1|2.9|2.8|2.6|2.5|2.8|2|3.2|2.6|3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15689</TotalTime>
  <Words>907</Words>
  <Application>Microsoft Office PowerPoint</Application>
  <PresentationFormat>Widescreen</PresentationFormat>
  <Paragraphs>188</Paragraphs>
  <Slides>20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Söhne</vt:lpstr>
      <vt:lpstr>Abadi Extra Light</vt:lpstr>
      <vt:lpstr>Arial</vt:lpstr>
      <vt:lpstr>Arial Black</vt:lpstr>
      <vt:lpstr>Bembo</vt:lpstr>
      <vt:lpstr>Biome Light</vt:lpstr>
      <vt:lpstr>Calibri</vt:lpstr>
      <vt:lpstr>Calibri Light</vt:lpstr>
      <vt:lpstr>Comic Sans MS</vt:lpstr>
      <vt:lpstr>Office Theme</vt:lpstr>
      <vt:lpstr>4.KASIM.2023                   Ders 8</vt:lpstr>
      <vt:lpstr>PowerPoint Presentation</vt:lpstr>
      <vt:lpstr>PowerPoint Presentation</vt:lpstr>
      <vt:lpstr>Karga: c</vt:lpstr>
      <vt:lpstr>A: Karga güzel midir?  A: Karga büyük müdür?  A: Karga temiz midir?  A: Karga hızlı mıdır?  A: Karga siyah mıdır?</vt:lpstr>
      <vt:lpstr>PowerPoint Presentation</vt:lpstr>
      <vt:lpstr>Erkama</vt:lpstr>
      <vt:lpstr>Erkama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Merhaba Ella,  fairy: peri</vt:lpstr>
      <vt:lpstr>PowerPoint Presentation</vt:lpstr>
      <vt:lpstr>Geçen hafta- last week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</dc:title>
  <dc:creator>mehmet agpak</dc:creator>
  <cp:lastModifiedBy>mehmet agpak</cp:lastModifiedBy>
  <cp:revision>56</cp:revision>
  <dcterms:created xsi:type="dcterms:W3CDTF">2020-11-14T16:38:38Z</dcterms:created>
  <dcterms:modified xsi:type="dcterms:W3CDTF">2023-11-19T01:25:07Z</dcterms:modified>
</cp:coreProperties>
</file>