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ink/inkAction1.xml" ContentType="application/vnd.ms-office.inkAction+xml"/>
  <Override PartName="/ppt/ink/inkAction2.xml" ContentType="application/vnd.ms-office.inkAction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2" r:id="rId2"/>
    <p:sldId id="463" r:id="rId3"/>
    <p:sldId id="464" r:id="rId4"/>
    <p:sldId id="465" r:id="rId5"/>
    <p:sldId id="466" r:id="rId6"/>
    <p:sldId id="467" r:id="rId7"/>
    <p:sldId id="479" r:id="rId8"/>
    <p:sldId id="480" r:id="rId9"/>
    <p:sldId id="486" r:id="rId10"/>
    <p:sldId id="469" r:id="rId11"/>
    <p:sldId id="470" r:id="rId12"/>
    <p:sldId id="471" r:id="rId13"/>
    <p:sldId id="477" r:id="rId14"/>
    <p:sldId id="481" r:id="rId15"/>
    <p:sldId id="472" r:id="rId16"/>
    <p:sldId id="482" r:id="rId17"/>
    <p:sldId id="449" r:id="rId18"/>
    <p:sldId id="446" r:id="rId19"/>
    <p:sldId id="487" r:id="rId20"/>
    <p:sldId id="478" r:id="rId21"/>
    <p:sldId id="474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302"/>
          </p14:sldIdLst>
        </p14:section>
        <p14:section name="Untitled Section" id="{21FDDC7D-B637-48E8-B779-96AEC69D2B16}">
          <p14:sldIdLst>
            <p14:sldId id="463"/>
            <p14:sldId id="464"/>
            <p14:sldId id="465"/>
            <p14:sldId id="466"/>
            <p14:sldId id="467"/>
            <p14:sldId id="479"/>
            <p14:sldId id="480"/>
            <p14:sldId id="486"/>
            <p14:sldId id="469"/>
            <p14:sldId id="470"/>
            <p14:sldId id="471"/>
            <p14:sldId id="477"/>
            <p14:sldId id="481"/>
            <p14:sldId id="472"/>
            <p14:sldId id="482"/>
            <p14:sldId id="449"/>
            <p14:sldId id="446"/>
            <p14:sldId id="487"/>
            <p14:sldId id="478"/>
            <p14:sldId id="474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75FCD"/>
    <a:srgbClr val="B10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4" autoAdjust="0"/>
    <p:restoredTop sz="93920" autoAdjust="0"/>
  </p:normalViewPr>
  <p:slideViewPr>
    <p:cSldViewPr snapToGrid="0">
      <p:cViewPr varScale="1">
        <p:scale>
          <a:sx n="98" d="100"/>
          <a:sy n="98" d="100"/>
        </p:scale>
        <p:origin x="390" y="7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10-20T12:41:06.47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8899">
    <iact:property name="dataType"/>
    <iact:actionData xml:id="d0">
      <inkml:trace xmlns:inkml="http://www.w3.org/2003/InkML" xml:id="stk0" contextRef="#ctx0" brushRef="#br0">11747 12101 0,'-23'0'31,"-70"0"-30,70 0 36,-1 24-36,-22-24 29,-1 0 1,24 0-30,-24 0 36,24 0-36,-1 0 29,-45 0 17,22 0-46,-46 23 35,116-23 127,0 0-161,1 0-2</inkml:trace>
    </iact:actionData>
  </iact:action>
  <iact:action type="add" startTime="14787">
    <iact:property name="dataType"/>
    <iact:actionData xml:id="d1">
      <inkml:trace xmlns:inkml="http://www.w3.org/2003/InkML" xml:id="stk1" contextRef="#ctx0" brushRef="#br0">25010 5106 0</inkml:trace>
    </iact:actionData>
  </iact:action>
  <iact:action type="add" startTime="15373">
    <iact:property name="dataType"/>
    <iact:actionData xml:id="d2">
      <inkml:trace xmlns:inkml="http://www.w3.org/2003/InkML" xml:id="stk2" contextRef="#ctx0" brushRef="#br0">22819 5176 0</inkml:trace>
    </iact:actionData>
  </iact:action>
  <iact:action type="add" startTime="16213">
    <iact:property name="dataType"/>
    <iact:actionData xml:id="d3">
      <inkml:trace xmlns:inkml="http://www.w3.org/2003/InkML" xml:id="stk3" contextRef="#ctx0" brushRef="#br0">21910 6459 0,'23'0'1,"117"0"31,0 0-31,-24 0 28,47 0-27,-139 0 18,139 0-19,-116 0 0,92 0 29,-115 0-29,-1 0 83,24 0-83</inkml:trace>
    </iact:actionData>
  </iact:action>
  <iact:action type="add" startTime="17504">
    <iact:property name="dataType"/>
    <iact:actionData xml:id="d4">
      <inkml:trace xmlns:inkml="http://www.w3.org/2003/InkML" xml:id="stk4" contextRef="#ctx0" brushRef="#br0">20768 7601 0,'23'0'31,"0"0"-30,187 47 29,140 23-29,23-47 36,303 47-36,-653-70 0,23 23 0,234-23 27,23 24-27,-280-24 0,187 0 28,-70 0-28,-117 0 14,47 0-14,-93 0 238,0 0-224</inkml:trace>
    </iact:actionData>
  </iact:action>
  <iact:action type="add" startTime="20496">
    <iact:property name="dataType"/>
    <iact:actionData xml:id="d5">
      <inkml:trace xmlns:inkml="http://www.w3.org/2003/InkML" xml:id="stk5" contextRef="#ctx0" brushRef="#br0">18367 9956 0,'163'0'370,"210"0"-369,0 0 30,-23 70-29,-327-70-2,47 0 1,186 47 33,-233-47-33,-23 23 162,-23-23-162,-23 0 152</inkml:trace>
    </iact:actionData>
  </iact:action>
  <iact:action type="add" startTime="23106">
    <iact:property name="dataType"/>
    <iact:actionData xml:id="d6">
      <inkml:trace xmlns:inkml="http://www.w3.org/2003/InkML" xml:id="stk6" contextRef="#ctx0" brushRef="#br0">16945 11355 0,'70'0'4,"-47"0"-4,1 23 1,46 24 8,-47-47-8,0 0 0,1 0 18,325 70-17,-302-70-2,-24 0 1,210 0 27,24 47-27,-48-47 30,-92 0-30,-94 0 0,117-24 35,46 1-35,-139 23 29,23-23-29,-47 23 0,71 0 29,22 0-30,24 0 37,0 0-36,-47 0 30,-70-47-30,24 47 29,-70 0 124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10-20T12:41:06.47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9206">
    <iact:property name="dataType"/>
    <iact:actionData xml:id="d0">
      <inkml:trace xmlns:inkml="http://www.w3.org/2003/InkML" xml:id="stk0" contextRef="#ctx0" brushRef="#br0">5734 11495 0,'0'0'1,"47"47"-1,-1-47 1,234 46 36,256 94-36,-140-46 29,94 22-28,-444-116-1,1 0-1,-24 23 14,537 71-13,-537-94 0,24 0-1,-1 0 1,514 70 27,302 0-27,-792-70 0,-24 0 0,24 0-1,1003 70 49,348-24-48,-1374 1 14,442-24-13,-442-23-2,0 0 1,675-23 50,-279-47-50,-420 70-1,117-47 30,47 24-29,-141 23 29,-46-23 107,70-281-136,-70 281 15,47-117-14,-47 117-1,23-70 27,-23-1-27,0 1 30,0 70-29,0-1-2</inkml:trace>
    </iact:actionData>
  </iact:action>
  <iact:action type="add" startTime="11192">
    <iact:property name="dataType"/>
    <iact:actionData xml:id="d1">
      <inkml:trace xmlns:inkml="http://www.w3.org/2003/InkML" xml:id="stk1" contextRef="#ctx0" brushRef="#br0">6363 13244 0,'47'0'2,"-1"0"88,304-23-88,-327 23-2,24 0 1,-24 0 0,1 0 0,-1 0-1,24 0 1,-24 0 0,210 0 23,233 0-23,-419 0-1,396 23 37,163-23-37,-397 0 31,-115 0-30,-71 0 1,0 0-2,47 46 28,70-46-27,0 0 36,186-23-35,-303 23-2,211 0 30,-1 0-28,-187 0-2,-22 0 1,139 0 26,116 0-26,-22-23 21,-117 23-21,233-23 29,-24-47-28,-302 70-2,-24-24 1,210 24 27,-23-23-26,-187 23-2,1 0 14,69 0-13,-70 0 0,94-47 35,23 47-35,-94 0-1,94-46 31,93 46-31,-70 0 30,47 0-29,-187 0-1,164 0 21,-94 0-20,93 46 30,48-46-30,-188 0-1,117 24 31,70-24-29,-209 0-1,162 0 26,-46 0-26,-47 0 36,-69 23-36,45 0 146,48 24-146,0-24 36,186 24-37,139-1 47,-208-46-46,-211-23 0,140 0 28,23-70-28,-139 93 21,93-140-22,-47 70 31,-70-47-30,1 117-1,46-70 30,-47 0-28,0 70-1,-23-23 17,0 0-1,24-24-16,22 24-1,-22-71 30,-24 24-30,0-46 31,-47 23-30,47 69 13,-23-46-12,-117-23 34,-23-24-35,-24 48 29,-46-48-28,233 70-1,-47 47-1,-116-46 29,23-24-28,94 70 0,23 0 19,-71 46 42,-46 24-60,117-70-1,-93 24 34,-71-1-34,117-23 29,24 0-29,46 23 52,0 187-52,-24-210-1,1 140 45,-47 140-44,70-94 30,0-69-30,0-70 2,0-24 32,23-23-4</inkml:trace>
    </iact:actionData>
  </iact:action>
  <iact:action type="add" startTime="15076">
    <iact:property name="dataType"/>
    <iact:actionData xml:id="d2">
      <inkml:trace xmlns:inkml="http://www.w3.org/2003/InkML" xml:id="stk2" contextRef="#ctx0" brushRef="#br0">2517 13920 0,'0'93'341,"0"24"-340,0-24 29,0-46-29,-23 46 35,23-46-35,-47 23 30,47-47-30,0 0 29,0 71 39,-46-25-68,23-45 29,-24-24 209,0 0-176,-23 0-62,47 0 20,0 0-20,-1 0 0,-22 0 27,-1 0-27,-46-24 30,-24-22-31,71 46 38,-24-23-37,117 23 215,-24 0-170,0 23-8,187 187-37,-24-70 30,-46-47-30,0-23 29,-47-47-30,1 0 25,-48 1-25,-22-24 1,92 0 26,94 0-26,-187 0-1,210 0 30,94 0-30,-24-24 31,-47-22-30,-233 23-1,1 23 1,209-24 35,-140 24-34,-70-23 27,70 23 57,513 0-85,-559 0 13,233 23-13,-257-23-1,257 70 30,69-23-29,-325-1 20,442 1-20,-70-24 30,0 24-29,-372-47-2,-1 0 1,-23 23-1,23-23 1,24 0 10,186 24-8,-186-24-2,-24 0 0,210 23 25,47 24-25,-257-47-1,373 0 37,-70 0-35,-302 0-1,22 0 0,187 0 27,24 0-26,-47 0 26,46 0-27,-163-24 21,257 24-21,-304 0 0,327-23 28,24 23-27,-374 0-2,0 0 1,1 0 0,22 0 11,211 0-11,-24 0 29,0 0-30,-70 0 38,-47 0-37,1-23 29,46-47-28,-46 46 27,-47 24-28,0 0 20,46-23-20,-23-24 30,-23 24-29,-23 23-2,-1-23 29,24 23-28,-23-24 35,46-22-35,0 23 30,24-1-29,-94 24-2,94-23 29,-1-24-27,-92 47-2,46 0 36,46-23-35,-69 23 29,-24-23-29,24 23 215,-24 0-178,94-24-37,-94 24-1,117-46 30,46 46-29,-23 0 30,0 0-30,-139 0 29,-24-24-29,0 1 167,23-47-167,-23 47 30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C2793-C9E0-4A03-BB80-395E9CE48B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media1.m4a"/><Relationship Id="rId7" Type="http://schemas.openxmlformats.org/officeDocument/2006/relationships/image" Target="../media/image2.jpe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microsoft.com/office/2011/relationships/inkAction" Target="../ink/inkAction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1/relationships/inkAction" Target="../ink/inkAction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4773569" y="3382361"/>
            <a:ext cx="3623469" cy="88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3967">
              <a:spcAft>
                <a:spcPts val="516"/>
              </a:spcAft>
            </a:pPr>
            <a:endParaRPr lang="tr-TR" sz="2400" b="1" dirty="0">
              <a:solidFill>
                <a:srgbClr val="FF0000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34E67-EA78-6488-4AEB-2D87795C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731" y="6147500"/>
            <a:ext cx="5224276" cy="6840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 defTabSz="463967"/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14.E</a:t>
            </a:r>
            <a:r>
              <a:rPr lang="tr-TR" sz="2233" dirty="0"/>
              <a:t>KİM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r>
              <a:rPr lang="tr-TR" sz="2233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2023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</a:t>
            </a:r>
            <a:r>
              <a:rPr lang="tr-TR" sz="2233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Ders</a:t>
            </a:r>
            <a:r>
              <a:rPr lang="tr-TR" sz="2233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128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j-lt"/>
                <a:ea typeface="+mj-ea"/>
                <a:cs typeface="+mj-cs"/>
              </a:rPr>
              <a:t>5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298197" y="3062209"/>
            <a:ext cx="5647745" cy="351197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786384">
              <a:spcAft>
                <a:spcPts val="516"/>
              </a:spcAft>
            </a:pP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ea typeface="+mn-ea"/>
                <a:cs typeface="Biome Light" panose="020B0303030204020804" pitchFamily="34" charset="0"/>
              </a:rPr>
              <a:t>Türkçe Öğreniyorum</a:t>
            </a: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.</a:t>
            </a:r>
          </a:p>
          <a:p>
            <a:pPr algn="ctr" defTabSz="786384">
              <a:spcAft>
                <a:spcPts val="516"/>
              </a:spcAft>
            </a:pPr>
            <a:r>
              <a:rPr lang="tr-TR" sz="36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I am Learning </a:t>
            </a:r>
            <a:r>
              <a:rPr lang="tr-TR" sz="3600" b="1" kern="1200" dirty="0" err="1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Turkish</a:t>
            </a:r>
            <a:r>
              <a:rPr lang="tr-TR" sz="20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embo" panose="02020502050201020203" pitchFamily="18" charset="0"/>
            </a:endParaRPr>
          </a:p>
        </p:txBody>
      </p:sp>
      <p:pic>
        <p:nvPicPr>
          <p:cNvPr id="1028" name="Picture 4" descr="hot air balloons flew in mid air">
            <a:extLst>
              <a:ext uri="{FF2B5EF4-FFF2-40B4-BE49-F238E27FC236}">
                <a16:creationId xmlns:a16="http://schemas.microsoft.com/office/drawing/2014/main" id="{34152F0A-51BF-9978-E589-4E313846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3" y="1775639"/>
            <a:ext cx="3156759" cy="483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and blue concrete dome building">
            <a:extLst>
              <a:ext uri="{FF2B5EF4-FFF2-40B4-BE49-F238E27FC236}">
                <a16:creationId xmlns:a16="http://schemas.microsoft.com/office/drawing/2014/main" id="{7AA220BC-1313-B4F1-AEB0-241A4D09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847" y="2027122"/>
            <a:ext cx="2877353" cy="4581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3CE4A-CBC7-5315-C9A9-1C1321C6AE8C}"/>
              </a:ext>
            </a:extLst>
          </p:cNvPr>
          <p:cNvSpPr txBox="1"/>
          <p:nvPr/>
        </p:nvSpPr>
        <p:spPr>
          <a:xfrm>
            <a:off x="2730097" y="4358811"/>
            <a:ext cx="726607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tr-TR" sz="1548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</a:t>
            </a:r>
            <a:endParaRPr lang="tr-TR">
              <a:solidFill>
                <a:srgbClr val="FF0000"/>
              </a:solidFill>
            </a:endParaRPr>
          </a:p>
        </p:txBody>
      </p:sp>
      <p:pic>
        <p:nvPicPr>
          <p:cNvPr id="1026" name="Picture 2" descr="En Lezzetli Türk Yemekleri- Türk Mutfağının En Özel 37 Tarifi | obilet.com  - Blog">
            <a:extLst>
              <a:ext uri="{FF2B5EF4-FFF2-40B4-BE49-F238E27FC236}">
                <a16:creationId xmlns:a16="http://schemas.microsoft.com/office/drawing/2014/main" id="{8C11EE3E-0E31-3814-F8FE-99F47FCE5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107" y="277386"/>
            <a:ext cx="2619375" cy="1743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aziantep'te Ne Yenir? | 10 Lezzetli Gaziantep Yemeği | biletara.com">
            <a:extLst>
              <a:ext uri="{FF2B5EF4-FFF2-40B4-BE49-F238E27FC236}">
                <a16:creationId xmlns:a16="http://schemas.microsoft.com/office/drawing/2014/main" id="{6B5434E7-1557-DF4C-0299-B1246BF5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7" y="177196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EB99748-69B6-8CEA-461F-9FED724B0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97" y="80424"/>
            <a:ext cx="5647745" cy="240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EB1FBEB-48A8-174C-6B6D-073BB07D97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15"/>
    </mc:Choice>
    <mc:Fallback xmlns="">
      <p:transition spd="slow" advTm="10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3" x="7677150" y="66675"/>
          <p14:tracePt t="454" x="7677150" y="92075"/>
          <p14:tracePt t="455" x="7677150" y="109538"/>
          <p14:tracePt t="458" x="7677150" y="158750"/>
          <p14:tracePt t="459" x="7677150" y="184150"/>
          <p14:tracePt t="481" x="7669213" y="554038"/>
          <p14:tracePt t="498" x="7694613" y="788988"/>
          <p14:tracePt t="515" x="7720013" y="1023938"/>
          <p14:tracePt t="516" x="7720013" y="1066800"/>
          <p14:tracePt t="517" x="7745413" y="1100138"/>
          <p14:tracePt t="519" x="7745413" y="1108075"/>
          <p14:tracePt t="521" x="7745413" y="1141413"/>
          <p14:tracePt t="523" x="7745413" y="1158875"/>
          <p14:tracePt t="524" x="7753350" y="1184275"/>
          <p14:tracePt t="525" x="7753350" y="1200150"/>
          <p14:tracePt t="526" x="7753350" y="1225550"/>
          <p14:tracePt t="527" x="7761288" y="1233488"/>
          <p14:tracePt t="528" x="7761288" y="1250950"/>
          <p14:tracePt t="529" x="7761288" y="1276350"/>
          <p14:tracePt t="530" x="7761288" y="1284288"/>
          <p14:tracePt t="535" x="7778750" y="1376363"/>
          <p14:tracePt t="537" x="7778750" y="1401763"/>
          <p14:tracePt t="538" x="7778750" y="1435100"/>
          <p14:tracePt t="538" x="7778750" y="1452563"/>
          <p14:tracePt t="548" x="7794625" y="1585913"/>
          <p14:tracePt t="549" x="7794625" y="1654175"/>
          <p14:tracePt t="550" x="7794625" y="1670050"/>
          <p14:tracePt t="551" x="7804150" y="1695450"/>
          <p14:tracePt t="553" x="7804150" y="1712913"/>
          <p14:tracePt t="554" x="7804150" y="1754188"/>
          <p14:tracePt t="555" x="7820025" y="1779588"/>
          <p14:tracePt t="556" x="7820025" y="1797050"/>
          <p14:tracePt t="565" x="7827963" y="1989138"/>
          <p14:tracePt t="566" x="7827963" y="2006600"/>
          <p14:tracePt t="581" x="7845425" y="2282825"/>
          <p14:tracePt t="582" x="7862888" y="2341563"/>
          <p14:tracePt t="583" x="7862888" y="2366963"/>
          <p14:tracePt t="598" x="7904163" y="2609850"/>
          <p14:tracePt t="599" x="7921625" y="2652713"/>
          <p14:tracePt t="600" x="7921625" y="2660650"/>
          <p14:tracePt t="601" x="7929563" y="2668588"/>
          <p14:tracePt t="603" x="7929563" y="2693988"/>
          <p14:tracePt t="604" x="7945438" y="2719388"/>
          <p14:tracePt t="605" x="7954963" y="2744788"/>
          <p14:tracePt t="615" x="7996238" y="2870200"/>
          <p14:tracePt t="632" x="8072438" y="3038475"/>
          <p14:tracePt t="633" x="8080375" y="3055938"/>
          <p14:tracePt t="648" x="8121650" y="3140075"/>
          <p14:tracePt t="649" x="8131175" y="3155950"/>
          <p14:tracePt t="650" x="8139113" y="3155950"/>
          <p14:tracePt t="665" x="8180388" y="3206750"/>
          <p14:tracePt t="666" x="8197850" y="3206750"/>
          <p14:tracePt t="667" x="8197850" y="3214688"/>
          <p14:tracePt t="682" x="8223250" y="3240088"/>
          <p14:tracePt t="4326" x="8223250" y="3248025"/>
          <p14:tracePt t="4333" x="8215313" y="3257550"/>
          <p14:tracePt t="4336" x="8189913" y="3281363"/>
          <p14:tracePt t="4351" x="8097838" y="3365500"/>
          <p14:tracePt t="4368" x="8021638" y="3416300"/>
          <p14:tracePt t="4369" x="8021638" y="3424238"/>
          <p14:tracePt t="4385" x="8004175" y="3433763"/>
          <p14:tracePt t="4543" x="8004175" y="3449638"/>
          <p14:tracePt t="4546" x="7988300" y="3467100"/>
          <p14:tracePt t="4551" x="7970838" y="3500438"/>
          <p14:tracePt t="4553" x="7945438" y="3533775"/>
          <p14:tracePt t="4568" x="7853363" y="3702050"/>
          <p14:tracePt t="4569" x="7837488" y="3743325"/>
          <p14:tracePt t="4585" x="7735888" y="3929063"/>
          <p14:tracePt t="4585" x="7710488" y="3970338"/>
          <p14:tracePt t="4601" x="7627938" y="4138613"/>
          <p14:tracePt t="4602" x="7602538" y="4171950"/>
          <p14:tracePt t="4618" x="7526338" y="4340225"/>
          <p14:tracePt t="4619" x="7518400" y="4373563"/>
          <p14:tracePt t="4620" x="7518400" y="4381500"/>
          <p14:tracePt t="4621" x="7518400" y="4398963"/>
          <p14:tracePt t="4623" x="7510463" y="4414838"/>
          <p14:tracePt t="4624" x="7500938" y="4432300"/>
          <p14:tracePt t="4625" x="7500938" y="4440238"/>
          <p14:tracePt t="4635" x="7467600" y="4583113"/>
          <p14:tracePt t="4651" x="7416800" y="4876800"/>
          <p14:tracePt t="4652" x="7400925" y="4902200"/>
          <p14:tracePt t="4653" x="7400925" y="4935538"/>
          <p14:tracePt t="4654" x="7400925" y="4943475"/>
          <p14:tracePt t="4656" x="7400925" y="4986338"/>
          <p14:tracePt t="4657" x="7392988" y="5002213"/>
          <p14:tracePt t="4658" x="7392988" y="5019675"/>
          <p14:tracePt t="4659" x="7392988" y="5045075"/>
          <p14:tracePt t="4668" x="7383463" y="5178425"/>
          <p14:tracePt t="4684" x="7350125" y="5448300"/>
          <p14:tracePt t="4685" x="7350125" y="5507038"/>
          <p14:tracePt t="4686" x="7342188" y="5514975"/>
          <p14:tracePt t="4688" x="7342188" y="5522913"/>
          <p14:tracePt t="4690" x="7342188" y="5556250"/>
          <p14:tracePt t="4691" x="7342188" y="5573713"/>
          <p14:tracePt t="4692" x="7342188" y="5591175"/>
          <p14:tracePt t="4693" x="7334250" y="5607050"/>
          <p14:tracePt t="4693" x="7334250" y="5614988"/>
          <p14:tracePt t="4701" x="7308850" y="5699125"/>
          <p14:tracePt t="4702" x="7299325" y="5741988"/>
          <p14:tracePt t="4718" x="7265988" y="5892800"/>
          <p14:tracePt t="4735" x="7232650" y="6094413"/>
          <p14:tracePt t="4736" x="7224713" y="6110288"/>
          <p14:tracePt t="4752" x="7207250" y="6237288"/>
          <p14:tracePt t="4753" x="7207250" y="6262688"/>
          <p14:tracePt t="4768" x="7191375" y="6362700"/>
          <p14:tracePt t="4769" x="7191375" y="6370638"/>
          <p14:tracePt t="4770" x="7181850" y="6388100"/>
          <p14:tracePt t="4784" x="7173913" y="6454775"/>
          <p14:tracePt t="4785" x="7173913" y="6480175"/>
          <p14:tracePt t="4801" x="7165975" y="6530975"/>
          <p14:tracePt t="4802" x="7165975" y="6538913"/>
          <p14:tracePt t="4803" x="7148513" y="6538913"/>
          <p14:tracePt t="4819" x="7148513" y="6564313"/>
          <p14:tracePt t="4835" x="7148513" y="6572250"/>
          <p14:tracePt t="4852" x="7158038" y="6581775"/>
          <p14:tracePt t="4868" x="7165975" y="6623050"/>
          <p14:tracePt t="4869" x="7173913" y="6623050"/>
          <p14:tracePt t="4885" x="7191375" y="6648450"/>
          <p14:tracePt t="4885" x="7191375" y="6656388"/>
          <p14:tracePt t="4902" x="7216775" y="6699250"/>
          <p14:tracePt t="4918" x="7258050" y="6707188"/>
          <p14:tracePt t="4919" x="7258050" y="6723063"/>
          <p14:tracePt t="4935" x="7275513" y="6723063"/>
          <p14:tracePt t="4952" x="7291388" y="6723063"/>
          <p14:tracePt t="4982" x="7299325" y="6723063"/>
          <p14:tracePt t="4992" x="7299325" y="6732588"/>
          <p14:tracePt t="5002" x="7316788" y="6732588"/>
          <p14:tracePt t="5003" x="7316788" y="6740525"/>
          <p14:tracePt t="5018" x="7334250" y="6748463"/>
          <p14:tracePt t="5019" x="7342188" y="6748463"/>
          <p14:tracePt t="5035" x="7367588" y="6765925"/>
          <p14:tracePt t="5036" x="7375525" y="6765925"/>
          <p14:tracePt t="5052" x="7383463" y="6773863"/>
          <p14:tracePt t="5069" x="7400925" y="6773863"/>
          <p14:tracePt t="5087" x="7400925" y="6781800"/>
          <p14:tracePt t="5101" x="7400925" y="6791325"/>
          <p14:tracePt t="5119" x="7400925" y="6807200"/>
          <p14:tracePt t="5120" x="7400925" y="6816725"/>
          <p14:tracePt t="5135" x="7400925" y="6824663"/>
          <p14:tracePt t="5136" x="7400925" y="6832600"/>
          <p14:tracePt t="5200" x="7400925" y="6850063"/>
          <p14:tracePt t="5724" x="8474075" y="6850063"/>
          <p14:tracePt t="5726" x="8491538" y="6850063"/>
          <p14:tracePt t="5735" x="8532813" y="6832600"/>
          <p14:tracePt t="5752" x="8591550" y="6807200"/>
          <p14:tracePt t="5769" x="8601075" y="6807200"/>
          <p14:tracePt t="5770" x="8601075" y="6799263"/>
          <p14:tracePt t="5786" x="8634413" y="6781800"/>
          <p14:tracePt t="5802" x="8685213" y="6748463"/>
          <p14:tracePt t="5803" x="8685213" y="6740525"/>
          <p14:tracePt t="5819" x="8743950" y="6681788"/>
          <p14:tracePt t="5820" x="8751888" y="6681788"/>
          <p14:tracePt t="5821" x="8751888" y="6673850"/>
          <p14:tracePt t="5836" x="8767763" y="6630988"/>
          <p14:tracePt t="5853" x="8785225" y="6615113"/>
          <p14:tracePt t="5869" x="8785225" y="6597650"/>
          <p14:tracePt t="5930" x="8785225" y="6589713"/>
          <p14:tracePt t="6631" x="8785225" y="6597650"/>
          <p14:tracePt t="6646" x="8777288" y="6597650"/>
          <p14:tracePt t="6650" x="8777288" y="6605588"/>
          <p14:tracePt t="6671" x="8767763" y="660558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EFE8CF-18A3-D4AA-2E23-059EB2454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0" r="-2" b="5816"/>
          <a:stretch/>
        </p:blipFill>
        <p:spPr>
          <a:xfrm>
            <a:off x="-218615" y="551582"/>
            <a:ext cx="4777381" cy="5356492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2E415-DE4D-1590-EF84-68FFEE3AB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2356" y="920138"/>
            <a:ext cx="7629687" cy="367889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600" dirty="0"/>
              <a:t>A: Sevil, </a:t>
            </a:r>
            <a:r>
              <a:rPr lang="tr-TR" sz="3600" b="1" dirty="0"/>
              <a:t>ne</a:t>
            </a:r>
            <a:r>
              <a:rPr lang="tr-TR" sz="3600" dirty="0"/>
              <a:t> yapıyorsun?</a:t>
            </a:r>
          </a:p>
          <a:p>
            <a:pPr marL="0" indent="0">
              <a:buNone/>
            </a:pPr>
            <a:r>
              <a:rPr lang="tr-TR" sz="3000" dirty="0"/>
              <a:t>(Sevil, </a:t>
            </a:r>
            <a:r>
              <a:rPr lang="tr-TR" sz="3000" dirty="0" err="1"/>
              <a:t>what</a:t>
            </a:r>
            <a:r>
              <a:rPr lang="tr-TR" sz="3000" dirty="0"/>
              <a:t> </a:t>
            </a:r>
            <a:r>
              <a:rPr lang="tr-TR" sz="3000" dirty="0" err="1"/>
              <a:t>are</a:t>
            </a:r>
            <a:r>
              <a:rPr lang="tr-TR" sz="3000" dirty="0"/>
              <a:t> </a:t>
            </a:r>
            <a:r>
              <a:rPr lang="tr-TR" sz="3000" dirty="0" err="1"/>
              <a:t>you</a:t>
            </a:r>
            <a:r>
              <a:rPr lang="tr-TR" sz="3000" dirty="0"/>
              <a:t> </a:t>
            </a:r>
            <a:r>
              <a:rPr lang="tr-TR" sz="3000" dirty="0" err="1"/>
              <a:t>doing</a:t>
            </a:r>
            <a:r>
              <a:rPr lang="tr-TR" sz="3000" dirty="0"/>
              <a:t>?)</a:t>
            </a:r>
          </a:p>
          <a:p>
            <a:pPr marL="0" indent="0">
              <a:buNone/>
            </a:pPr>
            <a:r>
              <a:rPr lang="tr-TR" sz="3600" dirty="0"/>
              <a:t>B: Boyama yapıyorum. </a:t>
            </a:r>
          </a:p>
          <a:p>
            <a:pPr marL="0" indent="0">
              <a:buNone/>
            </a:pPr>
            <a:r>
              <a:rPr lang="tr-TR" sz="3000" dirty="0"/>
              <a:t>(I am </a:t>
            </a:r>
            <a:r>
              <a:rPr lang="tr-TR" sz="3000" dirty="0" err="1"/>
              <a:t>painting</a:t>
            </a:r>
            <a:r>
              <a:rPr lang="tr-TR" sz="3000" dirty="0"/>
              <a:t>.)</a:t>
            </a:r>
            <a:endParaRPr lang="tr-TR" sz="3500" dirty="0"/>
          </a:p>
          <a:p>
            <a:pPr marL="0" indent="0">
              <a:buNone/>
            </a:pPr>
            <a:r>
              <a:rPr lang="tr-TR" sz="3600" dirty="0"/>
              <a:t>A: </a:t>
            </a:r>
            <a:r>
              <a:rPr lang="tr-TR" sz="3600" dirty="0" err="1"/>
              <a:t>Doniyorbek</a:t>
            </a:r>
            <a:r>
              <a:rPr lang="tr-TR" sz="3600" dirty="0"/>
              <a:t>, sen </a:t>
            </a:r>
            <a:r>
              <a:rPr lang="tr-TR" sz="3600" b="1" dirty="0"/>
              <a:t>ne</a:t>
            </a:r>
            <a:r>
              <a:rPr lang="tr-TR" sz="3600" dirty="0"/>
              <a:t> yapıyorsun?</a:t>
            </a:r>
          </a:p>
          <a:p>
            <a:pPr marL="0" indent="0">
              <a:buNone/>
            </a:pPr>
            <a:r>
              <a:rPr lang="tr-TR" sz="3100" dirty="0"/>
              <a:t>(</a:t>
            </a:r>
            <a:r>
              <a:rPr lang="tr-TR" sz="3100" dirty="0" err="1"/>
              <a:t>Doniyorbek</a:t>
            </a:r>
            <a:r>
              <a:rPr lang="tr-TR" sz="3100" dirty="0"/>
              <a:t>, </a:t>
            </a:r>
            <a:r>
              <a:rPr lang="tr-TR" sz="3100" dirty="0" err="1"/>
              <a:t>what</a:t>
            </a:r>
            <a:r>
              <a:rPr lang="tr-TR" sz="3100" dirty="0"/>
              <a:t> </a:t>
            </a:r>
            <a:r>
              <a:rPr lang="tr-TR" sz="3100" dirty="0" err="1"/>
              <a:t>are</a:t>
            </a:r>
            <a:r>
              <a:rPr lang="tr-TR" sz="3100" dirty="0"/>
              <a:t> </a:t>
            </a:r>
            <a:r>
              <a:rPr lang="tr-TR" sz="3100" dirty="0" err="1"/>
              <a:t>you</a:t>
            </a:r>
            <a:r>
              <a:rPr lang="tr-TR" sz="3100" dirty="0"/>
              <a:t> </a:t>
            </a:r>
            <a:r>
              <a:rPr lang="tr-TR" sz="3100" dirty="0" err="1"/>
              <a:t>doing</a:t>
            </a:r>
            <a:r>
              <a:rPr lang="tr-TR" sz="3100" dirty="0"/>
              <a:t>?)</a:t>
            </a:r>
          </a:p>
          <a:p>
            <a:pPr marL="0" indent="0">
              <a:buNone/>
            </a:pPr>
            <a:r>
              <a:rPr lang="tr-TR" sz="3600" dirty="0"/>
              <a:t>B: Türkçe ö</a:t>
            </a:r>
            <a:r>
              <a:rPr lang="tr-TR" sz="3600" dirty="0">
                <a:highlight>
                  <a:srgbClr val="FFFF00"/>
                </a:highlight>
              </a:rPr>
              <a:t>ğ</a:t>
            </a:r>
            <a:r>
              <a:rPr lang="tr-TR" sz="3600" dirty="0"/>
              <a:t>reniyorum.</a:t>
            </a:r>
          </a:p>
          <a:p>
            <a:pPr marL="0" indent="0">
              <a:buNone/>
            </a:pPr>
            <a:r>
              <a:rPr lang="tr-TR" sz="3300" dirty="0"/>
              <a:t>(I am </a:t>
            </a:r>
            <a:r>
              <a:rPr lang="tr-TR" sz="3300" dirty="0" err="1"/>
              <a:t>learning</a:t>
            </a:r>
            <a:r>
              <a:rPr lang="tr-TR" sz="3300" dirty="0"/>
              <a:t> </a:t>
            </a:r>
            <a:r>
              <a:rPr lang="tr-TR" sz="3300" dirty="0" err="1"/>
              <a:t>Turkish</a:t>
            </a:r>
            <a:r>
              <a:rPr lang="tr-TR" sz="3300" dirty="0"/>
              <a:t>.)</a:t>
            </a:r>
            <a:endParaRPr lang="en-US" sz="33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24DA7D-A60C-AEE9-97C7-538241F32CF7}"/>
              </a:ext>
            </a:extLst>
          </p:cNvPr>
          <p:cNvSpPr txBox="1"/>
          <p:nvPr/>
        </p:nvSpPr>
        <p:spPr>
          <a:xfrm>
            <a:off x="8255197" y="4599034"/>
            <a:ext cx="4114800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dirty="0"/>
              <a:t>boyama</a:t>
            </a:r>
            <a:r>
              <a:rPr lang="tr-TR" sz="2800" dirty="0"/>
              <a:t>: </a:t>
            </a:r>
            <a:r>
              <a:rPr lang="tr-TR" sz="2800" dirty="0" err="1"/>
              <a:t>painting</a:t>
            </a:r>
            <a:endParaRPr lang="tr-TR" sz="2800" dirty="0"/>
          </a:p>
          <a:p>
            <a:r>
              <a:rPr lang="tr-TR" sz="2800" b="1" dirty="0"/>
              <a:t>sen</a:t>
            </a:r>
            <a:r>
              <a:rPr lang="tr-TR" sz="2800" dirty="0"/>
              <a:t>: </a:t>
            </a:r>
            <a:r>
              <a:rPr lang="tr-TR" sz="2800" dirty="0" err="1"/>
              <a:t>you</a:t>
            </a:r>
            <a:endParaRPr lang="tr-TR" sz="2800" dirty="0"/>
          </a:p>
          <a:p>
            <a:r>
              <a:rPr lang="tr-TR" sz="2800" b="1" dirty="0"/>
              <a:t>ne</a:t>
            </a:r>
            <a:r>
              <a:rPr lang="tr-TR" sz="2800" dirty="0"/>
              <a:t>: </a:t>
            </a:r>
            <a:r>
              <a:rPr lang="tr-TR" sz="2800" dirty="0" err="1"/>
              <a:t>what</a:t>
            </a:r>
            <a:endParaRPr lang="tr-TR" sz="2800" dirty="0"/>
          </a:p>
          <a:p>
            <a:r>
              <a:rPr lang="tr-TR" sz="2800" b="1" dirty="0"/>
              <a:t>yap</a:t>
            </a:r>
            <a:r>
              <a:rPr lang="tr-TR" sz="2800" dirty="0"/>
              <a:t>: do</a:t>
            </a:r>
          </a:p>
          <a:p>
            <a:r>
              <a:rPr lang="tr-TR" sz="2800" b="1" dirty="0"/>
              <a:t>yapıyorsun</a:t>
            </a:r>
            <a:r>
              <a:rPr lang="tr-TR" sz="2800" dirty="0"/>
              <a:t>: </a:t>
            </a:r>
            <a:r>
              <a:rPr lang="tr-TR" sz="2800" dirty="0" err="1"/>
              <a:t>you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doing</a:t>
            </a:r>
            <a:r>
              <a:rPr lang="tr-TR" sz="2800" dirty="0"/>
              <a:t>.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D2F7FA-42EA-AE72-6F6E-F751A1699121}"/>
              </a:ext>
            </a:extLst>
          </p:cNvPr>
          <p:cNvSpPr txBox="1"/>
          <p:nvPr/>
        </p:nvSpPr>
        <p:spPr>
          <a:xfrm>
            <a:off x="4230301" y="229809"/>
            <a:ext cx="7629687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GÜNLÜK KONUŞMA/Daily </a:t>
            </a:r>
            <a:r>
              <a:rPr lang="tr-TR" sz="3200" b="1" dirty="0" err="1"/>
              <a:t>Conversation</a:t>
            </a:r>
            <a:endParaRPr lang="en-US" sz="3200" b="1" dirty="0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1F447B8-3A56-9C22-51E0-DB8E09002F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4937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32"/>
    </mc:Choice>
    <mc:Fallback xmlns="">
      <p:transition spd="slow" advTm="36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80" x="8759825" y="6597650"/>
          <p14:tracePt t="985" x="8718550" y="6556375"/>
          <p14:tracePt t="986" x="8701088" y="6556375"/>
          <p14:tracePt t="987" x="8685213" y="6538913"/>
          <p14:tracePt t="988" x="8675688" y="6530975"/>
          <p14:tracePt t="990" x="8642350" y="6505575"/>
          <p14:tracePt t="991" x="8616950" y="6497638"/>
          <p14:tracePt t="993" x="8609013" y="6488113"/>
          <p14:tracePt t="994" x="8591550" y="6472238"/>
          <p14:tracePt t="996" x="8532813" y="6429375"/>
          <p14:tracePt t="997" x="8516938" y="6421438"/>
          <p14:tracePt t="998" x="8491538" y="6403975"/>
          <p14:tracePt t="1000" x="8474075" y="6403975"/>
          <p14:tracePt t="1001" x="8432800" y="6370638"/>
          <p14:tracePt t="1002" x="8407400" y="6362700"/>
          <p14:tracePt t="1007" x="8297863" y="6303963"/>
          <p14:tracePt t="1008" x="8274050" y="6296025"/>
          <p14:tracePt t="1012" x="8180388" y="6253163"/>
          <p14:tracePt t="1014" x="8156575" y="6245225"/>
          <p14:tracePt t="1016" x="8088313" y="6211888"/>
          <p14:tracePt t="1017" x="8062913" y="6211888"/>
          <p14:tracePt t="1018" x="8047038" y="6203950"/>
          <p14:tracePt t="1027" x="7862888" y="6135688"/>
          <p14:tracePt t="1028" x="7778750" y="6094413"/>
          <p14:tracePt t="1044" x="7350125" y="5943600"/>
          <p14:tracePt t="1045" x="7291388" y="5918200"/>
          <p14:tracePt t="1060" x="6888163" y="5749925"/>
          <p14:tracePt t="1061" x="6838950" y="5732463"/>
          <p14:tracePt t="1062" x="6813550" y="5716588"/>
          <p14:tracePt t="1077" x="6578600" y="5607050"/>
          <p14:tracePt t="1094" x="6494463" y="5532438"/>
          <p14:tracePt t="1095" x="6494463" y="5522913"/>
          <p14:tracePt t="1111" x="6494463" y="5481638"/>
          <p14:tracePt t="1111" x="6494463" y="5456238"/>
          <p14:tracePt t="1127" x="6570663" y="5338763"/>
          <p14:tracePt t="1128" x="6586538" y="5321300"/>
          <p14:tracePt t="1129" x="6586538" y="5313363"/>
          <p14:tracePt t="1130" x="6604000" y="5295900"/>
          <p14:tracePt t="1132" x="6611938" y="5287963"/>
          <p14:tracePt t="1133" x="6619875" y="5272088"/>
          <p14:tracePt t="1144" x="6711950" y="5187950"/>
          <p14:tracePt t="1145" x="6746875" y="5162550"/>
          <p14:tracePt t="1160" x="6905625" y="5045075"/>
          <p14:tracePt t="1161" x="6938963" y="5037138"/>
          <p14:tracePt t="1162" x="6946900" y="5027613"/>
          <p14:tracePt t="1164" x="6956425" y="5027613"/>
          <p14:tracePt t="1165" x="6981825" y="5002213"/>
          <p14:tracePt t="1166" x="6997700" y="5002213"/>
          <p14:tracePt t="1167" x="7005638" y="4994275"/>
          <p14:tracePt t="1168" x="7031038" y="4986338"/>
          <p14:tracePt t="1177" x="7132638" y="4935538"/>
          <p14:tracePt t="1178" x="7158038" y="4919663"/>
          <p14:tracePt t="1194" x="7367588" y="4792663"/>
          <p14:tracePt t="1195" x="7400925" y="4784725"/>
          <p14:tracePt t="1196" x="7408863" y="4776788"/>
          <p14:tracePt t="1197" x="7416800" y="4767263"/>
          <p14:tracePt t="1199" x="7426325" y="4751388"/>
          <p14:tracePt t="1200" x="7459663" y="4743450"/>
          <p14:tracePt t="1201" x="7485063" y="4733925"/>
          <p14:tracePt t="1211" x="7593013" y="4667250"/>
          <p14:tracePt t="1212" x="7635875" y="4641850"/>
          <p14:tracePt t="1227" x="7845425" y="4524375"/>
          <p14:tracePt t="1228" x="7878763" y="4516438"/>
          <p14:tracePt t="1229" x="7886700" y="4516438"/>
          <p14:tracePt t="1230" x="7904163" y="4498975"/>
          <p14:tracePt t="1244" x="8088313" y="4389438"/>
          <p14:tracePt t="1245" x="8121650" y="4365625"/>
          <p14:tracePt t="1260" x="8289925" y="4154488"/>
          <p14:tracePt t="1261" x="8307388" y="4138613"/>
          <p14:tracePt t="1262" x="8323263" y="4121150"/>
          <p14:tracePt t="1263" x="8332788" y="4105275"/>
          <p14:tracePt t="1277" x="8458200" y="3970338"/>
          <p14:tracePt t="1278" x="8491538" y="3937000"/>
          <p14:tracePt t="1294" x="8634413" y="3811588"/>
          <p14:tracePt t="1295" x="8642350" y="3802063"/>
          <p14:tracePt t="1310" x="8726488" y="3702050"/>
          <p14:tracePt t="1311" x="8726488" y="3684588"/>
          <p14:tracePt t="1327" x="8767763" y="3576638"/>
          <p14:tracePt t="1328" x="8785225" y="3567113"/>
          <p14:tracePt t="1329" x="8785225" y="3559175"/>
          <p14:tracePt t="1330" x="8785225" y="3551238"/>
          <p14:tracePt t="1344" x="8810625" y="3433763"/>
          <p14:tracePt t="1345" x="8826500" y="3390900"/>
          <p14:tracePt t="1345" x="8836025" y="3382963"/>
          <p14:tracePt t="1347" x="8836025" y="3365500"/>
          <p14:tracePt t="1349" x="8843963" y="3340100"/>
          <p14:tracePt t="1350" x="8843963" y="3324225"/>
          <p14:tracePt t="1361" x="8894763" y="3198813"/>
          <p14:tracePt t="1362" x="8920163" y="3148013"/>
          <p14:tracePt t="1363" x="8920163" y="3140075"/>
          <p14:tracePt t="1364" x="8928100" y="3114675"/>
          <p14:tracePt t="1366" x="8928100" y="3105150"/>
          <p14:tracePt t="1367" x="8936038" y="3063875"/>
          <p14:tracePt t="1368" x="8953500" y="3055938"/>
          <p14:tracePt t="1377" x="8994775" y="2928938"/>
          <p14:tracePt t="1394" x="9045575" y="2644775"/>
          <p14:tracePt t="1395" x="9045575" y="2627313"/>
          <p14:tracePt t="1411" x="9053513" y="2443163"/>
          <p14:tracePt t="1412" x="9053513" y="2417763"/>
          <p14:tracePt t="1427" x="9020175" y="2266950"/>
          <p14:tracePt t="1444" x="8969375" y="2014538"/>
          <p14:tracePt t="1445" x="8953500" y="1981200"/>
          <p14:tracePt t="1446" x="8953500" y="1973263"/>
          <p14:tracePt t="1461" x="8910638" y="1746250"/>
          <p14:tracePt t="1462" x="8910638" y="1687513"/>
          <p14:tracePt t="1478" x="8885238" y="1477963"/>
          <p14:tracePt t="1479" x="8869363" y="1435100"/>
          <p14:tracePt t="1480" x="8869363" y="1427163"/>
          <p14:tracePt t="1481" x="8869363" y="1409700"/>
          <p14:tracePt t="1483" x="8861425" y="1393825"/>
          <p14:tracePt t="1484" x="8861425" y="1376363"/>
          <p14:tracePt t="1485" x="8861425" y="1350963"/>
          <p14:tracePt t="1486" x="8851900" y="1343025"/>
          <p14:tracePt t="1494" x="8826500" y="1284288"/>
          <p14:tracePt t="1495" x="8818563" y="1250950"/>
          <p14:tracePt t="1511" x="8777288" y="1116013"/>
          <p14:tracePt t="1512" x="8767763" y="1090613"/>
          <p14:tracePt t="1528" x="8743950" y="1008063"/>
          <p14:tracePt t="1544" x="8726488" y="923925"/>
          <p14:tracePt t="1545" x="8726488" y="914400"/>
          <p14:tracePt t="1561" x="8726488" y="839788"/>
          <p14:tracePt t="1561" x="8726488" y="822325"/>
          <p14:tracePt t="1577" x="8718550" y="712788"/>
          <p14:tracePt t="1578" x="8718550" y="704850"/>
          <p14:tracePt t="1579" x="8718550" y="696913"/>
          <p14:tracePt t="1580" x="8718550" y="679450"/>
          <p14:tracePt t="1582" x="8718550" y="671513"/>
          <p14:tracePt t="1594" x="8701088" y="595313"/>
          <p14:tracePt t="1611" x="8693150" y="495300"/>
          <p14:tracePt t="1612" x="8693150" y="487363"/>
          <p14:tracePt t="1628" x="8685213" y="461963"/>
          <p14:tracePt t="2131" x="8675688" y="461963"/>
          <p14:tracePt t="2136" x="8650288" y="469900"/>
          <p14:tracePt t="2145" x="8591550" y="495300"/>
          <p14:tracePt t="2146" x="8558213" y="512763"/>
          <p14:tracePt t="2161" x="8399463" y="579438"/>
          <p14:tracePt t="2163" x="8366125" y="604838"/>
          <p14:tracePt t="2164" x="8348663" y="604838"/>
          <p14:tracePt t="2166" x="8340725" y="612775"/>
          <p14:tracePt t="2167" x="8315325" y="612775"/>
          <p14:tracePt t="2168" x="8297863" y="620713"/>
          <p14:tracePt t="2169" x="8281988" y="638175"/>
          <p14:tracePt t="2178" x="8172450" y="679450"/>
          <p14:tracePt t="2195" x="7937500" y="763588"/>
          <p14:tracePt t="2196" x="7886700" y="771525"/>
          <p14:tracePt t="2197" x="7878763" y="771525"/>
          <p14:tracePt t="2198" x="7862888" y="781050"/>
          <p14:tracePt t="2201" x="7837488" y="788988"/>
          <p14:tracePt t="2202" x="7804150" y="806450"/>
          <p14:tracePt t="2203" x="7794625" y="806450"/>
          <p14:tracePt t="2204" x="7778750" y="814388"/>
          <p14:tracePt t="2205" x="7761288" y="814388"/>
          <p14:tracePt t="2211" x="7710488" y="847725"/>
          <p14:tracePt t="2228" x="7510463" y="898525"/>
          <p14:tracePt t="2229" x="7467600" y="914400"/>
          <p14:tracePt t="2230" x="7459663" y="914400"/>
          <p14:tracePt t="2245" x="7265988" y="973138"/>
          <p14:tracePt t="2246" x="7224713" y="982663"/>
          <p14:tracePt t="2247" x="7224713" y="990600"/>
          <p14:tracePt t="2262" x="7040563" y="1041400"/>
          <p14:tracePt t="2263" x="7015163" y="1041400"/>
          <p14:tracePt t="2264" x="7005638" y="1057275"/>
          <p14:tracePt t="2266" x="6997700" y="1057275"/>
          <p14:tracePt t="2268" x="6956425" y="1066800"/>
          <p14:tracePt t="2269" x="6938963" y="1066800"/>
          <p14:tracePt t="2278" x="6838950" y="1082675"/>
          <p14:tracePt t="2295" x="6578600" y="1141413"/>
          <p14:tracePt t="2296" x="6519863" y="1158875"/>
          <p14:tracePt t="2297" x="6511925" y="1158875"/>
          <p14:tracePt t="2311" x="6300788" y="1200150"/>
          <p14:tracePt t="2312" x="6267450" y="1208088"/>
          <p14:tracePt t="2313" x="6259513" y="1208088"/>
          <p14:tracePt t="2315" x="6226175" y="1225550"/>
          <p14:tracePt t="2316" x="6218238" y="1233488"/>
          <p14:tracePt t="2317" x="6208713" y="1233488"/>
          <p14:tracePt t="2318" x="6183313" y="1233488"/>
          <p14:tracePt t="2328" x="6057900" y="1276350"/>
          <p14:tracePt t="2329" x="6042025" y="1276350"/>
          <p14:tracePt t="2345" x="5848350" y="1317625"/>
          <p14:tracePt t="2346" x="5832475" y="1325563"/>
          <p14:tracePt t="2347" x="5822950" y="1325563"/>
          <p14:tracePt t="2362" x="5680075" y="1360488"/>
          <p14:tracePt t="2362" x="5656263" y="1368425"/>
          <p14:tracePt t="2378" x="5538788" y="1409700"/>
          <p14:tracePt t="2379" x="5529263" y="1409700"/>
          <p14:tracePt t="2380" x="5513388" y="1419225"/>
          <p14:tracePt t="2395" x="5445125" y="1443038"/>
          <p14:tracePt t="2396" x="5421313" y="1443038"/>
          <p14:tracePt t="2412" x="5345113" y="1477963"/>
          <p14:tracePt t="2412" x="5327650" y="1485900"/>
          <p14:tracePt t="2428" x="5245100" y="1501775"/>
          <p14:tracePt t="2445" x="5160963" y="1536700"/>
          <p14:tracePt t="2446" x="5151438" y="1536700"/>
          <p14:tracePt t="2462" x="5110163" y="1544638"/>
          <p14:tracePt t="2463" x="5092700" y="1544638"/>
          <p14:tracePt t="2478" x="5076825" y="1562100"/>
          <p14:tracePt t="2495" x="5043488" y="1570038"/>
          <p14:tracePt t="2512" x="5026025" y="1570038"/>
          <p14:tracePt t="2512" x="5010150" y="1570038"/>
          <p14:tracePt t="2529" x="4967288" y="1562100"/>
          <p14:tracePt t="2545" x="4908550" y="1536700"/>
          <p14:tracePt t="2546" x="4900613" y="1519238"/>
          <p14:tracePt t="2562" x="4867275" y="1501775"/>
          <p14:tracePt t="2578" x="4833938" y="1477963"/>
          <p14:tracePt t="2595" x="4816475" y="1468438"/>
          <p14:tracePt t="2612" x="4799013" y="1460500"/>
          <p14:tracePt t="2628" x="4775200" y="1452563"/>
          <p14:tracePt t="2645" x="4749800" y="1419225"/>
          <p14:tracePt t="2646" x="4740275" y="1419225"/>
          <p14:tracePt t="2647" x="4740275" y="1409700"/>
          <p14:tracePt t="2648" x="4732338" y="1409700"/>
          <p14:tracePt t="2662" x="4716463" y="1384300"/>
          <p14:tracePt t="2663" x="4706938" y="1384300"/>
          <p14:tracePt t="2664" x="4706938" y="1376363"/>
          <p14:tracePt t="2679" x="4665663" y="1350963"/>
          <p14:tracePt t="2680" x="4657725" y="1350963"/>
          <p14:tracePt t="2681" x="4648200" y="1350963"/>
          <p14:tracePt t="2682" x="4648200" y="1343025"/>
          <p14:tracePt t="2695" x="4622800" y="1335088"/>
          <p14:tracePt t="2696" x="4614863" y="1335088"/>
          <p14:tracePt t="2712" x="4606925" y="1335088"/>
          <p14:tracePt t="3368" x="4632325" y="1325563"/>
          <p14:tracePt t="3369" x="4648200" y="1309688"/>
          <p14:tracePt t="3372" x="4657725" y="1309688"/>
          <p14:tracePt t="3379" x="4681538" y="1309688"/>
          <p14:tracePt t="3380" x="4691063" y="1301750"/>
          <p14:tracePt t="3396" x="4757738" y="1292225"/>
          <p14:tracePt t="3397" x="4765675" y="1292225"/>
          <p14:tracePt t="3413" x="4857750" y="1292225"/>
          <p14:tracePt t="3414" x="4883150" y="1292225"/>
          <p14:tracePt t="3429" x="4975225" y="1292225"/>
          <p14:tracePt t="3430" x="4992688" y="1292225"/>
          <p14:tracePt t="3446" x="5076825" y="1292225"/>
          <p14:tracePt t="3447" x="5110163" y="1292225"/>
          <p14:tracePt t="3463" x="5186363" y="1292225"/>
          <p14:tracePt t="3464" x="5194300" y="1292225"/>
          <p14:tracePt t="3479" x="5235575" y="1292225"/>
          <p14:tracePt t="3480" x="5245100" y="1292225"/>
          <p14:tracePt t="3496" x="5268913" y="1292225"/>
          <p14:tracePt t="3556" x="5278438" y="1292225"/>
          <p14:tracePt t="3560" x="5286375" y="1292225"/>
          <p14:tracePt t="3563" x="5303838" y="1292225"/>
          <p14:tracePt t="3564" x="5311775" y="1284288"/>
          <p14:tracePt t="3579" x="5386388" y="1258888"/>
          <p14:tracePt t="3580" x="5395913" y="1258888"/>
          <p14:tracePt t="3581" x="5395913" y="1250950"/>
          <p14:tracePt t="3582" x="5403850" y="1250950"/>
          <p14:tracePt t="3595" x="5470525" y="1243013"/>
          <p14:tracePt t="3613" x="5521325" y="1225550"/>
          <p14:tracePt t="3614" x="5529263" y="1225550"/>
          <p14:tracePt t="3630" x="5562600" y="1225550"/>
          <p14:tracePt t="3831" x="5572125" y="1225550"/>
          <p14:tracePt t="3840" x="5638800" y="1243013"/>
          <p14:tracePt t="3842" x="5656263" y="1243013"/>
          <p14:tracePt t="3845" x="5664200" y="1243013"/>
          <p14:tracePt t="3847" x="5680075" y="1243013"/>
          <p14:tracePt t="3851" x="5722938" y="1250950"/>
          <p14:tracePt t="3863" x="5807075" y="1266825"/>
          <p14:tracePt t="3879" x="5973763" y="1284288"/>
          <p14:tracePt t="3880" x="5983288" y="1284288"/>
          <p14:tracePt t="3881" x="5991225" y="1284288"/>
          <p14:tracePt t="3882" x="5999163" y="1292225"/>
          <p14:tracePt t="3896" x="6116638" y="1309688"/>
          <p14:tracePt t="3897" x="6149975" y="1309688"/>
          <p14:tracePt t="3898" x="6159500" y="1309688"/>
          <p14:tracePt t="3913" x="6267450" y="1317625"/>
          <p14:tracePt t="3914" x="6284913" y="1317625"/>
          <p14:tracePt t="3930" x="6394450" y="1317625"/>
          <p14:tracePt t="3931" x="6410325" y="1317625"/>
          <p14:tracePt t="3946" x="6494463" y="1317625"/>
          <p14:tracePt t="3963" x="6611938" y="1301750"/>
          <p14:tracePt t="3964" x="6619875" y="1301750"/>
          <p14:tracePt t="3979" x="6711950" y="1284288"/>
          <p14:tracePt t="3980" x="6737350" y="1284288"/>
          <p14:tracePt t="3996" x="6829425" y="1266825"/>
          <p14:tracePt t="3997" x="6854825" y="1266825"/>
          <p14:tracePt t="3998" x="6864350" y="1266825"/>
          <p14:tracePt t="4013" x="6938963" y="1266825"/>
          <p14:tracePt t="4014" x="6964363" y="1266825"/>
          <p14:tracePt t="4029" x="7089775" y="1266825"/>
          <p14:tracePt t="4030" x="7107238" y="1266825"/>
          <p14:tracePt t="4031" x="7115175" y="1266825"/>
          <p14:tracePt t="4046" x="7240588" y="1276350"/>
          <p14:tracePt t="4047" x="7258050" y="1276350"/>
          <p14:tracePt t="4048" x="7275513" y="1276350"/>
          <p14:tracePt t="4063" x="7375525" y="1276350"/>
          <p14:tracePt t="4063" x="7400925" y="1284288"/>
          <p14:tracePt t="4080" x="7500938" y="1292225"/>
          <p14:tracePt t="4081" x="7526338" y="1292225"/>
          <p14:tracePt t="4096" x="7618413" y="1292225"/>
          <p14:tracePt t="4097" x="7627938" y="1292225"/>
          <p14:tracePt t="4113" x="7677150" y="1309688"/>
          <p14:tracePt t="4130" x="7710488" y="1309688"/>
          <p14:tracePt t="4131" x="7720013" y="1309688"/>
          <p14:tracePt t="4150" x="7735888" y="1309688"/>
          <p14:tracePt t="4172" x="7745413" y="1309688"/>
          <p14:tracePt t="4181" x="7745413" y="1317625"/>
          <p14:tracePt t="4196" x="7778750" y="1317625"/>
          <p14:tracePt t="4197" x="7778750" y="1325563"/>
          <p14:tracePt t="4198" x="7786688" y="1325563"/>
          <p14:tracePt t="4213" x="7827963" y="1350963"/>
          <p14:tracePt t="4214" x="7837488" y="1350963"/>
          <p14:tracePt t="4230" x="7912100" y="1376363"/>
          <p14:tracePt t="4231" x="7929563" y="1393825"/>
          <p14:tracePt t="4232" x="7945438" y="1393825"/>
          <p14:tracePt t="4247" x="8013700" y="1409700"/>
          <p14:tracePt t="4248" x="8039100" y="1409700"/>
          <p14:tracePt t="4249" x="8039100" y="1419225"/>
          <p14:tracePt t="4263" x="8088313" y="1435100"/>
          <p14:tracePt t="4264" x="8113713" y="1435100"/>
          <p14:tracePt t="4280" x="8131175" y="1435100"/>
          <p14:tracePt t="4296" x="8139113" y="1435100"/>
          <p14:tracePt t="5649" x="8139113" y="1443038"/>
          <p14:tracePt t="5659" x="8131175" y="1460500"/>
          <p14:tracePt t="5661" x="8113713" y="1477963"/>
          <p14:tracePt t="5667" x="8105775" y="1485900"/>
          <p14:tracePt t="5682" x="8105775" y="1493838"/>
          <p14:tracePt t="5697" x="8097838" y="1493838"/>
          <p14:tracePt t="6285" x="8097838" y="1501775"/>
          <p14:tracePt t="6297" x="8097838" y="1519238"/>
          <p14:tracePt t="6297" x="8088313" y="1519238"/>
          <p14:tracePt t="6300" x="8088313" y="1527175"/>
          <p14:tracePt t="6315" x="8054975" y="1544638"/>
          <p14:tracePt t="6332" x="8021638" y="1570038"/>
          <p14:tracePt t="6333" x="8013700" y="1577975"/>
          <p14:tracePt t="6348" x="7970838" y="1603375"/>
          <p14:tracePt t="6349" x="7962900" y="1603375"/>
          <p14:tracePt t="6365" x="7896225" y="1620838"/>
          <p14:tracePt t="6382" x="7820025" y="1662113"/>
          <p14:tracePt t="6383" x="7804150" y="1662113"/>
          <p14:tracePt t="6398" x="7720013" y="1695450"/>
          <p14:tracePt t="6399" x="7710488" y="1703388"/>
          <p14:tracePt t="6415" x="7610475" y="1738313"/>
          <p14:tracePt t="6416" x="7593013" y="1746250"/>
          <p14:tracePt t="6432" x="7485063" y="1779588"/>
          <p14:tracePt t="6448" x="7358063" y="1820863"/>
          <p14:tracePt t="6449" x="7342188" y="1820863"/>
          <p14:tracePt t="6465" x="7232650" y="1855788"/>
          <p14:tracePt t="6466" x="7207250" y="1855788"/>
          <p14:tracePt t="6482" x="7099300" y="1879600"/>
          <p14:tracePt t="6483" x="7064375" y="1879600"/>
          <p14:tracePt t="6499" x="6981825" y="1905000"/>
          <p14:tracePt t="6515" x="6897688" y="1914525"/>
          <p14:tracePt t="6516" x="6880225" y="1922463"/>
          <p14:tracePt t="6532" x="6838950" y="1938338"/>
          <p14:tracePt t="6533" x="6813550" y="1938338"/>
          <p14:tracePt t="6549" x="6788150" y="1938338"/>
          <p14:tracePt t="6549" x="6770688" y="1938338"/>
          <p14:tracePt t="6565" x="6746875" y="1947863"/>
          <p14:tracePt t="6566" x="6729413" y="1947863"/>
          <p14:tracePt t="6582" x="6711950" y="1955800"/>
          <p14:tracePt t="6599" x="6688138" y="1963738"/>
          <p14:tracePt t="6615" x="6645275" y="1981200"/>
          <p14:tracePt t="6632" x="6594475" y="1981200"/>
          <p14:tracePt t="6633" x="6578600" y="1981200"/>
          <p14:tracePt t="6649" x="6519863" y="1981200"/>
          <p14:tracePt t="6649" x="6502400" y="1981200"/>
          <p14:tracePt t="6665" x="6435725" y="1981200"/>
          <p14:tracePt t="6665" x="6427788" y="1981200"/>
          <p14:tracePt t="6682" x="6351588" y="1981200"/>
          <p14:tracePt t="6698" x="6292850" y="1981200"/>
          <p14:tracePt t="6699" x="6284913" y="1981200"/>
          <p14:tracePt t="6715" x="6259513" y="1981200"/>
          <p14:tracePt t="6716" x="6251575" y="1981200"/>
          <p14:tracePt t="6732" x="6242050" y="1981200"/>
          <p14:tracePt t="6733" x="6226175" y="1981200"/>
          <p14:tracePt t="6748" x="6218238" y="1981200"/>
          <p14:tracePt t="6749" x="6208713" y="1981200"/>
          <p14:tracePt t="6765" x="6175375" y="1989138"/>
          <p14:tracePt t="6782" x="6083300" y="1989138"/>
          <p14:tracePt t="6783" x="6057900" y="1989138"/>
          <p14:tracePt t="6799" x="5965825" y="1989138"/>
          <p14:tracePt t="6800" x="5949950" y="1989138"/>
          <p14:tracePt t="6815" x="5865813" y="1989138"/>
          <p14:tracePt t="6816" x="5848350" y="1989138"/>
          <p14:tracePt t="6817" x="5840413" y="1989138"/>
          <p14:tracePt t="6832" x="5764213" y="1997075"/>
          <p14:tracePt t="6849" x="5664200" y="2022475"/>
          <p14:tracePt t="6849" x="5638800" y="2022475"/>
          <p14:tracePt t="6865" x="5572125" y="2032000"/>
          <p14:tracePt t="6866" x="5554663" y="2032000"/>
          <p14:tracePt t="6882" x="5503863" y="2047875"/>
          <p14:tracePt t="6898" x="5454650" y="2065338"/>
          <p14:tracePt t="6915" x="5421313" y="2081213"/>
          <p14:tracePt t="6933" x="5403850" y="2090738"/>
          <p14:tracePt t="7069" x="5403850" y="2106613"/>
          <p14:tracePt t="7071" x="5386388" y="2106613"/>
          <p14:tracePt t="7072" x="5386388" y="2114550"/>
          <p14:tracePt t="7077" x="5386388" y="2124075"/>
          <p14:tracePt t="7078" x="5378450" y="2124075"/>
          <p14:tracePt t="7093" x="5378450" y="2132013"/>
          <p14:tracePt t="7104" x="5370513" y="2132013"/>
          <p14:tracePt t="7440" x="5386388" y="2132013"/>
          <p14:tracePt t="7443" x="5395913" y="2132013"/>
          <p14:tracePt t="7449" x="5437188" y="2132013"/>
          <p14:tracePt t="7450" x="5445125" y="2132013"/>
          <p14:tracePt t="7451" x="5454650" y="2132013"/>
          <p14:tracePt t="7452" x="5470525" y="2132013"/>
          <p14:tracePt t="7466" x="5597525" y="2132013"/>
          <p14:tracePt t="7467" x="5621338" y="2132013"/>
          <p14:tracePt t="7468" x="5646738" y="2132013"/>
          <p14:tracePt t="7484" x="5832475" y="2132013"/>
          <p14:tracePt t="7499" x="6024563" y="2132013"/>
          <p14:tracePt t="7516" x="6251575" y="2149475"/>
          <p14:tracePt t="7517" x="6284913" y="2149475"/>
          <p14:tracePt t="7518" x="6310313" y="2149475"/>
          <p14:tracePt t="7533" x="6453188" y="2157413"/>
          <p14:tracePt t="7534" x="6486525" y="2157413"/>
          <p14:tracePt t="7549" x="6645275" y="2149475"/>
          <p14:tracePt t="7566" x="6788150" y="2139950"/>
          <p14:tracePt t="7566" x="6821488" y="2139950"/>
          <p14:tracePt t="7582" x="6897688" y="2124075"/>
          <p14:tracePt t="7583" x="6905625" y="2124075"/>
          <p14:tracePt t="7599" x="6923088" y="2124075"/>
          <p14:tracePt t="7630" x="6923088" y="2106613"/>
          <p14:tracePt t="7675" x="6938963" y="2106613"/>
          <p14:tracePt t="7678" x="6946900" y="2106613"/>
          <p14:tracePt t="7682" x="6956425" y="2098675"/>
          <p14:tracePt t="7683" x="6964363" y="2098675"/>
          <p14:tracePt t="7699" x="7048500" y="2098675"/>
          <p14:tracePt t="7700" x="7064375" y="2098675"/>
          <p14:tracePt t="7701" x="7073900" y="2090738"/>
          <p14:tracePt t="7716" x="7165975" y="2090738"/>
          <p14:tracePt t="7717" x="7173913" y="2090738"/>
          <p14:tracePt t="7718" x="7191375" y="2090738"/>
          <p14:tracePt t="7733" x="7291388" y="2090738"/>
          <p14:tracePt t="7734" x="7324725" y="2090738"/>
          <p14:tracePt t="7749" x="7442200" y="2114550"/>
          <p14:tracePt t="7750" x="7459663" y="2114550"/>
          <p14:tracePt t="7751" x="7467600" y="2114550"/>
          <p14:tracePt t="7766" x="7585075" y="2132013"/>
          <p14:tracePt t="7766" x="7618413" y="2149475"/>
          <p14:tracePt t="7783" x="7735888" y="2157413"/>
          <p14:tracePt t="7784" x="7753350" y="2157413"/>
          <p14:tracePt t="7799" x="7827963" y="2157413"/>
          <p14:tracePt t="7816" x="7845425" y="2157413"/>
          <p14:tracePt t="9438" x="7845425" y="2165350"/>
          <p14:tracePt t="9441" x="7845425" y="2173288"/>
          <p14:tracePt t="9451" x="7820025" y="2208213"/>
          <p14:tracePt t="9467" x="7769225" y="2274888"/>
          <p14:tracePt t="9485" x="7710488" y="2325688"/>
          <p14:tracePt t="9486" x="7694613" y="2325688"/>
          <p14:tracePt t="9501" x="7635875" y="2359025"/>
          <p14:tracePt t="9502" x="7627938" y="2366963"/>
          <p14:tracePt t="9518" x="7551738" y="2409825"/>
          <p14:tracePt t="9519" x="7526338" y="2417763"/>
          <p14:tracePt t="9534" x="7442200" y="2459038"/>
          <p14:tracePt t="9551" x="7316788" y="2509838"/>
          <p14:tracePt t="9568" x="7173913" y="2551113"/>
          <p14:tracePt t="9569" x="7140575" y="2576513"/>
          <p14:tracePt t="9584" x="6981825" y="2619375"/>
          <p14:tracePt t="9585" x="6964363" y="2619375"/>
          <p14:tracePt t="9586" x="6956425" y="2627313"/>
          <p14:tracePt t="9587" x="6938963" y="2627313"/>
          <p14:tracePt t="9601" x="6805613" y="2668588"/>
          <p14:tracePt t="9602" x="6788150" y="2678113"/>
          <p14:tracePt t="9618" x="6629400" y="2719388"/>
          <p14:tracePt t="9618" x="6594475" y="2736850"/>
          <p14:tracePt t="9634" x="6453188" y="2795588"/>
          <p14:tracePt t="9651" x="6284913" y="2846388"/>
          <p14:tracePt t="9652" x="6251575" y="2870200"/>
          <p14:tracePt t="9668" x="6183313" y="2887663"/>
          <p14:tracePt t="9669" x="6175375" y="2905125"/>
          <p14:tracePt t="9684" x="6134100" y="2913063"/>
          <p14:tracePt t="9701" x="6116638" y="2921000"/>
          <p14:tracePt t="9718" x="6100763" y="2928938"/>
          <p14:tracePt t="9763" x="6091238" y="2928938"/>
          <p14:tracePt t="9768" x="6083300" y="2946400"/>
          <p14:tracePt t="9776" x="6075363" y="2946400"/>
          <p14:tracePt t="9777" x="6075363" y="2954338"/>
          <p14:tracePt t="9784" x="6049963" y="2954338"/>
          <p14:tracePt t="9801" x="6016625" y="2987675"/>
          <p14:tracePt t="9802" x="6008688" y="2987675"/>
          <p14:tracePt t="9818" x="5965825" y="3005138"/>
          <p14:tracePt t="9834" x="5932488" y="3013075"/>
          <p14:tracePt t="9851" x="5915025" y="3030538"/>
          <p14:tracePt t="9852" x="5907088" y="3030538"/>
          <p14:tracePt t="9868" x="5891213" y="3038475"/>
          <p14:tracePt t="9884" x="5881688" y="3038475"/>
          <p14:tracePt t="9945" x="5873750" y="3038475"/>
          <p14:tracePt t="9950" x="5865813" y="3038475"/>
          <p14:tracePt t="9953" x="5848350" y="3046413"/>
          <p14:tracePt t="9971" x="5797550" y="3071813"/>
          <p14:tracePt t="9984" x="5756275" y="3081338"/>
          <p14:tracePt t="10001" x="5705475" y="3089275"/>
          <p14:tracePt t="10018" x="5672138" y="3097213"/>
          <p14:tracePt t="10035" x="5656263" y="3097213"/>
          <p14:tracePt t="10299" x="5664200" y="3097213"/>
          <p14:tracePt t="10303" x="5680075" y="3097213"/>
          <p14:tracePt t="10318" x="5730875" y="3071813"/>
          <p14:tracePt t="10335" x="5789613" y="3055938"/>
          <p14:tracePt t="10351" x="5848350" y="3046413"/>
          <p14:tracePt t="10353" x="5856288" y="3030538"/>
          <p14:tracePt t="10368" x="5891213" y="3022600"/>
          <p14:tracePt t="10385" x="5915025" y="3013075"/>
          <p14:tracePt t="10401" x="5940425" y="3005138"/>
          <p14:tracePt t="10418" x="5957888" y="3005138"/>
          <p14:tracePt t="10420" x="5973763" y="3005138"/>
          <p14:tracePt t="10435" x="5999163" y="2979738"/>
          <p14:tracePt t="10451" x="6075363" y="2979738"/>
          <p14:tracePt t="10469" x="6183313" y="2979738"/>
          <p14:tracePt t="10470" x="6200775" y="2979738"/>
          <p14:tracePt t="10486" x="6276975" y="2979738"/>
          <p14:tracePt t="10487" x="6284913" y="2979738"/>
          <p14:tracePt t="10501" x="6318250" y="2979738"/>
          <p14:tracePt t="10520" x="6326188" y="2979738"/>
          <p14:tracePt t="10558" x="6335713" y="2979738"/>
          <p14:tracePt t="10565" x="6376988" y="2971800"/>
          <p14:tracePt t="10567" x="6394450" y="2971800"/>
          <p14:tracePt t="10571" x="6410325" y="2963863"/>
          <p14:tracePt t="10572" x="6418263" y="2963863"/>
          <p14:tracePt t="10585" x="6519863" y="2946400"/>
          <p14:tracePt t="10586" x="6561138" y="2946400"/>
          <p14:tracePt t="10586" x="6570663" y="2946400"/>
          <p14:tracePt t="10588" x="6578600" y="2946400"/>
          <p14:tracePt t="10590" x="6604000" y="2946400"/>
          <p14:tracePt t="10591" x="6611938" y="2946400"/>
          <p14:tracePt t="10592" x="6629400" y="2946400"/>
          <p14:tracePt t="10602" x="6711950" y="2946400"/>
          <p14:tracePt t="10603" x="6746875" y="2946400"/>
          <p14:tracePt t="10603" x="6770688" y="2946400"/>
          <p14:tracePt t="10618" x="6913563" y="2946400"/>
          <p14:tracePt t="10619" x="6946900" y="2946400"/>
          <p14:tracePt t="10620" x="6956425" y="2946400"/>
          <p14:tracePt t="10622" x="6964363" y="2946400"/>
          <p14:tracePt t="10623" x="6989763" y="2946400"/>
          <p14:tracePt t="10624" x="6997700" y="2946400"/>
          <p14:tracePt t="10625" x="7005638" y="2946400"/>
          <p14:tracePt t="10625" x="7023100" y="2946400"/>
          <p14:tracePt t="10635" x="7107238" y="2946400"/>
          <p14:tracePt t="10636" x="7148513" y="2946400"/>
          <p14:tracePt t="10637" x="7158038" y="2946400"/>
          <p14:tracePt t="10652" x="7283450" y="2946400"/>
          <p14:tracePt t="10653" x="7299325" y="2946400"/>
          <p14:tracePt t="10668" x="7375525" y="2946400"/>
          <p14:tracePt t="10669" x="7383463" y="2946400"/>
          <p14:tracePt t="10670" x="7400925" y="2946400"/>
          <p14:tracePt t="10685" x="7408863" y="2946400"/>
          <p14:tracePt t="10827" x="7416800" y="2946400"/>
          <p14:tracePt t="10831" x="7426325" y="2946400"/>
          <p14:tracePt t="10835" x="7442200" y="2946400"/>
          <p14:tracePt t="10852" x="7593013" y="2963863"/>
          <p14:tracePt t="10853" x="7635875" y="2963863"/>
          <p14:tracePt t="10868" x="7794625" y="2987675"/>
          <p14:tracePt t="10869" x="7820025" y="2997200"/>
          <p14:tracePt t="10870" x="7837488" y="2997200"/>
          <p14:tracePt t="10886" x="8039100" y="3013075"/>
          <p14:tracePt t="10886" x="8080375" y="3013075"/>
          <p14:tracePt t="10902" x="8289925" y="3038475"/>
          <p14:tracePt t="10918" x="8558213" y="3055938"/>
          <p14:tracePt t="10935" x="8793163" y="3055938"/>
          <p14:tracePt t="10936" x="8843963" y="3055938"/>
          <p14:tracePt t="10952" x="9037638" y="3055938"/>
          <p14:tracePt t="10953" x="9061450" y="3046413"/>
          <p14:tracePt t="10969" x="9221788" y="3030538"/>
          <p14:tracePt t="10970" x="9263063" y="3022600"/>
          <p14:tracePt t="10985" x="9372600" y="3022600"/>
          <p14:tracePt t="10986" x="9380538" y="3013075"/>
          <p14:tracePt t="11002" x="9431338" y="3013075"/>
          <p14:tracePt t="11003" x="9439275" y="3013075"/>
          <p14:tracePt t="11019" x="9456738" y="3005138"/>
          <p14:tracePt t="11035" x="9464675" y="3005138"/>
          <p14:tracePt t="11099" x="9472613" y="3005138"/>
          <p14:tracePt t="11103" x="9482138" y="2987675"/>
          <p14:tracePt t="11119" x="9540875" y="2979738"/>
          <p14:tracePt t="11120" x="9548813" y="2971800"/>
          <p14:tracePt t="11135" x="9590088" y="2963863"/>
          <p14:tracePt t="11153" x="9607550" y="2946400"/>
          <p14:tracePt t="11169" x="9625013" y="2946400"/>
          <p14:tracePt t="12644" x="9625013" y="2963863"/>
          <p14:tracePt t="12646" x="9615488" y="3005138"/>
          <p14:tracePt t="12646" x="9615488" y="3013075"/>
          <p14:tracePt t="12650" x="9607550" y="3038475"/>
          <p14:tracePt t="12651" x="9607550" y="3046413"/>
          <p14:tracePt t="12655" x="9599613" y="3071813"/>
          <p14:tracePt t="12656" x="9599613" y="3081338"/>
          <p14:tracePt t="12670" x="9574213" y="3140075"/>
          <p14:tracePt t="12671" x="9566275" y="3155950"/>
          <p14:tracePt t="12687" x="9531350" y="3214688"/>
          <p14:tracePt t="12688" x="9523413" y="3240088"/>
          <p14:tracePt t="12703" x="9448800" y="3340100"/>
          <p14:tracePt t="12704" x="9439275" y="3349625"/>
          <p14:tracePt t="12705" x="9439275" y="3365500"/>
          <p14:tracePt t="12707" x="9431338" y="3375025"/>
          <p14:tracePt t="12708" x="9413875" y="3382963"/>
          <p14:tracePt t="12720" x="9364663" y="3424238"/>
          <p14:tracePt t="12721" x="9355138" y="3433763"/>
          <p14:tracePt t="12737" x="9247188" y="3508375"/>
          <p14:tracePt t="12737" x="9237663" y="3517900"/>
          <p14:tracePt t="12753" x="9120188" y="3600450"/>
          <p14:tracePt t="12754" x="9104313" y="3600450"/>
          <p14:tracePt t="12755" x="9096375" y="3617913"/>
          <p14:tracePt t="12757" x="9078913" y="3617913"/>
          <p14:tracePt t="12758" x="9070975" y="3635375"/>
          <p14:tracePt t="12759" x="9061450" y="3635375"/>
          <p14:tracePt t="12761" x="9053513" y="3635375"/>
          <p14:tracePt t="12762" x="9020175" y="3643313"/>
          <p14:tracePt t="12763" x="9020175" y="3659188"/>
          <p14:tracePt t="12770" x="8978900" y="3676650"/>
          <p14:tracePt t="12771" x="8943975" y="3684588"/>
          <p14:tracePt t="12787" x="8802688" y="3743325"/>
          <p14:tracePt t="12788" x="8777288" y="3752850"/>
          <p14:tracePt t="12789" x="8767763" y="3760788"/>
          <p14:tracePt t="12790" x="8759825" y="3760788"/>
          <p14:tracePt t="12792" x="8743950" y="3760788"/>
          <p14:tracePt t="12793" x="8718550" y="3768725"/>
          <p14:tracePt t="12794" x="8701088" y="3768725"/>
          <p14:tracePt t="12803" x="8601075" y="3811588"/>
          <p14:tracePt t="12804" x="8567738" y="3811588"/>
          <p14:tracePt t="12805" x="8558213" y="3811588"/>
          <p14:tracePt t="12807" x="8550275" y="3827463"/>
          <p14:tracePt t="12808" x="8516938" y="3827463"/>
          <p14:tracePt t="12809" x="8509000" y="3835400"/>
          <p14:tracePt t="12810" x="8483600" y="3835400"/>
          <p14:tracePt t="12820" x="8366125" y="3870325"/>
          <p14:tracePt t="12821" x="8348663" y="3870325"/>
          <p14:tracePt t="12822" x="8323263" y="3870325"/>
          <p14:tracePt t="12823" x="8315325" y="3878263"/>
          <p14:tracePt t="12837" x="8139113" y="3911600"/>
          <p14:tracePt t="12838" x="8113713" y="3911600"/>
          <p14:tracePt t="12854" x="7929563" y="3937000"/>
          <p14:tracePt t="12855" x="7896225" y="3937000"/>
          <p14:tracePt t="12870" x="7727950" y="3952875"/>
          <p14:tracePt t="12871" x="7710488" y="3952875"/>
          <p14:tracePt t="12872" x="7694613" y="3952875"/>
          <p14:tracePt t="12873" x="7686675" y="3962400"/>
          <p14:tracePt t="12875" x="7669213" y="3962400"/>
          <p14:tracePt t="12876" x="7651750" y="3962400"/>
          <p14:tracePt t="12877" x="7643813" y="3962400"/>
          <p14:tracePt t="12878" x="7635875" y="3962400"/>
          <p14:tracePt t="12887" x="7543800" y="3962400"/>
          <p14:tracePt t="12888" x="7518400" y="3962400"/>
          <p14:tracePt t="12904" x="7392988" y="3962400"/>
          <p14:tracePt t="12920" x="7275513" y="3952875"/>
          <p14:tracePt t="12937" x="7173913" y="3952875"/>
          <p14:tracePt t="12954" x="7081838" y="3952875"/>
          <p14:tracePt t="12954" x="7064375" y="3952875"/>
          <p14:tracePt t="12970" x="6972300" y="3944938"/>
          <p14:tracePt t="12971" x="6964363" y="3944938"/>
          <p14:tracePt t="12972" x="6956425" y="3944938"/>
          <p14:tracePt t="12987" x="6872288" y="3944938"/>
          <p14:tracePt t="12988" x="6846888" y="3944938"/>
          <p14:tracePt t="13004" x="6754813" y="3952875"/>
          <p14:tracePt t="13004" x="6746875" y="3952875"/>
          <p14:tracePt t="13020" x="6645275" y="3952875"/>
          <p14:tracePt t="13021" x="6629400" y="3952875"/>
          <p14:tracePt t="13037" x="6511925" y="3952875"/>
          <p14:tracePt t="13054" x="6376988" y="3944938"/>
          <p14:tracePt t="13055" x="6351588" y="3944938"/>
          <p14:tracePt t="13056" x="6343650" y="3944938"/>
          <p14:tracePt t="13057" x="6335713" y="3944938"/>
          <p14:tracePt t="13058" x="6326188" y="3944938"/>
          <p14:tracePt t="13070" x="6251575" y="3944938"/>
          <p14:tracePt t="13087" x="6159500" y="3944938"/>
          <p14:tracePt t="13104" x="6057900" y="3952875"/>
          <p14:tracePt t="13105" x="6049963" y="3952875"/>
          <p14:tracePt t="13121" x="5973763" y="3952875"/>
          <p14:tracePt t="13122" x="5957888" y="3952875"/>
          <p14:tracePt t="13137" x="5881688" y="3962400"/>
          <p14:tracePt t="13138" x="5873750" y="3962400"/>
          <p14:tracePt t="13154" x="5789613" y="3962400"/>
          <p14:tracePt t="13171" x="5680075" y="3962400"/>
          <p14:tracePt t="13171" x="5672138" y="3962400"/>
          <p14:tracePt t="13187" x="5580063" y="3962400"/>
          <p14:tracePt t="13187" x="5554663" y="3952875"/>
          <p14:tracePt t="13204" x="5454650" y="3944938"/>
          <p14:tracePt t="13205" x="5421313" y="3944938"/>
          <p14:tracePt t="13220" x="5327650" y="3929063"/>
          <p14:tracePt t="13221" x="5319713" y="3929063"/>
          <p14:tracePt t="13237" x="5253038" y="3903663"/>
          <p14:tracePt t="13238" x="5245100" y="3903663"/>
          <p14:tracePt t="13254" x="5210175" y="3894138"/>
          <p14:tracePt t="13272" x="5202238" y="3894138"/>
          <p14:tracePt t="13694" x="5219700" y="3886200"/>
          <p14:tracePt t="13697" x="5235575" y="3886200"/>
          <p14:tracePt t="13700" x="5245100" y="3870325"/>
          <p14:tracePt t="13701" x="5260975" y="3870325"/>
          <p14:tracePt t="13707" x="5278438" y="3870325"/>
          <p14:tracePt t="13721" x="5319713" y="3852863"/>
          <p14:tracePt t="13722" x="5345113" y="3852863"/>
          <p14:tracePt t="13738" x="5395913" y="3844925"/>
          <p14:tracePt t="13739" x="5403850" y="3844925"/>
          <p14:tracePt t="13740" x="5411788" y="3844925"/>
          <p14:tracePt t="13754" x="5495925" y="3844925"/>
          <p14:tracePt t="13771" x="5638800" y="3844925"/>
          <p14:tracePt t="13772" x="5656263" y="3844925"/>
          <p14:tracePt t="13788" x="5781675" y="3852863"/>
          <p14:tracePt t="13789" x="5815013" y="3852863"/>
          <p14:tracePt t="13805" x="5949950" y="3852863"/>
          <p14:tracePt t="13821" x="6159500" y="3852863"/>
          <p14:tracePt t="13838" x="6359525" y="3844925"/>
          <p14:tracePt t="13839" x="6394450" y="3844925"/>
          <p14:tracePt t="13855" x="6561138" y="3819525"/>
          <p14:tracePt t="13855" x="6586538" y="3811588"/>
          <p14:tracePt t="13871" x="6729413" y="3786188"/>
          <p14:tracePt t="13872" x="6754813" y="3776663"/>
          <p14:tracePt t="13873" x="6770688" y="3776663"/>
          <p14:tracePt t="13888" x="6897688" y="3768725"/>
          <p14:tracePt t="13889" x="6905625" y="3768725"/>
          <p14:tracePt t="13904" x="6981825" y="3760788"/>
          <p14:tracePt t="13921" x="7005638" y="3743325"/>
          <p14:tracePt t="13962" x="7023100" y="3743325"/>
          <p14:tracePt t="14070" x="7031038" y="3743325"/>
          <p14:tracePt t="14072" x="7040563" y="3735388"/>
          <p14:tracePt t="14072" x="7048500" y="3735388"/>
          <p14:tracePt t="14075" x="7064375" y="3735388"/>
          <p14:tracePt t="14076" x="7073900" y="3735388"/>
          <p14:tracePt t="14088" x="7148513" y="3743325"/>
          <p14:tracePt t="14088" x="7165975" y="3743325"/>
          <p14:tracePt t="14105" x="7299325" y="3752850"/>
          <p14:tracePt t="14105" x="7324725" y="3760788"/>
          <p14:tracePt t="14121" x="7459663" y="3768725"/>
          <p14:tracePt t="14122" x="7467600" y="3768725"/>
          <p14:tracePt t="14123" x="7485063" y="3768725"/>
          <p14:tracePt t="14138" x="7585075" y="3768725"/>
          <p14:tracePt t="14155" x="7651750" y="3768725"/>
          <p14:tracePt t="14171" x="7677150" y="3768725"/>
          <p14:tracePt t="14189" x="7694613" y="3768725"/>
          <p14:tracePt t="14205" x="7702550" y="3768725"/>
          <p14:tracePt t="14221" x="7745413" y="3768725"/>
          <p14:tracePt t="14238" x="7794625" y="3760788"/>
          <p14:tracePt t="14239" x="7804150" y="3743325"/>
          <p14:tracePt t="14240" x="7820025" y="3743325"/>
          <p14:tracePt t="14255" x="7862888" y="3743325"/>
          <p14:tracePt t="14256" x="7870825" y="3743325"/>
          <p14:tracePt t="14271" x="7904163" y="3743325"/>
          <p14:tracePt t="14288" x="7912100" y="3735388"/>
          <p14:tracePt t="20361" x="7904163" y="3727450"/>
          <p14:tracePt t="20362" x="7904163" y="3717925"/>
          <p14:tracePt t="20363" x="7896225" y="3702050"/>
          <p14:tracePt t="20366" x="7862888" y="3676650"/>
          <p14:tracePt t="20377" x="7727950" y="3567113"/>
          <p14:tracePt t="20393" x="7392988" y="3340100"/>
          <p14:tracePt t="20394" x="7350125" y="3316288"/>
          <p14:tracePt t="20395" x="7334250" y="3306763"/>
          <p14:tracePt t="20410" x="7064375" y="3140075"/>
          <p14:tracePt t="20427" x="6770688" y="2946400"/>
          <p14:tracePt t="20428" x="6721475" y="2921000"/>
          <p14:tracePt t="20429" x="6704013" y="2905125"/>
          <p14:tracePt t="20443" x="6435725" y="2752725"/>
          <p14:tracePt t="20444" x="6410325" y="2727325"/>
          <p14:tracePt t="20445" x="6384925" y="2719388"/>
          <p14:tracePt t="20446" x="6376988" y="2711450"/>
          <p14:tracePt t="20448" x="6351588" y="2693988"/>
          <p14:tracePt t="20449" x="6326188" y="2678113"/>
          <p14:tracePt t="20450" x="6310313" y="2652713"/>
          <p14:tracePt t="20451" x="6292850" y="2644775"/>
          <p14:tracePt t="20460" x="6167438" y="2568575"/>
          <p14:tracePt t="20461" x="6142038" y="2551113"/>
          <p14:tracePt t="20477" x="6032500" y="2425700"/>
          <p14:tracePt t="20478" x="6032500" y="2400300"/>
          <p14:tracePt t="20479" x="6016625" y="2400300"/>
          <p14:tracePt t="20493" x="5991225" y="2316163"/>
          <p14:tracePt t="20495" x="5991225" y="2300288"/>
          <p14:tracePt t="20496" x="5973763" y="2300288"/>
          <p14:tracePt t="20497" x="5973763" y="2292350"/>
          <p14:tracePt t="20499" x="5973763" y="2274888"/>
          <p14:tracePt t="20510" x="5965825" y="2208213"/>
          <p14:tracePt t="20527" x="5957888" y="2055813"/>
          <p14:tracePt t="20528" x="5949950" y="2022475"/>
          <p14:tracePt t="20529" x="5949950" y="2014538"/>
          <p14:tracePt t="20531" x="5949950" y="1997075"/>
          <p14:tracePt t="20532" x="5949950" y="1981200"/>
          <p14:tracePt t="20533" x="5932488" y="1973263"/>
          <p14:tracePt t="20543" x="5924550" y="1889125"/>
          <p14:tracePt t="20544" x="5915025" y="1871663"/>
          <p14:tracePt t="20545" x="5915025" y="1855788"/>
          <p14:tracePt t="20560" x="5881688" y="1771650"/>
          <p14:tracePt t="20561" x="5881688" y="1762125"/>
          <p14:tracePt t="20562" x="5881688" y="1754188"/>
          <p14:tracePt t="20577" x="5848350" y="1687513"/>
          <p14:tracePt t="20578" x="5848350" y="1679575"/>
          <p14:tracePt t="20593" x="5822950" y="1628775"/>
          <p14:tracePt t="20594" x="5807075" y="1628775"/>
          <p14:tracePt t="20610" x="5789613" y="1595438"/>
          <p14:tracePt t="20611" x="5789613" y="1585913"/>
          <p14:tracePt t="20627" x="5764213" y="1544638"/>
          <p14:tracePt t="20628" x="5756275" y="1519238"/>
          <p14:tracePt t="20643" x="5722938" y="1460500"/>
          <p14:tracePt t="20644" x="5715000" y="1452563"/>
          <p14:tracePt t="20645" x="5705475" y="1452563"/>
          <p14:tracePt t="20646" x="5705475" y="1435100"/>
          <p14:tracePt t="20660" x="5664200" y="1376363"/>
          <p14:tracePt t="20662" x="5656263" y="1350963"/>
          <p14:tracePt t="20663" x="5638800" y="1350963"/>
          <p14:tracePt t="20677" x="5588000" y="1292225"/>
          <p14:tracePt t="20678" x="5580063" y="1266825"/>
          <p14:tracePt t="20679" x="5580063" y="1258888"/>
          <p14:tracePt t="20693" x="5529263" y="1208088"/>
          <p14:tracePt t="20694" x="5513388" y="1208088"/>
          <p14:tracePt t="20710" x="5495925" y="1184275"/>
          <p14:tracePt t="20727" x="5487988" y="1174750"/>
          <p14:tracePt t="20981" x="5495925" y="1174750"/>
          <p14:tracePt t="20984" x="5529263" y="1166813"/>
          <p14:tracePt t="20994" x="5605463" y="1141413"/>
          <p14:tracePt t="20995" x="5638800" y="1141413"/>
          <p14:tracePt t="20996" x="5646738" y="1133475"/>
          <p14:tracePt t="20998" x="5656263" y="1133475"/>
          <p14:tracePt t="20999" x="5680075" y="1133475"/>
          <p14:tracePt t="21001" x="5705475" y="1133475"/>
          <p14:tracePt t="21002" x="5722938" y="1133475"/>
          <p14:tracePt t="21003" x="5730875" y="1133475"/>
          <p14:tracePt t="21011" x="5807075" y="1133475"/>
          <p14:tracePt t="21012" x="5848350" y="1133475"/>
          <p14:tracePt t="21013" x="5856288" y="1133475"/>
          <p14:tracePt t="21027" x="6075363" y="1141413"/>
          <p14:tracePt t="21028" x="6108700" y="1141413"/>
          <p14:tracePt t="21044" x="6369050" y="1158875"/>
          <p14:tracePt t="21045" x="6418263" y="1158875"/>
          <p14:tracePt t="21046" x="6443663" y="1158875"/>
          <p14:tracePt t="21060" x="6645275" y="1166813"/>
          <p14:tracePt t="21061" x="6670675" y="1166813"/>
          <p14:tracePt t="21062" x="6688138" y="1166813"/>
          <p14:tracePt t="21063" x="6704013" y="1166813"/>
          <p14:tracePt t="21077" x="6838950" y="1166813"/>
          <p14:tracePt t="21078" x="6854825" y="1166813"/>
          <p14:tracePt t="21079" x="6864350" y="1166813"/>
          <p14:tracePt t="21094" x="6913563" y="1166813"/>
          <p14:tracePt t="21111" x="6923088" y="1166813"/>
          <p14:tracePt t="21150" x="6938963" y="1166813"/>
          <p14:tracePt t="21153" x="6946900" y="1166813"/>
          <p14:tracePt t="21160" x="6964363" y="1166813"/>
          <p14:tracePt t="21161" x="6989763" y="1166813"/>
          <p14:tracePt t="21177" x="7064375" y="1141413"/>
          <p14:tracePt t="21194" x="7107238" y="1133475"/>
          <p14:tracePt t="21211" x="7115175" y="1133475"/>
          <p14:tracePt t="21290" x="7123113" y="1133475"/>
          <p14:tracePt t="21295" x="7132638" y="1133475"/>
          <p14:tracePt t="21299" x="7148513" y="1133475"/>
          <p14:tracePt t="21311" x="7191375" y="1125538"/>
          <p14:tracePt t="21312" x="7207250" y="1125538"/>
          <p14:tracePt t="21327" x="7299325" y="1125538"/>
          <p14:tracePt t="21329" x="7324725" y="1125538"/>
          <p14:tracePt t="21331" x="7334250" y="1125538"/>
          <p14:tracePt t="21332" x="7342188" y="1125538"/>
          <p14:tracePt t="21334" x="7367588" y="1125538"/>
          <p14:tracePt t="21344" x="7426325" y="1141413"/>
          <p14:tracePt t="21345" x="7451725" y="1141413"/>
          <p14:tracePt t="21346" x="7459663" y="1141413"/>
          <p14:tracePt t="21347" x="7467600" y="1141413"/>
          <p14:tracePt t="21349" x="7485063" y="1149350"/>
          <p14:tracePt t="21351" x="7493000" y="1149350"/>
          <p14:tracePt t="21352" x="7510463" y="1149350"/>
          <p14:tracePt t="21353" x="7526338" y="1149350"/>
          <p14:tracePt t="21354" x="7534275" y="1158875"/>
          <p14:tracePt t="21355" x="7543800" y="1158875"/>
          <p14:tracePt t="21356" x="7551738" y="1158875"/>
          <p14:tracePt t="21357" x="7569200" y="1158875"/>
          <p14:tracePt t="21361" x="7577138" y="1158875"/>
          <p14:tracePt t="21362" x="7610475" y="1166813"/>
          <p14:tracePt t="21377" x="7702550" y="1184275"/>
          <p14:tracePt t="21378" x="7710488" y="1184275"/>
          <p14:tracePt t="21379" x="7710488" y="1192213"/>
          <p14:tracePt t="21380" x="7720013" y="1192213"/>
          <p14:tracePt t="21394" x="7761288" y="1192213"/>
          <p14:tracePt t="21411" x="7778750" y="1192213"/>
          <p14:tracePt t="21633" x="7778750" y="1200150"/>
          <p14:tracePt t="21637" x="7778750" y="1225550"/>
          <p14:tracePt t="21638" x="7769225" y="1225550"/>
          <p14:tracePt t="21640" x="7769225" y="1233488"/>
          <p14:tracePt t="21641" x="7761288" y="1250950"/>
          <p14:tracePt t="21646" x="7735888" y="1276350"/>
          <p14:tracePt t="21661" x="7669213" y="1350963"/>
          <p14:tracePt t="21662" x="7643813" y="1368425"/>
          <p14:tracePt t="21677" x="7543800" y="1460500"/>
          <p14:tracePt t="21678" x="7518400" y="1485900"/>
          <p14:tracePt t="21679" x="7510463" y="1485900"/>
          <p14:tracePt t="21680" x="7500938" y="1485900"/>
          <p14:tracePt t="21694" x="7375525" y="1562100"/>
          <p14:tracePt t="21711" x="7140575" y="1644650"/>
          <p14:tracePt t="21712" x="7123113" y="1654175"/>
          <p14:tracePt t="21713" x="7099300" y="1654175"/>
          <p14:tracePt t="21714" x="7089775" y="1654175"/>
          <p14:tracePt t="21728" x="6913563" y="1703388"/>
          <p14:tracePt t="21729" x="6880225" y="1712913"/>
          <p14:tracePt t="21730" x="6872288" y="1728788"/>
          <p14:tracePt t="21744" x="6746875" y="1771650"/>
          <p14:tracePt t="21745" x="6729413" y="1771650"/>
          <p14:tracePt t="21746" x="6721475" y="1771650"/>
          <p14:tracePt t="21747" x="6711950" y="1779588"/>
          <p14:tracePt t="21761" x="6645275" y="1812925"/>
          <p14:tracePt t="21762" x="6629400" y="1820863"/>
          <p14:tracePt t="21778" x="6578600" y="1838325"/>
          <p14:tracePt t="21794" x="6494463" y="1897063"/>
          <p14:tracePt t="21811" x="6384925" y="1947863"/>
          <p14:tracePt t="21828" x="6242050" y="2039938"/>
          <p14:tracePt t="21829" x="6200775" y="2065338"/>
          <p14:tracePt t="21845" x="6032500" y="2157413"/>
          <p14:tracePt t="21846" x="5991225" y="2165350"/>
          <p14:tracePt t="21847" x="5973763" y="2173288"/>
          <p14:tracePt t="21849" x="5965825" y="2173288"/>
          <p14:tracePt t="21850" x="5932488" y="2198688"/>
          <p14:tracePt t="21852" x="5924550" y="2208213"/>
          <p14:tracePt t="21852" x="5907088" y="2216150"/>
          <p14:tracePt t="21853" x="5891213" y="2216150"/>
          <p14:tracePt t="21861" x="5840413" y="2249488"/>
          <p14:tracePt t="21862" x="5807075" y="2257425"/>
          <p14:tracePt t="21863" x="5807075" y="2274888"/>
          <p14:tracePt t="21878" x="5697538" y="2316163"/>
          <p14:tracePt t="21879" x="5680075" y="2325688"/>
          <p14:tracePt t="21880" x="5664200" y="2333625"/>
          <p14:tracePt t="21895" x="5597525" y="2359025"/>
          <p14:tracePt t="21896" x="5580063" y="2359025"/>
          <p14:tracePt t="21911" x="5529263" y="2366963"/>
          <p14:tracePt t="21912" x="5529263" y="2374900"/>
          <p14:tracePt t="21913" x="5513388" y="2374900"/>
          <p14:tracePt t="21928" x="5495925" y="2374900"/>
          <p14:tracePt t="21946" x="5487988" y="2374900"/>
          <p14:tracePt t="21947" x="5470525" y="2374900"/>
          <p14:tracePt t="22024" x="5462588" y="2374900"/>
          <p14:tracePt t="22028" x="5462588" y="2359025"/>
          <p14:tracePt t="22030" x="5454650" y="2351088"/>
          <p14:tracePt t="22035" x="5445125" y="2341563"/>
          <p14:tracePt t="22045" x="5411788" y="2316163"/>
          <p14:tracePt t="22062" x="5403850" y="2300288"/>
          <p14:tracePt t="22063" x="5386388" y="2300288"/>
          <p14:tracePt t="22078" x="5370513" y="2274888"/>
          <p14:tracePt t="22095" x="5337175" y="2249488"/>
          <p14:tracePt t="22096" x="5327650" y="2249488"/>
          <p14:tracePt t="22111" x="5319713" y="2233613"/>
          <p14:tracePt t="22113" x="5319713" y="2224088"/>
          <p14:tracePt t="22128" x="5303838" y="2216150"/>
          <p14:tracePt t="22145" x="5278438" y="2216150"/>
          <p14:tracePt t="22146" x="5260975" y="2216150"/>
          <p14:tracePt t="22147" x="5253038" y="2216150"/>
          <p14:tracePt t="22161" x="5210175" y="2216150"/>
          <p14:tracePt t="22178" x="5202238" y="2216150"/>
          <p14:tracePt t="22309" x="5219700" y="2208213"/>
          <p14:tracePt t="22312" x="5235575" y="2190750"/>
          <p14:tracePt t="22328" x="5345113" y="2149475"/>
          <p14:tracePt t="22329" x="5362575" y="2139950"/>
          <p14:tracePt t="22345" x="5495925" y="2106613"/>
          <p14:tracePt t="22346" x="5521325" y="2106613"/>
          <p14:tracePt t="22347" x="5529263" y="2106613"/>
          <p14:tracePt t="22348" x="5538788" y="2106613"/>
          <p14:tracePt t="22350" x="5562600" y="2106613"/>
          <p14:tracePt t="22351" x="5572125" y="2106613"/>
          <p14:tracePt t="22352" x="5580063" y="2106613"/>
          <p14:tracePt t="22353" x="5597525" y="2106613"/>
          <p14:tracePt t="22361" x="5689600" y="2106613"/>
          <p14:tracePt t="22378" x="5940425" y="2106613"/>
          <p14:tracePt t="22379" x="5973763" y="2106613"/>
          <p14:tracePt t="22380" x="5991225" y="2106613"/>
          <p14:tracePt t="22381" x="6016625" y="2106613"/>
          <p14:tracePt t="22383" x="6042025" y="2106613"/>
          <p14:tracePt t="22384" x="6067425" y="2106613"/>
          <p14:tracePt t="22386" x="6100763" y="2114550"/>
          <p14:tracePt t="22387" x="6116638" y="2114550"/>
          <p14:tracePt t="22388" x="6124575" y="2114550"/>
          <p14:tracePt t="22389" x="6149975" y="2114550"/>
          <p14:tracePt t="22395" x="6234113" y="2114550"/>
          <p14:tracePt t="22396" x="6276975" y="2114550"/>
          <p14:tracePt t="22397" x="6284913" y="2114550"/>
          <p14:tracePt t="22411" x="6527800" y="2132013"/>
          <p14:tracePt t="22412" x="6570663" y="2132013"/>
          <p14:tracePt t="22413" x="6586538" y="2132013"/>
          <p14:tracePt t="22415" x="6619875" y="2132013"/>
          <p14:tracePt t="22417" x="6653213" y="2132013"/>
          <p14:tracePt t="22418" x="6670675" y="2132013"/>
          <p14:tracePt t="22428" x="6838950" y="2149475"/>
          <p14:tracePt t="22445" x="7089775" y="2149475"/>
          <p14:tracePt t="22446" x="7123113" y="2149475"/>
          <p14:tracePt t="22447" x="7132638" y="2149475"/>
          <p14:tracePt t="22448" x="7148513" y="2149475"/>
          <p14:tracePt t="22450" x="7158038" y="2149475"/>
          <p14:tracePt t="22452" x="7173913" y="2149475"/>
          <p14:tracePt t="22453" x="7199313" y="2149475"/>
          <p14:tracePt t="22454" x="7207250" y="2149475"/>
          <p14:tracePt t="22461" x="7250113" y="2149475"/>
          <p14:tracePt t="22462" x="7275513" y="2149475"/>
          <p14:tracePt t="22478" x="7334250" y="2149475"/>
          <p14:tracePt t="22495" x="7375525" y="2149475"/>
          <p14:tracePt t="22495" x="7383463" y="2139950"/>
          <p14:tracePt t="22512" x="7416800" y="2139950"/>
          <p14:tracePt t="22528" x="7442200" y="2132013"/>
          <p14:tracePt t="22545" x="7467600" y="2124075"/>
          <p14:tracePt t="22562" x="7493000" y="2106613"/>
          <p14:tracePt t="22562" x="7500938" y="2106613"/>
          <p14:tracePt t="22579" x="7510463" y="2106613"/>
          <p14:tracePt t="22580" x="7526338" y="2106613"/>
          <p14:tracePt t="22595" x="7551738" y="2098675"/>
          <p14:tracePt t="22596" x="7577138" y="2098675"/>
          <p14:tracePt t="22612" x="7661275" y="2098675"/>
          <p14:tracePt t="22613" x="7677150" y="2098675"/>
          <p14:tracePt t="22628" x="7778750" y="2098675"/>
          <p14:tracePt t="22629" x="7794625" y="2098675"/>
          <p14:tracePt t="22630" x="7804150" y="2098675"/>
          <p14:tracePt t="22631" x="7820025" y="2098675"/>
          <p14:tracePt t="22632" x="7827963" y="2098675"/>
          <p14:tracePt t="22645" x="7912100" y="2106613"/>
          <p14:tracePt t="22646" x="7929563" y="2106613"/>
          <p14:tracePt t="22662" x="7996238" y="2114550"/>
          <p14:tracePt t="22679" x="8004175" y="2114550"/>
          <p14:tracePt t="23272" x="8004175" y="2124075"/>
          <p14:tracePt t="23280" x="8004175" y="2132013"/>
          <p14:tracePt t="23284" x="7988300" y="2149475"/>
          <p14:tracePt t="23296" x="7970838" y="2165350"/>
          <p14:tracePt t="23312" x="7921625" y="2241550"/>
          <p14:tracePt t="23313" x="7921625" y="2249488"/>
          <p14:tracePt t="23329" x="7845425" y="2325688"/>
          <p14:tracePt t="23346" x="7761288" y="2384425"/>
          <p14:tracePt t="23347" x="7753350" y="2384425"/>
          <p14:tracePt t="23348" x="7735888" y="2400300"/>
          <p14:tracePt t="23362" x="7651750" y="2459038"/>
          <p14:tracePt t="23379" x="7459663" y="2568575"/>
          <p14:tracePt t="23380" x="7442200" y="2576513"/>
          <p14:tracePt t="23381" x="7426325" y="2576513"/>
          <p14:tracePt t="23382" x="7426325" y="2586038"/>
          <p14:tracePt t="23384" x="7400925" y="2586038"/>
          <p14:tracePt t="23386" x="7375525" y="2609850"/>
          <p14:tracePt t="23396" x="7299325" y="2627313"/>
          <p14:tracePt t="23397" x="7265988" y="2635250"/>
          <p14:tracePt t="23412" x="7099300" y="2668588"/>
          <p14:tracePt t="23413" x="7064375" y="2678113"/>
          <p14:tracePt t="23429" x="6888163" y="2711450"/>
          <p14:tracePt t="23430" x="6880225" y="2711450"/>
          <p14:tracePt t="23446" x="6729413" y="2719388"/>
          <p14:tracePt t="23447" x="6721475" y="2736850"/>
          <p14:tracePt t="23462" x="6662738" y="2744788"/>
          <p14:tracePt t="23463" x="6645275" y="2744788"/>
          <p14:tracePt t="23464" x="6645275" y="2752725"/>
          <p14:tracePt t="23479" x="6594475" y="2752725"/>
          <p14:tracePt t="23480" x="6586538" y="2762250"/>
          <p14:tracePt t="23496" x="6553200" y="2778125"/>
          <p14:tracePt t="23513" x="6494463" y="2795588"/>
          <p14:tracePt t="23513" x="6477000" y="2795588"/>
          <p14:tracePt t="23529" x="6453188" y="2803525"/>
          <p14:tracePt t="23530" x="6427788" y="2820988"/>
          <p14:tracePt t="23546" x="6376988" y="2820988"/>
          <p14:tracePt t="23562" x="6267450" y="2828925"/>
          <p14:tracePt t="23579" x="6159500" y="2836863"/>
          <p14:tracePt t="23596" x="6049963" y="2846388"/>
          <p14:tracePt t="23612" x="5965825" y="2862263"/>
          <p14:tracePt t="23613" x="5957888" y="2862263"/>
          <p14:tracePt t="23630" x="5907088" y="2879725"/>
          <p14:tracePt t="23646" x="5822950" y="2905125"/>
          <p14:tracePt t="23647" x="5807075" y="2913063"/>
          <p14:tracePt t="23648" x="5797550" y="2913063"/>
          <p14:tracePt t="23662" x="5756275" y="2921000"/>
          <p14:tracePt t="23680" x="5722938" y="2928938"/>
          <p14:tracePt t="23680" x="5715000" y="2928938"/>
          <p14:tracePt t="23696" x="5697538" y="2946400"/>
          <p14:tracePt t="23713" x="5672138" y="2954338"/>
          <p14:tracePt t="23714" x="5664200" y="2954338"/>
          <p14:tracePt t="23729" x="5656263" y="2963863"/>
          <p14:tracePt t="23774" x="5638800" y="2963863"/>
          <p14:tracePt t="23777" x="5630863" y="2963863"/>
          <p14:tracePt t="23781" x="5621338" y="2963863"/>
          <p14:tracePt t="23796" x="5597525" y="2971800"/>
          <p14:tracePt t="23813" x="5588000" y="2987675"/>
          <p14:tracePt t="24079" x="5597525" y="2987675"/>
          <p14:tracePt t="24079" x="5605463" y="2987675"/>
          <p14:tracePt t="24080" x="5613400" y="2979738"/>
          <p14:tracePt t="24084" x="5621338" y="2979738"/>
          <p14:tracePt t="24096" x="5664200" y="2971800"/>
          <p14:tracePt t="24113" x="5730875" y="2938463"/>
          <p14:tracePt t="24115" x="5748338" y="2938463"/>
          <p14:tracePt t="24130" x="5815013" y="2921000"/>
          <p14:tracePt t="24131" x="5822950" y="2921000"/>
          <p14:tracePt t="24146" x="5891213" y="2895600"/>
          <p14:tracePt t="24163" x="5932488" y="2887663"/>
          <p14:tracePt t="24180" x="5949950" y="2887663"/>
          <p14:tracePt t="24485" x="5957888" y="2887663"/>
          <p14:tracePt t="24489" x="5973763" y="2879725"/>
          <p14:tracePt t="24497" x="5991225" y="2879725"/>
          <p14:tracePt t="24498" x="6016625" y="2862263"/>
          <p14:tracePt t="24514" x="6108700" y="2854325"/>
          <p14:tracePt t="24515" x="6116638" y="2854325"/>
          <p14:tracePt t="24516" x="6124575" y="2854325"/>
          <p14:tracePt t="24517" x="6142038" y="2854325"/>
          <p14:tracePt t="24530" x="6251575" y="2870200"/>
          <p14:tracePt t="24531" x="6284913" y="2879725"/>
          <p14:tracePt t="24532" x="6292850" y="2879725"/>
          <p14:tracePt t="24547" x="6502400" y="2905125"/>
          <p14:tracePt t="24548" x="6527800" y="2905125"/>
          <p14:tracePt t="24549" x="6545263" y="2905125"/>
          <p14:tracePt t="24563" x="6780213" y="2913063"/>
          <p14:tracePt t="24564" x="6813550" y="2921000"/>
          <p14:tracePt t="24565" x="6829425" y="2921000"/>
          <p14:tracePt t="24566" x="6854825" y="2921000"/>
          <p14:tracePt t="24568" x="6880225" y="2921000"/>
          <p14:tracePt t="24569" x="6905625" y="2921000"/>
          <p14:tracePt t="24570" x="6913563" y="2921000"/>
          <p14:tracePt t="24570" x="6938963" y="2921000"/>
          <p14:tracePt t="24580" x="7048500" y="2928938"/>
          <p14:tracePt t="24596" x="7316788" y="2954338"/>
          <p14:tracePt t="24597" x="7342188" y="2954338"/>
          <p14:tracePt t="24598" x="7358063" y="2954338"/>
          <p14:tracePt t="24599" x="7375525" y="2954338"/>
          <p14:tracePt t="24613" x="7510463" y="2954338"/>
          <p14:tracePt t="24614" x="7534275" y="2954338"/>
          <p14:tracePt t="24615" x="7543800" y="2954338"/>
          <p14:tracePt t="24616" x="7551738" y="2954338"/>
          <p14:tracePt t="24618" x="7569200" y="2954338"/>
          <p14:tracePt t="24619" x="7585075" y="2954338"/>
          <p14:tracePt t="24620" x="7593013" y="2954338"/>
          <p14:tracePt t="24630" x="7651750" y="2954338"/>
          <p14:tracePt t="24631" x="7677150" y="2954338"/>
          <p14:tracePt t="24647" x="7735888" y="2954338"/>
          <p14:tracePt t="24647" x="7745413" y="2954338"/>
          <p14:tracePt t="24664" x="7761288" y="2946400"/>
          <p14:tracePt t="24736" x="7778750" y="2946400"/>
          <p14:tracePt t="24739" x="7786688" y="2946400"/>
          <p14:tracePt t="24747" x="7804150" y="2938463"/>
          <p14:tracePt t="24748" x="7827963" y="2938463"/>
          <p14:tracePt t="24749" x="7837488" y="2938463"/>
          <p14:tracePt t="24764" x="7988300" y="2928938"/>
          <p14:tracePt t="24765" x="8047038" y="2928938"/>
          <p14:tracePt t="24780" x="8323263" y="2954338"/>
          <p14:tracePt t="24781" x="8374063" y="2963863"/>
          <p14:tracePt t="24797" x="8718550" y="2971800"/>
          <p14:tracePt t="24798" x="8802688" y="2971800"/>
          <p14:tracePt t="24813" x="9188450" y="3005138"/>
          <p14:tracePt t="24830" x="9632950" y="3038475"/>
          <p14:tracePt t="24831" x="9707563" y="3038475"/>
          <p14:tracePt t="24832" x="9725025" y="3038475"/>
          <p14:tracePt t="24847" x="9985375" y="3055938"/>
          <p14:tracePt t="24848" x="10026650" y="3071813"/>
          <p14:tracePt t="24849" x="10052050" y="3071813"/>
          <p14:tracePt t="24863" x="10177463" y="3071813"/>
          <p14:tracePt t="24880" x="10279063" y="3055938"/>
          <p14:tracePt t="24897" x="10304463" y="3055938"/>
          <p14:tracePt t="24927" x="10304463" y="3046413"/>
          <p14:tracePt t="24938" x="10304463" y="3030538"/>
          <p14:tracePt t="24947" x="10312400" y="3013075"/>
          <p14:tracePt t="24948" x="10320338" y="3005138"/>
          <p14:tracePt t="24964" x="10345738" y="2946400"/>
          <p14:tracePt t="24965" x="10353675" y="2938463"/>
          <p14:tracePt t="24980" x="10388600" y="2895600"/>
          <p14:tracePt t="24998" x="10421938" y="2879725"/>
          <p14:tracePt t="24998" x="10421938" y="2862263"/>
          <p14:tracePt t="25014" x="10421938" y="2854325"/>
          <p14:tracePt t="25876" x="10412413" y="2854325"/>
          <p14:tracePt t="25879" x="10404475" y="2862263"/>
          <p14:tracePt t="25882" x="10396538" y="2879725"/>
          <p14:tracePt t="25898" x="10320338" y="2921000"/>
          <p14:tracePt t="25899" x="10312400" y="2928938"/>
          <p14:tracePt t="25900" x="10294938" y="2928938"/>
          <p14:tracePt t="25915" x="10186988" y="2971800"/>
          <p14:tracePt t="25916" x="10144125" y="2987675"/>
          <p14:tracePt t="25931" x="9985375" y="3046413"/>
          <p14:tracePt t="25948" x="9766300" y="3122613"/>
          <p14:tracePt t="25949" x="9742488" y="3122613"/>
          <p14:tracePt t="25965" x="9582150" y="3173413"/>
          <p14:tracePt t="25966" x="9556750" y="3181350"/>
          <p14:tracePt t="25967" x="9540875" y="3181350"/>
          <p14:tracePt t="25981" x="9413875" y="3240088"/>
          <p14:tracePt t="25998" x="9237663" y="3290888"/>
          <p14:tracePt t="25999" x="9204325" y="3298825"/>
          <p14:tracePt t="26000" x="9188450" y="3298825"/>
          <p14:tracePt t="26014" x="9020175" y="3349625"/>
          <p14:tracePt t="26015" x="8994775" y="3349625"/>
          <p14:tracePt t="26016" x="8978900" y="3365500"/>
          <p14:tracePt t="26017" x="8969375" y="3365500"/>
          <p14:tracePt t="26019" x="8943975" y="3375025"/>
          <p14:tracePt t="26020" x="8928100" y="3375025"/>
          <p14:tracePt t="26021" x="8910638" y="3382963"/>
          <p14:tracePt t="26022" x="8902700" y="3382963"/>
          <p14:tracePt t="26031" x="8802688" y="3408363"/>
          <p14:tracePt t="26048" x="8532813" y="3449638"/>
          <p14:tracePt t="26049" x="8516938" y="3449638"/>
          <p14:tracePt t="26050" x="8491538" y="3449638"/>
          <p14:tracePt t="26065" x="8340725" y="3475038"/>
          <p14:tracePt t="26066" x="8297863" y="3475038"/>
          <p14:tracePt t="26081" x="8156575" y="3508375"/>
          <p14:tracePt t="26082" x="8131175" y="3508375"/>
          <p14:tracePt t="26083" x="8113713" y="3508375"/>
          <p14:tracePt t="26098" x="7988300" y="3541713"/>
          <p14:tracePt t="26115" x="7845425" y="3576638"/>
          <p14:tracePt t="26116" x="7812088" y="3576638"/>
          <p14:tracePt t="26131" x="7686675" y="3592513"/>
          <p14:tracePt t="26132" x="7669213" y="3592513"/>
          <p14:tracePt t="26148" x="7551738" y="3600450"/>
          <p14:tracePt t="26149" x="7543800" y="3600450"/>
          <p14:tracePt t="26150" x="7526338" y="3600450"/>
          <p14:tracePt t="26165" x="7426325" y="3617913"/>
          <p14:tracePt t="26166" x="7392988" y="3617913"/>
          <p14:tracePt t="26181" x="7232650" y="3617913"/>
          <p14:tracePt t="26182" x="7216775" y="3617913"/>
          <p14:tracePt t="26198" x="7023100" y="3617913"/>
          <p14:tracePt t="26215" x="6805613" y="3609975"/>
          <p14:tracePt t="26216" x="6762750" y="3609975"/>
          <p14:tracePt t="26231" x="6637338" y="3617913"/>
          <p14:tracePt t="26232" x="6619875" y="3617913"/>
          <p14:tracePt t="26248" x="6477000" y="3635375"/>
          <p14:tracePt t="26249" x="6469063" y="3643313"/>
          <p14:tracePt t="26265" x="6310313" y="3676650"/>
          <p14:tracePt t="26266" x="6284913" y="3684588"/>
          <p14:tracePt t="26267" x="6267450" y="3684588"/>
          <p14:tracePt t="26281" x="6083300" y="3717925"/>
          <p14:tracePt t="26283" x="6032500" y="3727450"/>
          <p14:tracePt t="26284" x="6016625" y="3727450"/>
          <p14:tracePt t="26298" x="5832475" y="3752850"/>
          <p14:tracePt t="26299" x="5789613" y="3752850"/>
          <p14:tracePt t="26315" x="5621338" y="3768725"/>
          <p14:tracePt t="26316" x="5580063" y="3786188"/>
          <p14:tracePt t="26332" x="5421313" y="3802063"/>
          <p14:tracePt t="26348" x="5278438" y="3827463"/>
          <p14:tracePt t="26349" x="5253038" y="3827463"/>
          <p14:tracePt t="26365" x="5168900" y="3835400"/>
          <p14:tracePt t="26366" x="5168900" y="3844925"/>
          <p14:tracePt t="26382" x="5151438" y="3844925"/>
          <p14:tracePt t="26383" x="5151438" y="3852863"/>
          <p14:tracePt t="26470" x="5160963" y="3852863"/>
          <p14:tracePt t="26474" x="5186363" y="3844925"/>
          <p14:tracePt t="26476" x="5202238" y="3844925"/>
          <p14:tracePt t="26483" x="5227638" y="3827463"/>
          <p14:tracePt t="26484" x="5245100" y="3827463"/>
          <p14:tracePt t="26486" x="5268913" y="3819525"/>
          <p14:tracePt t="26498" x="5370513" y="3811588"/>
          <p14:tracePt t="26499" x="5395913" y="3802063"/>
          <p14:tracePt t="26500" x="5411788" y="3802063"/>
          <p14:tracePt t="26504" x="5480050" y="3802063"/>
          <p14:tracePt t="26505" x="5487988" y="3802063"/>
          <p14:tracePt t="26515" x="5680075" y="3811588"/>
          <p14:tracePt t="26532" x="6057900" y="3844925"/>
          <p14:tracePt t="26533" x="6142038" y="3844925"/>
          <p14:tracePt t="26534" x="6159500" y="3844925"/>
          <p14:tracePt t="26548" x="6527800" y="3844925"/>
          <p14:tracePt t="26565" x="6946900" y="3844925"/>
          <p14:tracePt t="26566" x="7023100" y="3844925"/>
          <p14:tracePt t="26582" x="7316788" y="3844925"/>
          <p14:tracePt t="26583" x="7358063" y="3844925"/>
          <p14:tracePt t="26598" x="7500938" y="3844925"/>
          <p14:tracePt t="26599" x="7510463" y="3844925"/>
          <p14:tracePt t="26615" x="7526338" y="3844925"/>
          <p14:tracePt t="26634" x="7526338" y="3827463"/>
          <p14:tracePt t="26869" x="7534275" y="3827463"/>
          <p14:tracePt t="26870" x="7551738" y="3827463"/>
          <p14:tracePt t="26873" x="7569200" y="3827463"/>
          <p14:tracePt t="26882" x="7618413" y="3827463"/>
          <p14:tracePt t="26883" x="7651750" y="3835400"/>
          <p14:tracePt t="26899" x="7786688" y="3878263"/>
          <p14:tracePt t="26900" x="7820025" y="3878263"/>
          <p14:tracePt t="26915" x="7996238" y="3911600"/>
          <p14:tracePt t="26932" x="8172450" y="3929063"/>
          <p14:tracePt t="26932" x="8205788" y="3929063"/>
          <p14:tracePt t="26949" x="8297863" y="3929063"/>
          <p14:tracePt t="26966" x="8307388" y="3929063"/>
          <p14:tracePt t="27049" x="8323263" y="3929063"/>
          <p14:tracePt t="27054" x="8332788" y="3929063"/>
          <p14:tracePt t="27067" x="8340725" y="3929063"/>
          <p14:tracePt t="27068" x="8348663" y="3929063"/>
          <p14:tracePt t="28154" x="8348663" y="3937000"/>
          <p14:tracePt t="28158" x="8366125" y="3970338"/>
          <p14:tracePt t="28161" x="8366125" y="4003675"/>
          <p14:tracePt t="28163" x="8374063" y="4021138"/>
          <p14:tracePt t="28166" x="8374063" y="4037013"/>
          <p14:tracePt t="28168" x="8374063" y="4046538"/>
          <p14:tracePt t="28170" x="8382000" y="4087813"/>
          <p14:tracePt t="28171" x="8382000" y="4105275"/>
          <p14:tracePt t="28172" x="8382000" y="4121150"/>
          <p14:tracePt t="28176" x="8391525" y="4146550"/>
          <p14:tracePt t="28183" x="8407400" y="4179888"/>
          <p14:tracePt t="28183" x="8407400" y="4205288"/>
          <p14:tracePt t="28200" x="8432800" y="4314825"/>
          <p14:tracePt t="28216" x="8466138" y="4440238"/>
          <p14:tracePt t="28217" x="8474075" y="4457700"/>
          <p14:tracePt t="28233" x="8516938" y="4583113"/>
          <p14:tracePt t="28250" x="8558213" y="4718050"/>
          <p14:tracePt t="28267" x="8575675" y="4802188"/>
          <p14:tracePt t="28267" x="8575675" y="4810125"/>
          <p14:tracePt t="28283" x="8583613" y="4851400"/>
          <p14:tracePt t="28300" x="8601075" y="4927600"/>
          <p14:tracePt t="28301" x="8601075" y="4935538"/>
          <p14:tracePt t="28316" x="8616950" y="4986338"/>
          <p14:tracePt t="28333" x="8626475" y="5011738"/>
          <p14:tracePt t="28465" x="8634413" y="5011738"/>
          <p14:tracePt t="28512" x="8634413" y="5019675"/>
          <p14:tracePt t="28516" x="8634413" y="5027613"/>
          <p14:tracePt t="28519" x="8634413" y="5045075"/>
          <p14:tracePt t="28520" x="8634413" y="5053013"/>
          <p14:tracePt t="28534" x="8634413" y="5095875"/>
          <p14:tracePt t="28550" x="8634413" y="5129213"/>
          <p14:tracePt t="28567" x="8634413" y="5137150"/>
          <p14:tracePt t="28623" x="8642350" y="5137150"/>
          <p14:tracePt t="28628" x="8642350" y="5129213"/>
          <p14:tracePt t="28633" x="8659813" y="5119688"/>
          <p14:tracePt t="28650" x="8685213" y="5103813"/>
          <p14:tracePt t="28651" x="8701088" y="5086350"/>
          <p14:tracePt t="28667" x="8751888" y="5070475"/>
          <p14:tracePt t="28668" x="8759825" y="5060950"/>
          <p14:tracePt t="28684" x="8836025" y="5037138"/>
          <p14:tracePt t="28685" x="8851900" y="5027613"/>
          <p14:tracePt t="28700" x="8928100" y="5002213"/>
          <p14:tracePt t="28701" x="8953500" y="5002213"/>
          <p14:tracePt t="28717" x="9045575" y="5002213"/>
          <p14:tracePt t="28733" x="9145588" y="5002213"/>
          <p14:tracePt t="28750" x="9229725" y="5002213"/>
          <p14:tracePt t="28766" x="9263063" y="5011738"/>
          <p14:tracePt t="28837" x="9272588" y="5011738"/>
          <p14:tracePt t="28841" x="9288463" y="5011738"/>
          <p14:tracePt t="28850" x="9305925" y="5011738"/>
          <p14:tracePt t="28867" x="9372600" y="5002213"/>
          <p14:tracePt t="28868" x="9380538" y="5002213"/>
          <p14:tracePt t="28869" x="9390063" y="5002213"/>
          <p14:tracePt t="28884" x="9456738" y="5002213"/>
          <p14:tracePt t="28885" x="9472613" y="5002213"/>
          <p14:tracePt t="28886" x="9482138" y="5011738"/>
          <p14:tracePt t="28900" x="9582150" y="5027613"/>
          <p14:tracePt t="28901" x="9599613" y="5027613"/>
          <p14:tracePt t="28902" x="9599613" y="5045075"/>
          <p14:tracePt t="28903" x="9607550" y="5045075"/>
          <p14:tracePt t="28905" x="9632950" y="5045075"/>
          <p14:tracePt t="28916" x="9707563" y="5060950"/>
          <p14:tracePt t="28934" x="9791700" y="5086350"/>
          <p14:tracePt t="28935" x="9809163" y="5103813"/>
          <p14:tracePt t="28950" x="9834563" y="5103813"/>
          <p14:tracePt t="28967" x="9842500" y="5103813"/>
          <p14:tracePt t="29008" x="9850438" y="5103813"/>
          <p14:tracePt t="29011" x="9859963" y="5103813"/>
          <p14:tracePt t="29017" x="9883775" y="5086350"/>
          <p14:tracePt t="29018" x="9893300" y="5086350"/>
          <p14:tracePt t="29019" x="9901238" y="5086350"/>
          <p14:tracePt t="29034" x="9977438" y="5060950"/>
          <p14:tracePt t="29050" x="10052050" y="5037138"/>
          <p14:tracePt t="29067" x="10102850" y="5027613"/>
          <p14:tracePt t="29068" x="10110788" y="5027613"/>
          <p14:tracePt t="29084" x="10128250" y="5027613"/>
          <p14:tracePt t="29405" x="10118725" y="5027613"/>
          <p14:tracePt t="29414" x="10110788" y="5027613"/>
          <p14:tracePt t="29418" x="10102850" y="5027613"/>
          <p14:tracePt t="29434" x="10059988" y="5027613"/>
          <p14:tracePt t="29435" x="10044113" y="5027613"/>
          <p14:tracePt t="29451" x="9993313" y="5053013"/>
          <p14:tracePt t="29451" x="9985375" y="5053013"/>
          <p14:tracePt t="29467" x="9875838" y="5095875"/>
          <p14:tracePt t="29469" x="9859963" y="5103813"/>
          <p14:tracePt t="29470" x="9850438" y="5103813"/>
          <p14:tracePt t="29471" x="9834563" y="5103813"/>
          <p14:tracePt t="29484" x="9742488" y="5137150"/>
          <p14:tracePt t="29485" x="9725025" y="5137150"/>
          <p14:tracePt t="29501" x="9599613" y="5170488"/>
          <p14:tracePt t="29502" x="9582150" y="5178425"/>
          <p14:tracePt t="29503" x="9574213" y="5178425"/>
          <p14:tracePt t="29504" x="9566275" y="5178425"/>
          <p14:tracePt t="29508" x="9531350" y="5187950"/>
          <p14:tracePt t="29518" x="9472613" y="5187950"/>
          <p14:tracePt t="29519" x="9448800" y="5187950"/>
          <p14:tracePt t="29534" x="9372600" y="5213350"/>
          <p14:tracePt t="29535" x="9355138" y="5213350"/>
          <p14:tracePt t="29536" x="9347200" y="5213350"/>
          <p14:tracePt t="29551" x="9263063" y="5229225"/>
          <p14:tracePt t="29552" x="9247188" y="5229225"/>
          <p14:tracePt t="29567" x="9163050" y="5254625"/>
          <p14:tracePt t="29568" x="9145588" y="5254625"/>
          <p14:tracePt t="29584" x="9070975" y="5272088"/>
          <p14:tracePt t="29585" x="9061450" y="5272088"/>
          <p14:tracePt t="29586" x="9053513" y="5272088"/>
          <p14:tracePt t="29601" x="8986838" y="5295900"/>
          <p14:tracePt t="29618" x="8910638" y="5313363"/>
          <p14:tracePt t="29618" x="8902700" y="5313363"/>
          <p14:tracePt t="29634" x="8851900" y="5321300"/>
          <p14:tracePt t="29651" x="8810625" y="5346700"/>
          <p14:tracePt t="29652" x="8802688" y="5346700"/>
          <p14:tracePt t="29667" x="8767763" y="5356225"/>
          <p14:tracePt t="29668" x="8759825" y="5364163"/>
          <p14:tracePt t="29685" x="8701088" y="5380038"/>
          <p14:tracePt t="29701" x="8642350" y="5389563"/>
          <p14:tracePt t="29702" x="8616950" y="5389563"/>
          <p14:tracePt t="29718" x="8532813" y="5397500"/>
          <p14:tracePt t="29734" x="8432800" y="5422900"/>
          <p14:tracePt t="29751" x="8340725" y="5448300"/>
          <p14:tracePt t="29751" x="8315325" y="5448300"/>
          <p14:tracePt t="29768" x="8231188" y="5473700"/>
          <p14:tracePt t="29768" x="8215313" y="5481638"/>
          <p14:tracePt t="29784" x="8156575" y="5507038"/>
          <p14:tracePt t="29801" x="8131175" y="5514975"/>
          <p14:tracePt t="29802" x="8113713" y="5514975"/>
          <p14:tracePt t="29818" x="8105775" y="5514975"/>
          <p14:tracePt t="29900" x="8113713" y="5514975"/>
          <p14:tracePt t="29911" x="8113713" y="5522913"/>
          <p14:tracePt t="29967" x="8121650" y="5522913"/>
          <p14:tracePt t="29987" x="8131175" y="5522913"/>
          <p14:tracePt t="30059" x="8139113" y="5522913"/>
          <p14:tracePt t="30070" x="8156575" y="5522913"/>
          <p14:tracePt t="30073" x="8156575" y="5532438"/>
          <p14:tracePt t="30102" x="8164513" y="5532438"/>
          <p14:tracePt t="30115" x="8172450" y="5532438"/>
          <p14:tracePt t="30130" x="8180388" y="5532438"/>
          <p14:tracePt t="30143" x="8197850" y="5532438"/>
          <p14:tracePt t="30151" x="8205788" y="5532438"/>
          <p14:tracePt t="30168" x="8215313" y="5532438"/>
          <p14:tracePt t="30185" x="8223250" y="5532438"/>
          <p14:tracePt t="30219" x="8239125" y="5532438"/>
          <p14:tracePt t="30224" x="8248650" y="5532438"/>
          <p14:tracePt t="30235" x="8297863" y="5532438"/>
          <p14:tracePt t="30236" x="8307388" y="5548313"/>
          <p14:tracePt t="30251" x="8415338" y="5556250"/>
          <p14:tracePt t="30268" x="8550275" y="5556250"/>
          <p14:tracePt t="30269" x="8558213" y="5565775"/>
          <p14:tracePt t="30285" x="8685213" y="5573713"/>
          <p14:tracePt t="30286" x="8718550" y="5573713"/>
          <p14:tracePt t="30287" x="8726488" y="5573713"/>
          <p14:tracePt t="30288" x="8743950" y="5573713"/>
          <p14:tracePt t="30302" x="8810625" y="5591175"/>
          <p14:tracePt t="30302" x="8826500" y="5591175"/>
          <p14:tracePt t="30318" x="8877300" y="5591175"/>
          <p14:tracePt t="30319" x="8885238" y="5591175"/>
          <p14:tracePt t="30350" x="8894763" y="5591175"/>
          <p14:tracePt t="30366" x="8894763" y="5581650"/>
          <p14:tracePt t="30368" x="8910638" y="5581650"/>
          <p14:tracePt t="30370" x="8910638" y="5573713"/>
          <p14:tracePt t="30385" x="8928100" y="5565775"/>
          <p14:tracePt t="30401" x="9002713" y="5540375"/>
          <p14:tracePt t="30418" x="9053513" y="5532438"/>
          <p14:tracePt t="30419" x="9061450" y="5522913"/>
          <p14:tracePt t="30435" x="9104313" y="5522913"/>
          <p14:tracePt t="30435" x="9120188" y="5522913"/>
          <p14:tracePt t="30509" x="9129713" y="5507038"/>
          <p14:tracePt t="30513" x="9137650" y="5507038"/>
          <p14:tracePt t="30519" x="9145588" y="5507038"/>
          <p14:tracePt t="30535" x="9188450" y="5497513"/>
          <p14:tracePt t="30744" x="9178925" y="5497513"/>
          <p14:tracePt t="30747" x="9178925" y="5507038"/>
          <p14:tracePt t="30752" x="9163050" y="5514975"/>
          <p14:tracePt t="30768" x="9120188" y="5548313"/>
          <p14:tracePt t="30770" x="9112250" y="5556250"/>
          <p14:tracePt t="30785" x="9061450" y="5599113"/>
          <p14:tracePt t="30786" x="9053513" y="5607050"/>
          <p14:tracePt t="30802" x="8978900" y="5640388"/>
          <p14:tracePt t="30802" x="8969375" y="5649913"/>
          <p14:tracePt t="30819" x="8869363" y="5699125"/>
          <p14:tracePt t="30820" x="8861425" y="5716588"/>
          <p14:tracePt t="30821" x="8851900" y="5716588"/>
          <p14:tracePt t="30822" x="8843963" y="5724525"/>
          <p14:tracePt t="30835" x="8785225" y="5757863"/>
          <p14:tracePt t="30836" x="8777288" y="5757863"/>
          <p14:tracePt t="30852" x="8718550" y="5775325"/>
          <p14:tracePt t="30852" x="8701088" y="5783263"/>
          <p14:tracePt t="30869" x="8650288" y="5783263"/>
          <p14:tracePt t="30885" x="8634413" y="5800725"/>
          <p14:tracePt t="30886" x="8616950" y="5800725"/>
          <p14:tracePt t="30910" x="8616950" y="5808663"/>
          <p14:tracePt t="30919" x="8609013" y="5808663"/>
          <p14:tracePt t="30935" x="8601075" y="5816600"/>
          <p14:tracePt t="30952" x="8591550" y="5816600"/>
          <p14:tracePt t="30969" x="8558213" y="5826125"/>
          <p14:tracePt t="30970" x="8550275" y="5826125"/>
          <p14:tracePt t="30971" x="8532813" y="5826125"/>
          <p14:tracePt t="30985" x="8491538" y="5826125"/>
          <p14:tracePt t="31002" x="8466138" y="5826125"/>
          <p14:tracePt t="31003" x="8450263" y="5826125"/>
          <p14:tracePt t="31019" x="8424863" y="5826125"/>
          <p14:tracePt t="31019" x="8407400" y="5826125"/>
          <p14:tracePt t="31035" x="8382000" y="5826125"/>
          <p14:tracePt t="31052" x="8315325" y="5826125"/>
          <p14:tracePt t="31053" x="8307388" y="5826125"/>
          <p14:tracePt t="31069" x="8264525" y="5826125"/>
          <p14:tracePt t="31085" x="8239125" y="5826125"/>
          <p14:tracePt t="31170" x="8231188" y="5826125"/>
          <p14:tracePt t="31176" x="8223250" y="5826125"/>
          <p14:tracePt t="31187" x="8197850" y="5826125"/>
          <p14:tracePt t="31189" x="8189913" y="5826125"/>
          <p14:tracePt t="31203" x="8156575" y="5826125"/>
          <p14:tracePt t="31204" x="8147050" y="5826125"/>
          <p14:tracePt t="31219" x="8131175" y="5826125"/>
          <p14:tracePt t="31220" x="8113713" y="5826125"/>
          <p14:tracePt t="31269" x="8121650" y="5826125"/>
          <p14:tracePt t="31341" x="8131175" y="5826125"/>
          <p14:tracePt t="31347" x="8139113" y="5842000"/>
          <p14:tracePt t="31354" x="8156575" y="5842000"/>
          <p14:tracePt t="31369" x="8180388" y="5842000"/>
          <p14:tracePt t="31386" x="8223250" y="5842000"/>
          <p14:tracePt t="31387" x="8248650" y="5842000"/>
          <p14:tracePt t="31402" x="8307388" y="5834063"/>
          <p14:tracePt t="31403" x="8323263" y="5834063"/>
          <p14:tracePt t="31419" x="8391525" y="5842000"/>
          <p14:tracePt t="31419" x="8415338" y="5842000"/>
          <p14:tracePt t="31436" x="8516938" y="5849938"/>
          <p14:tracePt t="31437" x="8542338" y="5849938"/>
          <p14:tracePt t="31452" x="8634413" y="5859463"/>
          <p14:tracePt t="31453" x="8642350" y="5859463"/>
          <p14:tracePt t="31469" x="8726488" y="5859463"/>
          <p14:tracePt t="31470" x="8751888" y="5859463"/>
          <p14:tracePt t="31486" x="8836025" y="5859463"/>
          <p14:tracePt t="31487" x="8851900" y="5859463"/>
          <p14:tracePt t="31488" x="8869363" y="5859463"/>
          <p14:tracePt t="31502" x="8928100" y="5859463"/>
          <p14:tracePt t="31503" x="8936038" y="5859463"/>
          <p14:tracePt t="31504" x="8953500" y="5859463"/>
          <p14:tracePt t="31519" x="9012238" y="5859463"/>
          <p14:tracePt t="31535" x="9078913" y="5859463"/>
          <p14:tracePt t="31553" x="9129713" y="5859463"/>
          <p14:tracePt t="31569" x="9137650" y="5859463"/>
          <p14:tracePt t="31905" x="9137650" y="5867400"/>
          <p14:tracePt t="31930" x="9120188" y="5867400"/>
          <p14:tracePt t="31964" x="9112250" y="5867400"/>
          <p14:tracePt t="31966" x="9112250" y="5884863"/>
          <p14:tracePt t="31981" x="9104313" y="5884863"/>
          <p14:tracePt t="31987" x="9104313" y="5892800"/>
          <p14:tracePt t="31988" x="9096375" y="5908675"/>
          <p14:tracePt t="32003" x="9070975" y="5951538"/>
          <p14:tracePt t="32020" x="9037638" y="6010275"/>
          <p14:tracePt t="32021" x="9028113" y="6027738"/>
          <p14:tracePt t="32036" x="9012238" y="6094413"/>
          <p14:tracePt t="32052" x="8953500" y="6178550"/>
          <p14:tracePt t="32070" x="8902700" y="6237288"/>
          <p14:tracePt t="32071" x="8902700" y="6245225"/>
          <p14:tracePt t="32086" x="8861425" y="6278563"/>
          <p14:tracePt t="32103" x="8818563" y="6303963"/>
          <p14:tracePt t="32104" x="8810625" y="6311900"/>
          <p14:tracePt t="32105" x="8802688" y="6311900"/>
          <p14:tracePt t="32120" x="8743950" y="6311900"/>
          <p14:tracePt t="32121" x="8734425" y="6311900"/>
          <p14:tracePt t="32122" x="8726488" y="6311900"/>
          <p14:tracePt t="32136" x="8642350" y="6311900"/>
          <p14:tracePt t="32137" x="8616950" y="6303963"/>
          <p14:tracePt t="32153" x="8509000" y="6296025"/>
          <p14:tracePt t="32170" x="8407400" y="6286500"/>
          <p14:tracePt t="32187" x="8281988" y="6262688"/>
          <p14:tracePt t="32188" x="8264525" y="6262688"/>
          <p14:tracePt t="32203" x="8189913" y="6253163"/>
          <p14:tracePt t="32204" x="8180388" y="6253163"/>
          <p14:tracePt t="32205" x="8172450" y="6253163"/>
          <p14:tracePt t="32220" x="8147050" y="6253163"/>
          <p14:tracePt t="32295" x="8139113" y="6253163"/>
          <p14:tracePt t="32310" x="8139113" y="6262688"/>
          <p14:tracePt t="32315" x="8131175" y="6262688"/>
          <p14:tracePt t="32331" x="8131175" y="6270625"/>
          <p14:tracePt t="32507" x="8131175" y="6278563"/>
          <p14:tracePt t="32530" x="8131175" y="6286500"/>
          <p14:tracePt t="32589" x="8139113" y="6286500"/>
          <p14:tracePt t="32593" x="8156575" y="6303963"/>
          <p14:tracePt t="32605" x="8164513" y="6311900"/>
          <p14:tracePt t="32620" x="8180388" y="6311900"/>
          <p14:tracePt t="32636" x="8215313" y="6311900"/>
          <p14:tracePt t="32654" x="8264525" y="6321425"/>
          <p14:tracePt t="32654" x="8281988" y="6321425"/>
          <p14:tracePt t="32670" x="8323263" y="6321425"/>
          <p14:tracePt t="32671" x="8332788" y="6321425"/>
          <p14:tracePt t="32687" x="8382000" y="6329363"/>
          <p14:tracePt t="32688" x="8391525" y="6329363"/>
          <p14:tracePt t="32703" x="8450263" y="6329363"/>
          <p14:tracePt t="32720" x="8491538" y="6329363"/>
          <p14:tracePt t="32721" x="8499475" y="6329363"/>
          <p14:tracePt t="32737" x="8575675" y="6329363"/>
          <p14:tracePt t="32753" x="8675688" y="6329363"/>
          <p14:tracePt t="32754" x="8685213" y="6329363"/>
          <p14:tracePt t="32755" x="8685213" y="6345238"/>
          <p14:tracePt t="32770" x="8793163" y="6354763"/>
          <p14:tracePt t="32771" x="8802688" y="6354763"/>
          <p14:tracePt t="32772" x="8810625" y="6354763"/>
          <p14:tracePt t="32773" x="8826500" y="6354763"/>
          <p14:tracePt t="32775" x="8843963" y="6354763"/>
          <p14:tracePt t="32787" x="8936038" y="6362700"/>
          <p14:tracePt t="32804" x="9096375" y="6370638"/>
          <p14:tracePt t="32804" x="9129713" y="6388100"/>
          <p14:tracePt t="32820" x="9255125" y="6388100"/>
          <p14:tracePt t="32821" x="9263063" y="6396038"/>
          <p14:tracePt t="32822" x="9272588" y="6396038"/>
          <p14:tracePt t="32837" x="9372600" y="6403975"/>
          <p14:tracePt t="32838" x="9380538" y="6403975"/>
          <p14:tracePt t="32853" x="9472613" y="6413500"/>
          <p14:tracePt t="32854" x="9482138" y="6413500"/>
          <p14:tracePt t="32855" x="9498013" y="6413500"/>
          <p14:tracePt t="32870" x="9556750" y="6429375"/>
          <p14:tracePt t="32887" x="9640888" y="6429375"/>
          <p14:tracePt t="32904" x="9674225" y="6429375"/>
          <p14:tracePt t="32921" x="9707563" y="6429375"/>
          <p14:tracePt t="32921" x="9717088" y="6429375"/>
          <p14:tracePt t="32937" x="9758363" y="6429375"/>
          <p14:tracePt t="32954" x="9801225" y="6429375"/>
          <p14:tracePt t="32955" x="9809163" y="6429375"/>
          <p14:tracePt t="32971" x="9859963" y="6429375"/>
          <p14:tracePt t="32987" x="9883775" y="6429375"/>
          <p14:tracePt t="33138" x="9875838" y="6438900"/>
          <p14:tracePt t="33141" x="9875838" y="6446838"/>
          <p14:tracePt t="33154" x="9859963" y="6454775"/>
          <p14:tracePt t="33154" x="9859963" y="6472238"/>
          <p14:tracePt t="33170" x="9817100" y="6513513"/>
          <p14:tracePt t="33171" x="9809163" y="6513513"/>
          <p14:tracePt t="33172" x="9809163" y="6521450"/>
          <p14:tracePt t="33187" x="9742488" y="6564313"/>
          <p14:tracePt t="33188" x="9732963" y="6564313"/>
          <p14:tracePt t="33189" x="9725025" y="6564313"/>
          <p14:tracePt t="33204" x="9648825" y="6597650"/>
          <p14:tracePt t="33220" x="9523413" y="6623050"/>
          <p14:tracePt t="33221" x="9515475" y="6623050"/>
          <p14:tracePt t="33222" x="9498013" y="6640513"/>
          <p14:tracePt t="33237" x="9413875" y="6648450"/>
          <p14:tracePt t="33254" x="9331325" y="6664325"/>
          <p14:tracePt t="33254" x="9321800" y="6664325"/>
          <p14:tracePt t="33270" x="9263063" y="6681788"/>
          <p14:tracePt t="33271" x="9247188" y="6681788"/>
          <p14:tracePt t="33287" x="9196388" y="6681788"/>
          <p14:tracePt t="33288" x="9188450" y="6681788"/>
          <p14:tracePt t="33304" x="9120188" y="6689725"/>
          <p14:tracePt t="33321" x="9053513" y="6707188"/>
          <p14:tracePt t="33322" x="9028113" y="6707188"/>
          <p14:tracePt t="33337" x="8969375" y="6732588"/>
          <p14:tracePt t="33338" x="8943975" y="6732588"/>
          <p14:tracePt t="33339" x="8936038" y="6732588"/>
          <p14:tracePt t="33354" x="8851900" y="6732588"/>
          <p14:tracePt t="33355" x="8826500" y="6732588"/>
          <p14:tracePt t="33371" x="8734425" y="6748463"/>
          <p14:tracePt t="33372" x="8718550" y="6748463"/>
          <p14:tracePt t="33387" x="8634413" y="6773863"/>
          <p14:tracePt t="33388" x="8616950" y="6773863"/>
          <p14:tracePt t="33389" x="8609013" y="6773863"/>
          <p14:tracePt t="33390" x="8601075" y="6773863"/>
          <p14:tracePt t="33404" x="8524875" y="6773863"/>
          <p14:tracePt t="33405" x="8509000" y="6773863"/>
          <p14:tracePt t="33407" x="8491538" y="6773863"/>
          <p14:tracePt t="33421" x="8432800" y="6773863"/>
          <p14:tracePt t="33422" x="8407400" y="6773863"/>
          <p14:tracePt t="33437" x="8348663" y="6765925"/>
          <p14:tracePt t="33438" x="8340725" y="6765925"/>
          <p14:tracePt t="33454" x="8315325" y="6765925"/>
          <p14:tracePt t="33471" x="8307388" y="6765925"/>
          <p14:tracePt t="33631" x="8323263" y="6765925"/>
          <p14:tracePt t="33718" x="8332788" y="6765925"/>
          <p14:tracePt t="33758" x="8340725" y="6765925"/>
          <p14:tracePt t="33766" x="8348663" y="6765925"/>
          <p14:tracePt t="33773" x="8366125" y="6757988"/>
          <p14:tracePt t="33788" x="8391525" y="6757988"/>
          <p14:tracePt t="33789" x="8407400" y="6757988"/>
          <p14:tracePt t="33805" x="8499475" y="6757988"/>
          <p14:tracePt t="33806" x="8516938" y="6757988"/>
          <p14:tracePt t="33807" x="8532813" y="6757988"/>
          <p14:tracePt t="33809" x="8542338" y="6757988"/>
          <p14:tracePt t="33810" x="8550275" y="6757988"/>
          <p14:tracePt t="33821" x="8626475" y="6757988"/>
          <p14:tracePt t="33822" x="8659813" y="6757988"/>
          <p14:tracePt t="33838" x="8767763" y="6765925"/>
          <p14:tracePt t="33854" x="8869363" y="6773863"/>
          <p14:tracePt t="33855" x="8877300" y="6773863"/>
          <p14:tracePt t="33871" x="8920163" y="6773863"/>
          <p14:tracePt t="33888" x="8928100" y="6773863"/>
          <p14:tracePt t="33926" x="8936038" y="6773863"/>
          <p14:tracePt t="33929" x="8953500" y="6773863"/>
          <p14:tracePt t="33938" x="8969375" y="6773863"/>
          <p14:tracePt t="33939" x="8994775" y="6773863"/>
          <p14:tracePt t="33955" x="9096375" y="6773863"/>
          <p14:tracePt t="33956" x="9129713" y="6773863"/>
          <p14:tracePt t="33971" x="9255125" y="6773863"/>
          <p14:tracePt t="33972" x="9272588" y="6773863"/>
          <p14:tracePt t="33973" x="9296400" y="6773863"/>
          <p14:tracePt t="33974" x="9305925" y="6773863"/>
          <p14:tracePt t="33976" x="9313863" y="6781800"/>
          <p14:tracePt t="33977" x="9339263" y="6781800"/>
          <p14:tracePt t="33978" x="9347200" y="6781800"/>
          <p14:tracePt t="33979" x="9355138" y="6781800"/>
          <p14:tracePt t="33988" x="9456738" y="6791325"/>
          <p14:tracePt t="33989" x="9498013" y="6807200"/>
          <p14:tracePt t="34005" x="9648825" y="6824663"/>
          <p14:tracePt t="34006" x="9683750" y="6824663"/>
          <p14:tracePt t="34021" x="9791700" y="6832600"/>
          <p14:tracePt t="34022" x="9801225" y="6832600"/>
          <p14:tracePt t="34038" x="9850438" y="6850063"/>
          <p14:tracePt t="34118" x="9859963" y="6850063"/>
          <p14:tracePt t="34122" x="9875838" y="6850063"/>
          <p14:tracePt t="34138" x="9959975" y="6850063"/>
          <p14:tracePt t="34140" x="9977438" y="6850063"/>
          <p14:tracePt t="34141" x="9985375" y="6850063"/>
          <p14:tracePt t="34155" x="10044113" y="6850063"/>
          <p14:tracePt t="34351" x="10194925" y="6840538"/>
          <p14:tracePt t="34351" x="10194925" y="6832600"/>
          <p14:tracePt t="34354" x="10194925" y="6824663"/>
          <p14:tracePt t="34357" x="10194925" y="6799263"/>
          <p14:tracePt t="34359" x="10194925" y="6791325"/>
          <p14:tracePt t="34371" x="10186988" y="6664325"/>
          <p14:tracePt t="34372" x="10169525" y="6640513"/>
          <p14:tracePt t="34373" x="10169525" y="6630988"/>
          <p14:tracePt t="34375" x="10169525" y="6623050"/>
          <p14:tracePt t="34376" x="10161588" y="6589713"/>
          <p14:tracePt t="34377" x="10153650" y="6556375"/>
          <p14:tracePt t="34378" x="10153650" y="6546850"/>
          <p14:tracePt t="34379" x="10153650" y="6538913"/>
          <p14:tracePt t="34388" x="10128250" y="6421438"/>
          <p14:tracePt t="34389" x="10118725" y="6403975"/>
          <p14:tracePt t="34405" x="10059988" y="6178550"/>
          <p14:tracePt t="34406" x="10026650" y="6127750"/>
          <p14:tracePt t="34407" x="10026650" y="6119813"/>
          <p14:tracePt t="34408" x="10018713" y="6094413"/>
          <p14:tracePt t="34421" x="9934575" y="5918200"/>
          <p14:tracePt t="34438" x="9817100" y="5708650"/>
          <p14:tracePt t="34439" x="9791700" y="5657850"/>
          <p14:tracePt t="34455" x="9699625" y="5481638"/>
          <p14:tracePt t="34456" x="9683750" y="5448300"/>
          <p14:tracePt t="34471" x="9599613" y="5280025"/>
          <p14:tracePt t="34472" x="9582150" y="5254625"/>
          <p14:tracePt t="34488" x="9531350" y="5086350"/>
          <p14:tracePt t="34489" x="9523413" y="5070475"/>
          <p14:tracePt t="34505" x="9482138" y="4860925"/>
          <p14:tracePt t="34506" x="9482138" y="4826000"/>
          <p14:tracePt t="34507" x="9482138" y="4810125"/>
          <p14:tracePt t="34522" x="9472613" y="4608513"/>
          <p14:tracePt t="34539" x="9472613" y="4348163"/>
          <p14:tracePt t="34540" x="9472613" y="4306888"/>
          <p14:tracePt t="34541" x="9472613" y="4289425"/>
          <p14:tracePt t="34555" x="9456738" y="4113213"/>
          <p14:tracePt t="34571" x="9398000" y="3819525"/>
          <p14:tracePt t="34572" x="9372600" y="3776663"/>
          <p14:tracePt t="34573" x="9364663" y="3760788"/>
          <p14:tracePt t="34574" x="9364663" y="3735388"/>
          <p14:tracePt t="34576" x="9355138" y="3717925"/>
          <p14:tracePt t="34577" x="9347200" y="3676650"/>
          <p14:tracePt t="34578" x="9331325" y="3659188"/>
          <p14:tracePt t="34579" x="9321800" y="3635375"/>
          <p14:tracePt t="34588" x="9247188" y="3467100"/>
          <p14:tracePt t="34589" x="9237663" y="3424238"/>
          <p14:tracePt t="34590" x="9229725" y="3390900"/>
          <p14:tracePt t="34592" x="9221788" y="3365500"/>
          <p14:tracePt t="34594" x="9196388" y="3324225"/>
          <p14:tracePt t="34595" x="9178925" y="3281363"/>
          <p14:tracePt t="34595" x="9163050" y="3265488"/>
          <p14:tracePt t="34606" x="9104313" y="3130550"/>
          <p14:tracePt t="34607" x="9070975" y="3063875"/>
          <p14:tracePt t="34608" x="9061450" y="3046413"/>
          <p14:tracePt t="34609" x="9061450" y="3022600"/>
          <p14:tracePt t="34611" x="9053513" y="3005138"/>
          <p14:tracePt t="34612" x="9037638" y="2971800"/>
          <p14:tracePt t="34613" x="9028113" y="2946400"/>
          <p14:tracePt t="34622" x="8986838" y="2846388"/>
          <p14:tracePt t="34623" x="8978900" y="2811463"/>
          <p14:tracePt t="34639" x="8910638" y="2627313"/>
          <p14:tracePt t="34640" x="8902700" y="2593975"/>
          <p14:tracePt t="34641" x="8902700" y="2586038"/>
          <p14:tracePt t="34655" x="8851900" y="2417763"/>
          <p14:tracePt t="34656" x="8843963" y="2359025"/>
          <p14:tracePt t="34657" x="8843963" y="2351088"/>
          <p14:tracePt t="34658" x="8826500" y="2333625"/>
          <p14:tracePt t="34660" x="8826500" y="2308225"/>
          <p14:tracePt t="34661" x="8818563" y="2274888"/>
          <p14:tracePt t="34662" x="8818563" y="2266950"/>
          <p14:tracePt t="34672" x="8767763" y="2124075"/>
          <p14:tracePt t="34673" x="8743950" y="2065338"/>
          <p14:tracePt t="34689" x="8616950" y="1804988"/>
          <p14:tracePt t="34689" x="8601075" y="1746250"/>
          <p14:tracePt t="34705" x="8440738" y="1468438"/>
          <p14:tracePt t="34706" x="8424863" y="1427163"/>
          <p14:tracePt t="34707" x="8407400" y="1419225"/>
          <p14:tracePt t="34708" x="8399463" y="1393825"/>
          <p14:tracePt t="34710" x="8391525" y="1376363"/>
          <p14:tracePt t="34711" x="8366125" y="1335088"/>
          <p14:tracePt t="34722" x="8281988" y="1184275"/>
          <p14:tracePt t="34723" x="8264525" y="1133475"/>
          <p14:tracePt t="34739" x="8180388" y="949325"/>
          <p14:tracePt t="34740" x="8172450" y="906463"/>
          <p14:tracePt t="34755" x="8131175" y="738188"/>
          <p14:tracePt t="34772" x="8088313" y="546100"/>
          <p14:tracePt t="34772" x="8072438" y="512763"/>
          <p14:tracePt t="34789" x="8047038" y="369888"/>
          <p14:tracePt t="34789" x="8029575" y="344488"/>
          <p14:tracePt t="34805" x="8021638" y="234950"/>
          <p14:tracePt t="34806" x="8013700" y="209550"/>
          <p14:tracePt t="34822" x="7988300" y="134938"/>
          <p14:tracePt t="34839" x="7980363" y="41275"/>
          <p14:tracePt t="34839" x="7980363" y="25400"/>
          <p14:tracePt t="36921" x="8542338" y="100013"/>
          <p14:tracePt t="36921" x="8550275" y="142875"/>
          <p14:tracePt t="36921" x="8558213" y="227013"/>
          <p14:tracePt t="36921" x="8591550" y="536575"/>
          <p14:tracePt t="36921" x="8642350" y="1250950"/>
          <p14:tracePt t="36921" x="8675688" y="2073275"/>
          <p14:tracePt t="36921" x="8675688" y="2870200"/>
          <p14:tracePt t="36921" x="8659813" y="3005138"/>
          <p14:tracePt t="36921" x="8659813" y="3055938"/>
          <p14:tracePt t="36921" x="8650288" y="3097213"/>
          <p14:tracePt t="36921" x="8650288" y="3155950"/>
          <p14:tracePt t="36921" x="8634413" y="3248025"/>
          <p14:tracePt t="36921" x="8634413" y="3298825"/>
          <p14:tracePt t="36921" x="8558213" y="3659188"/>
          <p14:tracePt t="36921" x="8382000" y="4373563"/>
          <p14:tracePt t="36921" x="8356600" y="4440238"/>
          <p14:tracePt t="36921" x="8348663" y="4483100"/>
          <p14:tracePt t="36921" x="8323263" y="4516438"/>
          <p14:tracePt t="36921" x="8307388" y="4600575"/>
          <p14:tracePt t="36921" x="8281988" y="4667250"/>
          <p14:tracePt t="36921" x="8264525" y="4708525"/>
          <p14:tracePt t="36921" x="8180388" y="4935538"/>
          <p14:tracePt t="36921" x="7970838" y="5448300"/>
          <p14:tracePt t="36921" x="7794625" y="5934075"/>
          <p14:tracePt t="36921" x="7585075" y="6454775"/>
          <p14:tracePt t="36921" x="7559675" y="6497638"/>
          <p14:tracePt t="36921" x="7559675" y="6513513"/>
          <p14:tracePt t="36921" x="7485063" y="6623050"/>
          <p14:tracePt t="36921" x="0" y="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2E415-DE4D-1590-EF84-68FFEE3AB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47875"/>
            <a:ext cx="11954933" cy="5830509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4800" dirty="0">
                <a:highlight>
                  <a:srgbClr val="FFFF00"/>
                </a:highlight>
              </a:rPr>
              <a:t>A: </a:t>
            </a:r>
            <a:r>
              <a:rPr lang="tr-TR" sz="4800" dirty="0" err="1">
                <a:highlight>
                  <a:srgbClr val="FFFF00"/>
                </a:highlight>
              </a:rPr>
              <a:t>Doniyorbek</a:t>
            </a:r>
            <a:r>
              <a:rPr lang="tr-TR" sz="4800" dirty="0">
                <a:highlight>
                  <a:srgbClr val="FFFF00"/>
                </a:highlight>
              </a:rPr>
              <a:t>, ablan </a:t>
            </a:r>
            <a:r>
              <a:rPr lang="tr-TR" sz="4800" b="1" dirty="0">
                <a:highlight>
                  <a:srgbClr val="FFFF00"/>
                </a:highlight>
              </a:rPr>
              <a:t>ne</a:t>
            </a:r>
            <a:r>
              <a:rPr lang="tr-TR" sz="4800" dirty="0">
                <a:highlight>
                  <a:srgbClr val="FFFF00"/>
                </a:highlight>
              </a:rPr>
              <a:t> yapıyor? </a:t>
            </a:r>
          </a:p>
          <a:p>
            <a:pPr marL="0" indent="0">
              <a:buNone/>
            </a:pPr>
            <a:r>
              <a:rPr lang="tr-TR" sz="4000" dirty="0"/>
              <a:t>(</a:t>
            </a:r>
            <a:r>
              <a:rPr lang="tr-TR" sz="4000" dirty="0" err="1"/>
              <a:t>Doniyorbek</a:t>
            </a:r>
            <a:r>
              <a:rPr lang="tr-TR" sz="4000" dirty="0"/>
              <a:t>, </a:t>
            </a:r>
            <a:r>
              <a:rPr lang="tr-TR" sz="4000" dirty="0" err="1"/>
              <a:t>what</a:t>
            </a:r>
            <a:r>
              <a:rPr lang="tr-TR" sz="4000" dirty="0"/>
              <a:t> is </a:t>
            </a:r>
            <a:r>
              <a:rPr lang="tr-TR" sz="4000" dirty="0" err="1"/>
              <a:t>your</a:t>
            </a:r>
            <a:r>
              <a:rPr lang="tr-TR" sz="4000" dirty="0"/>
              <a:t> </a:t>
            </a:r>
            <a:r>
              <a:rPr lang="tr-TR" sz="4000" dirty="0" err="1"/>
              <a:t>elder</a:t>
            </a:r>
            <a:r>
              <a:rPr lang="tr-TR" sz="4000" dirty="0"/>
              <a:t> </a:t>
            </a:r>
            <a:r>
              <a:rPr lang="tr-TR" sz="4000" dirty="0" err="1"/>
              <a:t>sister</a:t>
            </a:r>
            <a:r>
              <a:rPr lang="tr-TR" sz="4000" dirty="0"/>
              <a:t> </a:t>
            </a:r>
            <a:r>
              <a:rPr lang="tr-TR" sz="4000" dirty="0" err="1"/>
              <a:t>doing</a:t>
            </a:r>
            <a:r>
              <a:rPr lang="tr-TR" sz="4000" dirty="0"/>
              <a:t>?) </a:t>
            </a:r>
          </a:p>
          <a:p>
            <a:pPr marL="0" indent="0">
              <a:buNone/>
            </a:pPr>
            <a:r>
              <a:rPr lang="tr-TR" sz="4800" dirty="0">
                <a:highlight>
                  <a:srgbClr val="FFFF00"/>
                </a:highlight>
              </a:rPr>
              <a:t>B: O da Türkçe öğreniyor. </a:t>
            </a:r>
          </a:p>
          <a:p>
            <a:pPr marL="0" indent="0">
              <a:buNone/>
            </a:pPr>
            <a:r>
              <a:rPr lang="tr-TR" sz="4000" dirty="0"/>
              <a:t>(</a:t>
            </a:r>
            <a:r>
              <a:rPr lang="tr-TR" sz="4000" dirty="0" err="1"/>
              <a:t>She</a:t>
            </a:r>
            <a:r>
              <a:rPr lang="tr-TR" sz="4000" dirty="0"/>
              <a:t> is </a:t>
            </a:r>
            <a:r>
              <a:rPr lang="tr-TR" sz="4000" dirty="0" err="1"/>
              <a:t>learning</a:t>
            </a:r>
            <a:r>
              <a:rPr lang="tr-TR" sz="4000" dirty="0"/>
              <a:t> </a:t>
            </a:r>
            <a:r>
              <a:rPr lang="tr-TR" sz="4000" dirty="0" err="1"/>
              <a:t>Turkish</a:t>
            </a:r>
            <a:r>
              <a:rPr lang="tr-TR" sz="4000" dirty="0"/>
              <a:t>, </a:t>
            </a:r>
            <a:r>
              <a:rPr lang="tr-TR" sz="4000" dirty="0" err="1"/>
              <a:t>too</a:t>
            </a:r>
            <a:r>
              <a:rPr lang="tr-TR" sz="4000" dirty="0"/>
              <a:t>.)</a:t>
            </a:r>
          </a:p>
          <a:p>
            <a:pPr marL="0" indent="0">
              <a:buNone/>
            </a:pPr>
            <a:r>
              <a:rPr lang="tr-TR" sz="4800" dirty="0">
                <a:highlight>
                  <a:srgbClr val="FFFF00"/>
                </a:highlight>
              </a:rPr>
              <a:t>A: Annen </a:t>
            </a:r>
            <a:r>
              <a:rPr lang="tr-TR" sz="4800" b="1" dirty="0">
                <a:highlight>
                  <a:srgbClr val="FFFF00"/>
                </a:highlight>
              </a:rPr>
              <a:t>ne</a:t>
            </a:r>
            <a:r>
              <a:rPr lang="tr-TR" sz="4800" dirty="0">
                <a:highlight>
                  <a:srgbClr val="FFFF00"/>
                </a:highlight>
              </a:rPr>
              <a:t> yapıyor? 	</a:t>
            </a:r>
          </a:p>
          <a:p>
            <a:pPr marL="0" indent="0">
              <a:buNone/>
            </a:pPr>
            <a:r>
              <a:rPr lang="tr-TR" sz="3900" dirty="0"/>
              <a:t>(</a:t>
            </a:r>
            <a:r>
              <a:rPr lang="tr-TR" sz="3900" dirty="0" err="1"/>
              <a:t>What</a:t>
            </a:r>
            <a:r>
              <a:rPr lang="tr-TR" sz="3900" dirty="0"/>
              <a:t> is </a:t>
            </a:r>
            <a:r>
              <a:rPr lang="tr-TR" sz="3900" dirty="0" err="1"/>
              <a:t>your</a:t>
            </a:r>
            <a:r>
              <a:rPr lang="tr-TR" sz="3900" dirty="0"/>
              <a:t> </a:t>
            </a:r>
            <a:r>
              <a:rPr lang="tr-TR" sz="3900" dirty="0" err="1"/>
              <a:t>mother</a:t>
            </a:r>
            <a:r>
              <a:rPr lang="tr-TR" sz="3900" dirty="0"/>
              <a:t> </a:t>
            </a:r>
            <a:r>
              <a:rPr lang="tr-TR" sz="3900" dirty="0" err="1"/>
              <a:t>doing</a:t>
            </a:r>
            <a:r>
              <a:rPr lang="tr-TR" sz="3900" dirty="0"/>
              <a:t>?)</a:t>
            </a:r>
          </a:p>
          <a:p>
            <a:pPr marL="0" indent="0">
              <a:buNone/>
            </a:pPr>
            <a:r>
              <a:rPr lang="tr-TR" sz="4800" dirty="0">
                <a:highlight>
                  <a:srgbClr val="FFFF00"/>
                </a:highlight>
              </a:rPr>
              <a:t>B: Kitap okuyor. </a:t>
            </a:r>
            <a:r>
              <a:rPr lang="tr-TR" sz="4800" dirty="0"/>
              <a:t>		</a:t>
            </a:r>
          </a:p>
          <a:p>
            <a:pPr marL="0" indent="0">
              <a:buNone/>
            </a:pPr>
            <a:r>
              <a:rPr lang="tr-TR" sz="4800" dirty="0"/>
              <a:t>(</a:t>
            </a:r>
            <a:r>
              <a:rPr lang="tr-TR" sz="4800" dirty="0" err="1"/>
              <a:t>She</a:t>
            </a:r>
            <a:r>
              <a:rPr lang="tr-TR" sz="4800" dirty="0"/>
              <a:t> is a </a:t>
            </a:r>
            <a:r>
              <a:rPr lang="tr-TR" sz="4800" dirty="0" err="1"/>
              <a:t>reading</a:t>
            </a:r>
            <a:r>
              <a:rPr lang="tr-TR" sz="4800" dirty="0"/>
              <a:t> a </a:t>
            </a:r>
            <a:r>
              <a:rPr lang="tr-TR" sz="4800" dirty="0" err="1"/>
              <a:t>book</a:t>
            </a:r>
            <a:r>
              <a:rPr lang="tr-TR" sz="4800" dirty="0"/>
              <a:t>.)</a:t>
            </a:r>
          </a:p>
          <a:p>
            <a:pPr marL="0" indent="0">
              <a:buNone/>
            </a:pPr>
            <a:endParaRPr lang="tr-TR" sz="4800" dirty="0"/>
          </a:p>
          <a:p>
            <a:pPr marL="0" indent="0">
              <a:buNone/>
            </a:pPr>
            <a:endParaRPr lang="tr-TR" sz="4800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275698-8057-471F-775C-2BEAFEA83959}"/>
              </a:ext>
            </a:extLst>
          </p:cNvPr>
          <p:cNvSpPr txBox="1"/>
          <p:nvPr/>
        </p:nvSpPr>
        <p:spPr>
          <a:xfrm>
            <a:off x="6919081" y="4431615"/>
            <a:ext cx="5035852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dirty="0"/>
              <a:t>ablan: </a:t>
            </a:r>
            <a:r>
              <a:rPr lang="tr-TR" sz="2800" dirty="0" err="1"/>
              <a:t>elder</a:t>
            </a:r>
            <a:r>
              <a:rPr lang="tr-TR" sz="2800" dirty="0"/>
              <a:t> </a:t>
            </a:r>
            <a:r>
              <a:rPr lang="tr-TR" sz="2800" dirty="0" err="1"/>
              <a:t>sister</a:t>
            </a:r>
            <a:endParaRPr lang="tr-TR" sz="2800" dirty="0"/>
          </a:p>
          <a:p>
            <a:r>
              <a:rPr lang="tr-TR" sz="2800" b="1" dirty="0"/>
              <a:t>öğren</a:t>
            </a:r>
            <a:r>
              <a:rPr lang="tr-TR" sz="2800" dirty="0"/>
              <a:t>: </a:t>
            </a:r>
            <a:r>
              <a:rPr lang="tr-TR" sz="2800" dirty="0" err="1"/>
              <a:t>learn</a:t>
            </a:r>
            <a:endParaRPr lang="tr-TR" sz="2800" dirty="0"/>
          </a:p>
          <a:p>
            <a:r>
              <a:rPr lang="tr-TR" sz="2800" b="1" dirty="0"/>
              <a:t>öğreniyor</a:t>
            </a:r>
            <a:r>
              <a:rPr lang="tr-TR" sz="2800" dirty="0"/>
              <a:t>: He/</a:t>
            </a:r>
            <a:r>
              <a:rPr lang="tr-TR" sz="2800" dirty="0" err="1"/>
              <a:t>she</a:t>
            </a:r>
            <a:r>
              <a:rPr lang="tr-TR" sz="2800" dirty="0"/>
              <a:t> is </a:t>
            </a:r>
            <a:r>
              <a:rPr lang="tr-TR" sz="2800" dirty="0" err="1"/>
              <a:t>learning</a:t>
            </a:r>
            <a:r>
              <a:rPr lang="tr-TR" sz="2800" dirty="0"/>
              <a:t>.</a:t>
            </a:r>
          </a:p>
          <a:p>
            <a:r>
              <a:rPr lang="tr-TR" sz="2800" b="1" dirty="0"/>
              <a:t>oku</a:t>
            </a:r>
            <a:r>
              <a:rPr lang="tr-TR" sz="2800" dirty="0"/>
              <a:t>:  </a:t>
            </a:r>
            <a:r>
              <a:rPr lang="tr-TR" sz="2800" dirty="0" err="1"/>
              <a:t>read</a:t>
            </a:r>
            <a:endParaRPr lang="tr-TR" sz="2800" dirty="0"/>
          </a:p>
          <a:p>
            <a:r>
              <a:rPr lang="tr-TR" sz="2800" b="1" dirty="0"/>
              <a:t>okuyor</a:t>
            </a:r>
            <a:r>
              <a:rPr lang="tr-TR" sz="2800" dirty="0"/>
              <a:t>: He/</a:t>
            </a:r>
            <a:r>
              <a:rPr lang="tr-TR" sz="2800" dirty="0" err="1"/>
              <a:t>she</a:t>
            </a:r>
            <a:r>
              <a:rPr lang="tr-TR" sz="2800" dirty="0"/>
              <a:t> is </a:t>
            </a:r>
            <a:r>
              <a:rPr lang="tr-TR" sz="2800" dirty="0" err="1"/>
              <a:t>reading</a:t>
            </a:r>
            <a:r>
              <a:rPr lang="tr-TR" sz="2800" dirty="0"/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7D6AF5-C882-60BF-4E18-144CEC080EF7}"/>
              </a:ext>
            </a:extLst>
          </p:cNvPr>
          <p:cNvSpPr txBox="1"/>
          <p:nvPr/>
        </p:nvSpPr>
        <p:spPr>
          <a:xfrm>
            <a:off x="237067" y="2"/>
            <a:ext cx="7629687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GÜNLÜK KONUŞMA/Daily </a:t>
            </a:r>
            <a:r>
              <a:rPr lang="tr-TR" sz="3200" b="1" dirty="0" err="1"/>
              <a:t>Conversation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0249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55"/>
    </mc:Choice>
    <mc:Fallback xmlns="">
      <p:transition spd="slow" advTm="35355"/>
    </mc:Fallback>
  </mc:AlternateContent>
  <p:extLst>
    <p:ext uri="{3A86A75C-4F4B-4683-9AE1-C65F6400EC91}">
      <p14:laserTraceLst xmlns:p14="http://schemas.microsoft.com/office/powerpoint/2010/main">
        <p14:tracePtLst>
          <p14:tracePt t="1516" x="5513388" y="33338"/>
          <p14:tracePt t="1517" x="5487988" y="41275"/>
          <p14:tracePt t="1519" x="5411788" y="66675"/>
          <p14:tracePt t="1520" x="5378450" y="84138"/>
          <p14:tracePt t="1523" x="5260975" y="125413"/>
          <p14:tracePt t="1524" x="5219700" y="142875"/>
          <p14:tracePt t="1525" x="5176838" y="150813"/>
          <p14:tracePt t="1539" x="4648200" y="336550"/>
          <p14:tracePt t="1540" x="4505325" y="395288"/>
          <p14:tracePt t="1556" x="3817938" y="612775"/>
          <p14:tracePt t="1557" x="3667125" y="663575"/>
          <p14:tracePt t="1572" x="3113088" y="839788"/>
          <p14:tracePt t="1573" x="2995613" y="881063"/>
          <p14:tracePt t="1589" x="2525713" y="1031875"/>
          <p14:tracePt t="1606" x="2089150" y="1174750"/>
          <p14:tracePt t="1607" x="2022475" y="1200150"/>
          <p14:tracePt t="1622" x="1728788" y="1292225"/>
          <p14:tracePt t="1623" x="1695450" y="1301750"/>
          <p14:tracePt t="1639" x="1476375" y="1343025"/>
          <p14:tracePt t="1640" x="1435100" y="1360488"/>
          <p14:tracePt t="1641" x="1427163" y="1360488"/>
          <p14:tracePt t="1656" x="1300163" y="1376363"/>
          <p14:tracePt t="1657" x="1274763" y="1376363"/>
          <p14:tracePt t="1658" x="1266825" y="1376363"/>
          <p14:tracePt t="1672" x="1208088" y="1376363"/>
          <p14:tracePt t="1689" x="1174750" y="1343025"/>
          <p14:tracePt t="1690" x="1174750" y="1317625"/>
          <p14:tracePt t="1706" x="1174750" y="1301750"/>
          <p14:tracePt t="1707" x="1174750" y="1292225"/>
          <p14:tracePt t="1723" x="1200150" y="1276350"/>
          <p14:tracePt t="1723" x="1208088" y="1266825"/>
          <p14:tracePt t="1787" x="1216025" y="1266825"/>
          <p14:tracePt t="1790" x="1233488" y="1266825"/>
          <p14:tracePt t="1807" x="1284288" y="1258888"/>
          <p14:tracePt t="1809" x="1300163" y="1250950"/>
          <p14:tracePt t="1810" x="1317625" y="1250950"/>
          <p14:tracePt t="1822" x="1368425" y="1217613"/>
          <p14:tracePt t="1823" x="1376363" y="1217613"/>
          <p14:tracePt t="1824" x="1384300" y="1208088"/>
          <p14:tracePt t="1839" x="1427163" y="1184275"/>
          <p14:tracePt t="1840" x="1443038" y="1174750"/>
          <p14:tracePt t="1856" x="1450975" y="1174750"/>
          <p14:tracePt t="1873" x="1460500" y="1174750"/>
          <p14:tracePt t="1895" x="1443038" y="1174750"/>
          <p14:tracePt t="1906" x="1435100" y="1192213"/>
          <p14:tracePt t="1923" x="1401763" y="1233488"/>
          <p14:tracePt t="1924" x="1392238" y="1243013"/>
          <p14:tracePt t="1939" x="1384300" y="1284288"/>
          <p14:tracePt t="1940" x="1384300" y="1292225"/>
          <p14:tracePt t="1956" x="1384300" y="1360488"/>
          <p14:tracePt t="1957" x="1376363" y="1368425"/>
          <p14:tracePt t="1973" x="1358900" y="1427163"/>
          <p14:tracePt t="1973" x="1350963" y="1452563"/>
          <p14:tracePt t="1990" x="1343025" y="1527175"/>
          <p14:tracePt t="2006" x="1333500" y="1595438"/>
          <p14:tracePt t="2007" x="1317625" y="1611313"/>
          <p14:tracePt t="2023" x="1317625" y="1662113"/>
          <p14:tracePt t="2039" x="1317625" y="1670050"/>
          <p14:tracePt t="2087" x="1325563" y="1670050"/>
          <p14:tracePt t="2097" x="1333500" y="1670050"/>
          <p14:tracePt t="2106" x="1333500" y="1654175"/>
          <p14:tracePt t="2123" x="1343025" y="1654175"/>
          <p14:tracePt t="2139" x="1343025" y="1644650"/>
          <p14:tracePt t="2602" x="1343025" y="1636713"/>
          <p14:tracePt t="2603" x="1358900" y="1636713"/>
          <p14:tracePt t="2604" x="1368425" y="1636713"/>
          <p14:tracePt t="2610" x="1376363" y="1636713"/>
          <p14:tracePt t="2623" x="1417638" y="1636713"/>
          <p14:tracePt t="2623" x="1427163" y="1636713"/>
          <p14:tracePt t="2640" x="1501775" y="1636713"/>
          <p14:tracePt t="2641" x="1527175" y="1636713"/>
          <p14:tracePt t="2656" x="1585913" y="1636713"/>
          <p14:tracePt t="2657" x="1593850" y="1636713"/>
          <p14:tracePt t="2673" x="1652588" y="1636713"/>
          <p14:tracePt t="2674" x="1662113" y="1636713"/>
          <p14:tracePt t="2690" x="1703388" y="1654175"/>
          <p14:tracePt t="2707" x="1744663" y="1654175"/>
          <p14:tracePt t="2708" x="1754188" y="1654175"/>
          <p14:tracePt t="2883" x="1762125" y="1654175"/>
          <p14:tracePt t="2884" x="1779588" y="1654175"/>
          <p14:tracePt t="2887" x="1803400" y="1654175"/>
          <p14:tracePt t="2891" x="1820863" y="1654175"/>
          <p14:tracePt t="2906" x="1912938" y="1662113"/>
          <p14:tracePt t="2907" x="1930400" y="1670050"/>
          <p14:tracePt t="2908" x="1946275" y="1670050"/>
          <p14:tracePt t="2925" x="2081213" y="1679575"/>
          <p14:tracePt t="2940" x="2206625" y="1695450"/>
          <p14:tracePt t="2941" x="2239963" y="1703388"/>
          <p14:tracePt t="2957" x="2382838" y="1720850"/>
          <p14:tracePt t="2958" x="2416175" y="1720850"/>
          <p14:tracePt t="2959" x="2425700" y="1720850"/>
          <p14:tracePt t="2960" x="2433638" y="1720850"/>
          <p14:tracePt t="2962" x="2449513" y="1720850"/>
          <p14:tracePt t="2963" x="2466975" y="1720850"/>
          <p14:tracePt t="2973" x="2543175" y="1738313"/>
          <p14:tracePt t="2974" x="2576513" y="1738313"/>
          <p14:tracePt t="2990" x="2676525" y="1738313"/>
          <p14:tracePt t="2991" x="2701925" y="1738313"/>
          <p14:tracePt t="3007" x="2801938" y="1738313"/>
          <p14:tracePt t="3007" x="2827338" y="1738313"/>
          <p14:tracePt t="3024" x="2919413" y="1738313"/>
          <p14:tracePt t="3024" x="2936875" y="1738313"/>
          <p14:tracePt t="3040" x="3013075" y="1728788"/>
          <p14:tracePt t="3041" x="3021013" y="1728788"/>
          <p14:tracePt t="3042" x="3021013" y="1720850"/>
          <p14:tracePt t="3056" x="3054350" y="1720850"/>
          <p14:tracePt t="3074" x="3095625" y="1712913"/>
          <p14:tracePt t="3091" x="3146425" y="1695450"/>
          <p14:tracePt t="3092" x="3163888" y="1687513"/>
          <p14:tracePt t="3107" x="3222625" y="1679575"/>
          <p14:tracePt t="3108" x="3248025" y="1670050"/>
          <p14:tracePt t="3109" x="3255963" y="1670050"/>
          <p14:tracePt t="3124" x="3330575" y="1644650"/>
          <p14:tracePt t="3141" x="3355975" y="1636713"/>
          <p14:tracePt t="3157" x="3381375" y="1636713"/>
          <p14:tracePt t="3227" x="3381375" y="1628775"/>
          <p14:tracePt t="3230" x="3389313" y="1628775"/>
          <p14:tracePt t="3231" x="3398838" y="1628775"/>
          <p14:tracePt t="3241" x="3424238" y="1611313"/>
          <p14:tracePt t="3241" x="3432175" y="1611313"/>
          <p14:tracePt t="3257" x="3506788" y="1595438"/>
          <p14:tracePt t="3274" x="3582988" y="1570038"/>
          <p14:tracePt t="3275" x="3600450" y="1570038"/>
          <p14:tracePt t="3291" x="3683000" y="1562100"/>
          <p14:tracePt t="3292" x="3717925" y="1562100"/>
          <p14:tracePt t="3307" x="3817938" y="1562100"/>
          <p14:tracePt t="3324" x="3976688" y="1562100"/>
          <p14:tracePt t="3340" x="4170363" y="1570038"/>
          <p14:tracePt t="3357" x="4397375" y="1577975"/>
          <p14:tracePt t="3358" x="4430713" y="1585913"/>
          <p14:tracePt t="3374" x="4640263" y="1585913"/>
          <p14:tracePt t="3374" x="4681538" y="1585913"/>
          <p14:tracePt t="3376" x="4699000" y="1585913"/>
          <p14:tracePt t="3377" x="4716463" y="1585913"/>
          <p14:tracePt t="3379" x="4740275" y="1585913"/>
          <p14:tracePt t="3380" x="4765675" y="1585913"/>
          <p14:tracePt t="3390" x="4900613" y="1585913"/>
          <p14:tracePt t="3407" x="5118100" y="1585913"/>
          <p14:tracePt t="3408" x="5151438" y="1585913"/>
          <p14:tracePt t="3424" x="5286375" y="1585913"/>
          <p14:tracePt t="3425" x="5311775" y="1585913"/>
          <p14:tracePt t="3440" x="5370513" y="1570038"/>
          <p14:tracePt t="4124" x="5395913" y="1570038"/>
          <p14:tracePt t="4128" x="5429250" y="1562100"/>
          <p14:tracePt t="4128" x="5437188" y="1562100"/>
          <p14:tracePt t="4129" x="5445125" y="1562100"/>
          <p14:tracePt t="4141" x="5538788" y="1570038"/>
          <p14:tracePt t="4142" x="5580063" y="1570038"/>
          <p14:tracePt t="4143" x="5597525" y="1570038"/>
          <p14:tracePt t="4158" x="5773738" y="1577975"/>
          <p14:tracePt t="4159" x="5822950" y="1577975"/>
          <p14:tracePt t="4174" x="6057900" y="1585913"/>
          <p14:tracePt t="4175" x="6083300" y="1585913"/>
          <p14:tracePt t="4176" x="6108700" y="1585913"/>
          <p14:tracePt t="4178" x="6124575" y="1585913"/>
          <p14:tracePt t="4179" x="6167438" y="1595438"/>
          <p14:tracePt t="4180" x="6192838" y="1595438"/>
          <p14:tracePt t="4181" x="6208713" y="1595438"/>
          <p14:tracePt t="4191" x="6394450" y="1611313"/>
          <p14:tracePt t="4192" x="6418263" y="1611313"/>
          <p14:tracePt t="4208" x="6688138" y="1636713"/>
          <p14:tracePt t="4209" x="6711950" y="1636713"/>
          <p14:tracePt t="4225" x="6872288" y="1654175"/>
          <p14:tracePt t="4226" x="6905625" y="1662113"/>
          <p14:tracePt t="4241" x="6981825" y="1662113"/>
          <p14:tracePt t="4242" x="6989763" y="1662113"/>
          <p14:tracePt t="4243" x="6997700" y="1670050"/>
          <p14:tracePt t="4258" x="7040563" y="1670050"/>
          <p14:tracePt t="4259" x="7048500" y="1670050"/>
          <p14:tracePt t="4274" x="7089775" y="1670050"/>
          <p14:tracePt t="4291" x="7148513" y="1654175"/>
          <p14:tracePt t="4292" x="7158038" y="1654175"/>
          <p14:tracePt t="4293" x="7165975" y="1654175"/>
          <p14:tracePt t="4308" x="7240588" y="1654175"/>
          <p14:tracePt t="4308" x="7250113" y="1654175"/>
          <p14:tracePt t="4325" x="7342188" y="1644650"/>
          <p14:tracePt t="4325" x="7367588" y="1644650"/>
          <p14:tracePt t="4341" x="7485063" y="1636713"/>
          <p14:tracePt t="4342" x="7500938" y="1628775"/>
          <p14:tracePt t="4358" x="7635875" y="1603375"/>
          <p14:tracePt t="4359" x="7651750" y="1603375"/>
          <p14:tracePt t="4374" x="7735888" y="1585913"/>
          <p14:tracePt t="4375" x="7745413" y="1585913"/>
          <p14:tracePt t="4391" x="7778750" y="1570038"/>
          <p14:tracePt t="4408" x="7794625" y="1570038"/>
          <p14:tracePt t="4425" x="7820025" y="1562100"/>
          <p14:tracePt t="4441" x="7870825" y="1552575"/>
          <p14:tracePt t="4458" x="7929563" y="1552575"/>
          <p14:tracePt t="4459" x="7954963" y="1552575"/>
          <p14:tracePt t="4460" x="7962900" y="1552575"/>
          <p14:tracePt t="4475" x="8047038" y="1552575"/>
          <p14:tracePt t="4476" x="8072438" y="1552575"/>
          <p14:tracePt t="4491" x="8197850" y="1552575"/>
          <p14:tracePt t="4492" x="8215313" y="1552575"/>
          <p14:tracePt t="4493" x="8223250" y="1552575"/>
          <p14:tracePt t="4508" x="8323263" y="1552575"/>
          <p14:tracePt t="4525" x="8382000" y="1552575"/>
          <p14:tracePt t="4542" x="8407400" y="1552575"/>
          <p14:tracePt t="4589" x="8415338" y="1552575"/>
          <p14:tracePt t="4592" x="8424863" y="1552575"/>
          <p14:tracePt t="4608" x="8516938" y="1527175"/>
          <p14:tracePt t="4625" x="8626475" y="1519238"/>
          <p14:tracePt t="4625" x="8642350" y="1511300"/>
          <p14:tracePt t="4641" x="8709025" y="1501775"/>
          <p14:tracePt t="4642" x="8718550" y="1501775"/>
          <p14:tracePt t="4658" x="8743950" y="1485900"/>
          <p14:tracePt t="4675" x="8751888" y="1485900"/>
          <p14:tracePt t="5374" x="8743950" y="1485900"/>
          <p14:tracePt t="5376" x="8726488" y="1493838"/>
          <p14:tracePt t="5379" x="8675688" y="1511300"/>
          <p14:tracePt t="5380" x="8659813" y="1511300"/>
          <p14:tracePt t="5392" x="8550275" y="1544638"/>
          <p14:tracePt t="5393" x="8491538" y="1544638"/>
          <p14:tracePt t="5394" x="8483600" y="1552575"/>
          <p14:tracePt t="5409" x="8256588" y="1611313"/>
          <p14:tracePt t="5410" x="8231188" y="1611313"/>
          <p14:tracePt t="5411" x="8215313" y="1620838"/>
          <p14:tracePt t="5413" x="8189913" y="1628775"/>
          <p14:tracePt t="5414" x="8172450" y="1628775"/>
          <p14:tracePt t="5415" x="8147050" y="1636713"/>
          <p14:tracePt t="5425" x="8004175" y="1670050"/>
          <p14:tracePt t="5426" x="7970838" y="1679575"/>
          <p14:tracePt t="5427" x="7945438" y="1679575"/>
          <p14:tracePt t="5428" x="7929563" y="1695450"/>
          <p14:tracePt t="5430" x="7921625" y="1695450"/>
          <p14:tracePt t="5431" x="7886700" y="1703388"/>
          <p14:tracePt t="5432" x="7862888" y="1703388"/>
          <p14:tracePt t="5442" x="7727950" y="1746250"/>
          <p14:tracePt t="5443" x="7677150" y="1754188"/>
          <p14:tracePt t="5444" x="7651750" y="1754188"/>
          <p14:tracePt t="5459" x="7434263" y="1804988"/>
          <p14:tracePt t="5460" x="7392988" y="1820863"/>
          <p14:tracePt t="5475" x="7165975" y="1889125"/>
          <p14:tracePt t="5476" x="7123113" y="1905000"/>
          <p14:tracePt t="5477" x="7107238" y="1905000"/>
          <p14:tracePt t="5479" x="7089775" y="1914525"/>
          <p14:tracePt t="5480" x="7048500" y="1914525"/>
          <p14:tracePt t="5481" x="7040563" y="1922463"/>
          <p14:tracePt t="5482" x="7015163" y="1930400"/>
          <p14:tracePt t="5483" x="6997700" y="1930400"/>
          <p14:tracePt t="5492" x="6846888" y="1973263"/>
          <p14:tracePt t="5493" x="6813550" y="1989138"/>
          <p14:tracePt t="5494" x="6788150" y="1989138"/>
          <p14:tracePt t="5495" x="6762750" y="1997075"/>
          <p14:tracePt t="5509" x="6494463" y="2047875"/>
          <p14:tracePt t="5510" x="6418263" y="2055813"/>
          <p14:tracePt t="5526" x="6049963" y="2124075"/>
          <p14:tracePt t="5527" x="5957888" y="2132013"/>
          <p14:tracePt t="5528" x="5932488" y="2132013"/>
          <p14:tracePt t="5530" x="5907088" y="2139950"/>
          <p14:tracePt t="5531" x="5840413" y="2157413"/>
          <p14:tracePt t="5532" x="5822950" y="2157413"/>
          <p14:tracePt t="5533" x="5789613" y="2157413"/>
          <p14:tracePt t="5542" x="5546725" y="2198688"/>
          <p14:tracePt t="5543" x="5495925" y="2198688"/>
          <p14:tracePt t="5544" x="5462588" y="2208213"/>
          <p14:tracePt t="5545" x="5429250" y="2216150"/>
          <p14:tracePt t="5546" x="5403850" y="2216150"/>
          <p14:tracePt t="5548" x="5370513" y="2224088"/>
          <p14:tracePt t="5549" x="5294313" y="2241550"/>
          <p14:tracePt t="5550" x="5260975" y="2249488"/>
          <p14:tracePt t="5559" x="5033963" y="2292350"/>
          <p14:tracePt t="5559" x="4941888" y="2325688"/>
          <p14:tracePt t="5576" x="4522788" y="2366963"/>
          <p14:tracePt t="5592" x="4103688" y="2417763"/>
          <p14:tracePt t="5593" x="4044950" y="2417763"/>
          <p14:tracePt t="5594" x="4035425" y="2425700"/>
          <p14:tracePt t="5609" x="3776663" y="2476500"/>
          <p14:tracePt t="5610" x="3708400" y="2492375"/>
          <p14:tracePt t="5626" x="3457575" y="2543175"/>
          <p14:tracePt t="5627" x="3406775" y="2551113"/>
          <p14:tracePt t="5642" x="3189288" y="2586038"/>
          <p14:tracePt t="5643" x="3163888" y="2586038"/>
          <p14:tracePt t="5659" x="2954338" y="2601913"/>
          <p14:tracePt t="5660" x="2911475" y="2619375"/>
          <p14:tracePt t="5676" x="2735263" y="2627313"/>
          <p14:tracePt t="5677" x="2701925" y="2627313"/>
          <p14:tracePt t="5692" x="2551113" y="2635250"/>
          <p14:tracePt t="5693" x="2517775" y="2635250"/>
          <p14:tracePt t="5694" x="2508250" y="2635250"/>
          <p14:tracePt t="5709" x="2366963" y="2635250"/>
          <p14:tracePt t="5710" x="2349500" y="2635250"/>
          <p14:tracePt t="5711" x="2341563" y="2635250"/>
          <p14:tracePt t="5712" x="2324100" y="2635250"/>
          <p14:tracePt t="5726" x="2257425" y="2635250"/>
          <p14:tracePt t="5743" x="2181225" y="2635250"/>
          <p14:tracePt t="5743" x="2173288" y="2635250"/>
          <p14:tracePt t="5759" x="2114550" y="2635250"/>
          <p14:tracePt t="5776" x="2089150" y="2635250"/>
          <p14:tracePt t="5792" x="2047875" y="2660650"/>
          <p14:tracePt t="5793" x="2030413" y="2660650"/>
          <p14:tracePt t="5809" x="1963738" y="2678113"/>
          <p14:tracePt t="5810" x="1946275" y="2678113"/>
          <p14:tracePt t="5826" x="1838325" y="2703513"/>
          <p14:tracePt t="5842" x="1677988" y="2711450"/>
          <p14:tracePt t="5843" x="1652588" y="2711450"/>
          <p14:tracePt t="5844" x="1644650" y="2711450"/>
          <p14:tracePt t="5859" x="1527175" y="2719388"/>
          <p14:tracePt t="5860" x="1509713" y="2719388"/>
          <p14:tracePt t="5861" x="1501775" y="2719388"/>
          <p14:tracePt t="5875" x="1417638" y="2727325"/>
          <p14:tracePt t="5892" x="1350963" y="2744788"/>
          <p14:tracePt t="5909" x="1292225" y="2752725"/>
          <p14:tracePt t="5926" x="1250950" y="2752725"/>
          <p14:tracePt t="5942" x="1233488" y="2762250"/>
          <p14:tracePt t="6002" x="1233488" y="2770188"/>
          <p14:tracePt t="6008" x="1225550" y="2786063"/>
          <p14:tracePt t="6013" x="1225550" y="2795588"/>
          <p14:tracePt t="6027" x="1216025" y="2795588"/>
          <p14:tracePt t="6043" x="1216025" y="2803525"/>
          <p14:tracePt t="6060" x="1208088" y="2803525"/>
          <p14:tracePt t="6161" x="1192213" y="2811463"/>
          <p14:tracePt t="6331" x="1200150" y="2811463"/>
          <p14:tracePt t="6331" x="1208088" y="2811463"/>
          <p14:tracePt t="6335" x="1216025" y="2811463"/>
          <p14:tracePt t="6343" x="1241425" y="2811463"/>
          <p14:tracePt t="6360" x="1274763" y="2803525"/>
          <p14:tracePt t="6461" x="1274763" y="2811463"/>
          <p14:tracePt t="6476" x="1274763" y="2828925"/>
          <p14:tracePt t="6682" x="1284288" y="2828925"/>
          <p14:tracePt t="6682" x="1300163" y="2828925"/>
          <p14:tracePt t="6686" x="1325563" y="2836863"/>
          <p14:tracePt t="6694" x="1368425" y="2836863"/>
          <p14:tracePt t="6695" x="1368425" y="2846388"/>
          <p14:tracePt t="6710" x="1460500" y="2846388"/>
          <p14:tracePt t="6727" x="1577975" y="2846388"/>
          <p14:tracePt t="6743" x="1736725" y="2846388"/>
          <p14:tracePt t="6760" x="1871663" y="2846388"/>
          <p14:tracePt t="6761" x="1887538" y="2846388"/>
          <p14:tracePt t="6762" x="1905000" y="2846388"/>
          <p14:tracePt t="6777" x="1997075" y="2846388"/>
          <p14:tracePt t="6793" x="2122488" y="2846388"/>
          <p14:tracePt t="6794" x="2132013" y="2846388"/>
          <p14:tracePt t="6795" x="2139950" y="2846388"/>
          <p14:tracePt t="6810" x="2249488" y="2846388"/>
          <p14:tracePt t="6811" x="2290763" y="2846388"/>
          <p14:tracePt t="6827" x="2425700" y="2854325"/>
          <p14:tracePt t="6843" x="2635250" y="2887663"/>
          <p14:tracePt t="6844" x="2668588" y="2895600"/>
          <p14:tracePt t="6845" x="2684463" y="2895600"/>
          <p14:tracePt t="6847" x="2709863" y="2913063"/>
          <p14:tracePt t="6848" x="2727325" y="2913063"/>
          <p14:tracePt t="6849" x="2743200" y="2913063"/>
          <p14:tracePt t="6860" x="2878138" y="2928938"/>
          <p14:tracePt t="6877" x="3121025" y="2954338"/>
          <p14:tracePt t="6878" x="3171825" y="2954338"/>
          <p14:tracePt t="6894" x="3389313" y="2963863"/>
          <p14:tracePt t="6895" x="3414713" y="2963863"/>
          <p14:tracePt t="6896" x="3424238" y="2963863"/>
          <p14:tracePt t="6897" x="3432175" y="2971800"/>
          <p14:tracePt t="6899" x="3465513" y="2971800"/>
          <p14:tracePt t="6900" x="3482975" y="2971800"/>
          <p14:tracePt t="6910" x="3590925" y="2979738"/>
          <p14:tracePt t="6911" x="3641725" y="2979738"/>
          <p14:tracePt t="6927" x="3843338" y="3005138"/>
          <p14:tracePt t="6928" x="3884613" y="3005138"/>
          <p14:tracePt t="6943" x="4103688" y="3022600"/>
          <p14:tracePt t="6945" x="4144963" y="3038475"/>
          <p14:tracePt t="6946" x="4152900" y="3038475"/>
          <p14:tracePt t="6947" x="4178300" y="3038475"/>
          <p14:tracePt t="6960" x="4338638" y="3046413"/>
          <p14:tracePt t="6961" x="4364038" y="3055938"/>
          <p14:tracePt t="6976" x="4522788" y="3081338"/>
          <p14:tracePt t="6977" x="4548188" y="3081338"/>
          <p14:tracePt t="6978" x="4556125" y="3081338"/>
          <p14:tracePt t="6993" x="4681538" y="3089275"/>
          <p14:tracePt t="6994" x="4691063" y="3089275"/>
          <p14:tracePt t="6995" x="4699000" y="3089275"/>
          <p14:tracePt t="7010" x="4783138" y="3089275"/>
          <p14:tracePt t="7011" x="4799013" y="3089275"/>
          <p14:tracePt t="7012" x="4808538" y="3089275"/>
          <p14:tracePt t="7027" x="4867275" y="3097213"/>
          <p14:tracePt t="7027" x="4883150" y="3097213"/>
          <p14:tracePt t="7043" x="4933950" y="3097213"/>
          <p14:tracePt t="7044" x="4941888" y="3097213"/>
          <p14:tracePt t="7060" x="5018088" y="3097213"/>
          <p14:tracePt t="7061" x="5033963" y="3097213"/>
          <p14:tracePt t="7077" x="5118100" y="3081338"/>
          <p14:tracePt t="7094" x="5219700" y="3071813"/>
          <p14:tracePt t="7094" x="5245100" y="3071813"/>
          <p14:tracePt t="7110" x="5353050" y="3063875"/>
          <p14:tracePt t="7111" x="5362575" y="3055938"/>
          <p14:tracePt t="7126" x="5429250" y="3038475"/>
          <p14:tracePt t="7127" x="5437188" y="3038475"/>
          <p14:tracePt t="7144" x="5470525" y="3030538"/>
          <p14:tracePt t="7160" x="5495925" y="3022600"/>
          <p14:tracePt t="7177" x="5529263" y="3013075"/>
          <p14:tracePt t="7193" x="5580063" y="2997200"/>
          <p14:tracePt t="7194" x="5597525" y="2997200"/>
          <p14:tracePt t="7210" x="5697538" y="2987675"/>
          <p14:tracePt t="7211" x="5722938" y="2987675"/>
          <p14:tracePt t="7227" x="5832475" y="2987675"/>
          <p14:tracePt t="7228" x="5856288" y="2987675"/>
          <p14:tracePt t="7244" x="5973763" y="2979738"/>
          <p14:tracePt t="7245" x="5991225" y="2979738"/>
          <p14:tracePt t="7246" x="5999163" y="2979738"/>
          <p14:tracePt t="7247" x="6016625" y="2979738"/>
          <p14:tracePt t="7248" x="6024563" y="2979738"/>
          <p14:tracePt t="7260" x="6108700" y="2979738"/>
          <p14:tracePt t="7261" x="6116638" y="2979738"/>
          <p14:tracePt t="7277" x="6183313" y="2971800"/>
          <p14:tracePt t="7294" x="6251575" y="2971800"/>
          <p14:tracePt t="7311" x="6276975" y="2971800"/>
          <p14:tracePt t="7402" x="6284913" y="2971800"/>
          <p14:tracePt t="7509" x="6310313" y="2971800"/>
          <p14:tracePt t="7515" x="6326188" y="2971800"/>
          <p14:tracePt t="7516" x="6369050" y="2946400"/>
          <p14:tracePt t="7519" x="6402388" y="2946400"/>
          <p14:tracePt t="7527" x="6453188" y="2946400"/>
          <p14:tracePt t="7528" x="6461125" y="2946400"/>
          <p14:tracePt t="7529" x="6477000" y="2946400"/>
          <p14:tracePt t="7531" x="6486525" y="2946400"/>
          <p14:tracePt t="7532" x="6494463" y="2946400"/>
          <p14:tracePt t="7544" x="6586538" y="2946400"/>
          <p14:tracePt t="7545" x="6611938" y="2946400"/>
          <p14:tracePt t="7561" x="6711950" y="2946400"/>
          <p14:tracePt t="7562" x="6737350" y="2946400"/>
          <p14:tracePt t="7577" x="6796088" y="2946400"/>
          <p14:tracePt t="7578" x="6813550" y="2946400"/>
          <p14:tracePt t="7594" x="6821488" y="2946400"/>
          <p14:tracePt t="8172" x="6813550" y="2954338"/>
          <p14:tracePt t="8177" x="6805613" y="2963863"/>
          <p14:tracePt t="8184" x="6788150" y="2979738"/>
          <p14:tracePt t="8195" x="6754813" y="3013075"/>
          <p14:tracePt t="8196" x="6746875" y="3022600"/>
          <p14:tracePt t="8197" x="6729413" y="3022600"/>
          <p14:tracePt t="8211" x="6670675" y="3063875"/>
          <p14:tracePt t="8212" x="6645275" y="3081338"/>
          <p14:tracePt t="8227" x="6578600" y="3105150"/>
          <p14:tracePt t="8228" x="6561138" y="3122613"/>
          <p14:tracePt t="8229" x="6553200" y="3122613"/>
          <p14:tracePt t="8244" x="6494463" y="3163888"/>
          <p14:tracePt t="8245" x="6477000" y="3163888"/>
          <p14:tracePt t="8246" x="6469063" y="3163888"/>
          <p14:tracePt t="8261" x="6410325" y="3181350"/>
          <p14:tracePt t="8278" x="6259513" y="3232150"/>
          <p14:tracePt t="8279" x="6251575" y="3232150"/>
          <p14:tracePt t="8280" x="6242050" y="3248025"/>
          <p14:tracePt t="8294" x="6083300" y="3273425"/>
          <p14:tracePt t="8311" x="5865813" y="3340100"/>
          <p14:tracePt t="8312" x="5840413" y="3349625"/>
          <p14:tracePt t="8313" x="5822950" y="3349625"/>
          <p14:tracePt t="8314" x="5807075" y="3349625"/>
          <p14:tracePt t="8328" x="5630863" y="3390900"/>
          <p14:tracePt t="8329" x="5597525" y="3390900"/>
          <p14:tracePt t="8330" x="5588000" y="3398838"/>
          <p14:tracePt t="8345" x="5411788" y="3424238"/>
          <p14:tracePt t="8346" x="5370513" y="3433763"/>
          <p14:tracePt t="8347" x="5362575" y="3433763"/>
          <p14:tracePt t="8361" x="5176838" y="3467100"/>
          <p14:tracePt t="8362" x="5135563" y="3475038"/>
          <p14:tracePt t="8363" x="5118100" y="3475038"/>
          <p14:tracePt t="8364" x="5110163" y="3475038"/>
          <p14:tracePt t="8378" x="4908550" y="3508375"/>
          <p14:tracePt t="8379" x="4841875" y="3517900"/>
          <p14:tracePt t="8394" x="4606925" y="3584575"/>
          <p14:tracePt t="8396" x="4548188" y="3584575"/>
          <p14:tracePt t="8397" x="4530725" y="3592513"/>
          <p14:tracePt t="8399" x="4505325" y="3592513"/>
          <p14:tracePt t="8400" x="4481513" y="3600450"/>
          <p14:tracePt t="8401" x="4464050" y="3600450"/>
          <p14:tracePt t="8402" x="4446588" y="3609975"/>
          <p14:tracePt t="8411" x="4321175" y="3635375"/>
          <p14:tracePt t="8412" x="4270375" y="3643313"/>
          <p14:tracePt t="8413" x="4246563" y="3643313"/>
          <p14:tracePt t="8414" x="4237038" y="3651250"/>
          <p14:tracePt t="8428" x="4002088" y="3694113"/>
          <p14:tracePt t="8428" x="3976688" y="3694113"/>
          <p14:tracePt t="8444" x="3741738" y="3760788"/>
          <p14:tracePt t="8445" x="3708400" y="3768725"/>
          <p14:tracePt t="8446" x="3700463" y="3768725"/>
          <p14:tracePt t="8462" x="3482975" y="3802063"/>
          <p14:tracePt t="8463" x="3440113" y="3811588"/>
          <p14:tracePt t="8464" x="3414713" y="3811588"/>
          <p14:tracePt t="8465" x="3406775" y="3811588"/>
          <p14:tracePt t="8467" x="3373438" y="3811588"/>
          <p14:tracePt t="8468" x="3365500" y="3811588"/>
          <p14:tracePt t="8469" x="3355975" y="3819525"/>
          <p14:tracePt t="8478" x="3263900" y="3819525"/>
          <p14:tracePt t="8479" x="3230563" y="3819525"/>
          <p14:tracePt t="8494" x="3062288" y="3835400"/>
          <p14:tracePt t="8495" x="3028950" y="3844925"/>
          <p14:tracePt t="8497" x="3021013" y="3844925"/>
          <p14:tracePt t="8498" x="3013075" y="3844925"/>
          <p14:tracePt t="8500" x="2995613" y="3844925"/>
          <p14:tracePt t="8511" x="2903538" y="3852863"/>
          <p14:tracePt t="8512" x="2895600" y="3860800"/>
          <p14:tracePt t="8528" x="2811463" y="3894138"/>
          <p14:tracePt t="8529" x="2786063" y="3894138"/>
          <p14:tracePt t="8545" x="2727325" y="3919538"/>
          <p14:tracePt t="8561" x="2609850" y="3962400"/>
          <p14:tracePt t="8562" x="2601913" y="3962400"/>
          <p14:tracePt t="8563" x="2592388" y="3962400"/>
          <p14:tracePt t="8564" x="2576513" y="3962400"/>
          <p14:tracePt t="8578" x="2492375" y="4003675"/>
          <p14:tracePt t="8579" x="2484438" y="4003675"/>
          <p14:tracePt t="8580" x="2474913" y="4011613"/>
          <p14:tracePt t="8595" x="2400300" y="4029075"/>
          <p14:tracePt t="8596" x="2382838" y="4046538"/>
          <p14:tracePt t="8612" x="2308225" y="4062413"/>
          <p14:tracePt t="8628" x="2257425" y="4087813"/>
          <p14:tracePt t="8645" x="2198688" y="4105275"/>
          <p14:tracePt t="8661" x="2132013" y="4138613"/>
          <p14:tracePt t="8662" x="2132013" y="4146550"/>
          <p14:tracePt t="8663" x="2114550" y="4146550"/>
          <p14:tracePt t="8678" x="2047875" y="4179888"/>
          <p14:tracePt t="8695" x="1963738" y="4222750"/>
          <p14:tracePt t="8696" x="1938338" y="4222750"/>
          <p14:tracePt t="8712" x="1887538" y="4238625"/>
          <p14:tracePt t="8729" x="1854200" y="4256088"/>
          <p14:tracePt t="8729" x="1846263" y="4256088"/>
          <p14:tracePt t="9135" x="1862138" y="4256088"/>
          <p14:tracePt t="9138" x="1879600" y="4256088"/>
          <p14:tracePt t="9139" x="1887538" y="4248150"/>
          <p14:tracePt t="9143" x="1912938" y="4248150"/>
          <p14:tracePt t="9146" x="1920875" y="4238625"/>
          <p14:tracePt t="9162" x="2005013" y="4213225"/>
          <p14:tracePt t="9163" x="2030413" y="4213225"/>
          <p14:tracePt t="9179" x="2173288" y="4213225"/>
          <p14:tracePt t="9180" x="2214563" y="4213225"/>
          <p14:tracePt t="9181" x="2224088" y="4213225"/>
          <p14:tracePt t="9195" x="2416175" y="4222750"/>
          <p14:tracePt t="9196" x="2449513" y="4222750"/>
          <p14:tracePt t="9212" x="2684463" y="4238625"/>
          <p14:tracePt t="9213" x="2743200" y="4238625"/>
          <p14:tracePt t="9229" x="3036888" y="4256088"/>
          <p14:tracePt t="9230" x="3087688" y="4256088"/>
          <p14:tracePt t="9245" x="3373438" y="4264025"/>
          <p14:tracePt t="9246" x="3414713" y="4264025"/>
          <p14:tracePt t="9262" x="3683000" y="4271963"/>
          <p14:tracePt t="9263" x="3725863" y="4271963"/>
          <p14:tracePt t="9279" x="3976688" y="4281488"/>
          <p14:tracePt t="9279" x="4011613" y="4281488"/>
          <p14:tracePt t="9296" x="4187825" y="4281488"/>
          <p14:tracePt t="9297" x="4229100" y="4281488"/>
          <p14:tracePt t="9312" x="4397375" y="4248150"/>
          <p14:tracePt t="9313" x="4430713" y="4238625"/>
          <p14:tracePt t="9328" x="4589463" y="4205288"/>
          <p14:tracePt t="9329" x="4606925" y="4205288"/>
          <p14:tracePt t="9330" x="4614863" y="4205288"/>
          <p14:tracePt t="9331" x="4632325" y="4197350"/>
          <p14:tracePt t="9345" x="4740275" y="4164013"/>
          <p14:tracePt t="9346" x="4765675" y="4164013"/>
          <p14:tracePt t="9362" x="4867275" y="4146550"/>
          <p14:tracePt t="9363" x="4892675" y="4146550"/>
          <p14:tracePt t="9379" x="4975225" y="4130675"/>
          <p14:tracePt t="9380" x="4992688" y="4130675"/>
          <p14:tracePt t="9381" x="5010150" y="4130675"/>
          <p14:tracePt t="9396" x="5033963" y="4130675"/>
          <p14:tracePt t="9471" x="5051425" y="4121150"/>
          <p14:tracePt t="9472" x="5059363" y="4121150"/>
          <p14:tracePt t="9477" x="5076825" y="4121150"/>
          <p14:tracePt t="9482" x="5102225" y="4121150"/>
          <p14:tracePt t="9483" x="5118100" y="4121150"/>
          <p14:tracePt t="9496" x="5219700" y="4121150"/>
          <p14:tracePt t="9497" x="5235575" y="4121150"/>
          <p14:tracePt t="9498" x="5245100" y="4121150"/>
          <p14:tracePt t="9499" x="5260975" y="4121150"/>
          <p14:tracePt t="9501" x="5268913" y="4121150"/>
          <p14:tracePt t="9512" x="5345113" y="4121150"/>
          <p14:tracePt t="9512" x="5362575" y="4121150"/>
          <p14:tracePt t="9529" x="5445125" y="4121150"/>
          <p14:tracePt t="9530" x="5454650" y="4121150"/>
          <p14:tracePt t="9546" x="5495925" y="4113213"/>
          <p14:tracePt t="9771" x="5495925" y="4130675"/>
          <p14:tracePt t="9776" x="5487988" y="4179888"/>
          <p14:tracePt t="9777" x="5470525" y="4189413"/>
          <p14:tracePt t="9778" x="5462588" y="4197350"/>
          <p14:tracePt t="9782" x="5454650" y="4230688"/>
          <p14:tracePt t="9796" x="5370513" y="4322763"/>
          <p14:tracePt t="9797" x="5345113" y="4348163"/>
          <p14:tracePt t="9812" x="5194300" y="4473575"/>
          <p14:tracePt t="9813" x="5160963" y="4491038"/>
          <p14:tracePt t="9814" x="5151438" y="4506913"/>
          <p14:tracePt t="9815" x="5135563" y="4506913"/>
          <p14:tracePt t="9818" x="5118100" y="4524375"/>
          <p14:tracePt t="9819" x="5084763" y="4532313"/>
          <p14:tracePt t="9820" x="5076825" y="4549775"/>
          <p14:tracePt t="9829" x="4992688" y="4600575"/>
          <p14:tracePt t="9830" x="4951413" y="4616450"/>
          <p14:tracePt t="9831" x="4941888" y="4633913"/>
          <p14:tracePt t="9846" x="4740275" y="4733925"/>
          <p14:tracePt t="9862" x="4456113" y="4884738"/>
          <p14:tracePt t="9863" x="4413250" y="4910138"/>
          <p14:tracePt t="9864" x="4397375" y="4927600"/>
          <p14:tracePt t="9865" x="4379913" y="4935538"/>
          <p14:tracePt t="9867" x="4364038" y="4943475"/>
          <p14:tracePt t="9868" x="4321175" y="4978400"/>
          <p14:tracePt t="9869" x="4295775" y="4994275"/>
          <p14:tracePt t="9879" x="4144963" y="5137150"/>
          <p14:tracePt t="9896" x="3810000" y="5330825"/>
          <p14:tracePt t="9897" x="3741738" y="5364163"/>
          <p14:tracePt t="9912" x="3473450" y="5514975"/>
          <p14:tracePt t="9913" x="3432175" y="5532438"/>
          <p14:tracePt t="9914" x="3406775" y="5556250"/>
          <p14:tracePt t="9916" x="3398838" y="5565775"/>
          <p14:tracePt t="9917" x="3355975" y="5581650"/>
          <p14:tracePt t="9919" x="3314700" y="5607050"/>
          <p14:tracePt t="9920" x="3289300" y="5614988"/>
          <p14:tracePt t="9929" x="3154363" y="5691188"/>
          <p14:tracePt t="9930" x="3095625" y="5732463"/>
          <p14:tracePt t="9946" x="2827338" y="5867400"/>
          <p14:tracePt t="9947" x="2778125" y="5892800"/>
          <p14:tracePt t="9962" x="2566988" y="5992813"/>
          <p14:tracePt t="9963" x="2533650" y="6002338"/>
          <p14:tracePt t="9964" x="2525713" y="6018213"/>
          <p14:tracePt t="9979" x="2341563" y="6102350"/>
          <p14:tracePt t="9980" x="2316163" y="6102350"/>
          <p14:tracePt t="9996" x="2155825" y="6153150"/>
          <p14:tracePt t="9997" x="2139950" y="6153150"/>
          <p14:tracePt t="9998" x="2132013" y="6161088"/>
          <p14:tracePt t="10013" x="2063750" y="6169025"/>
          <p14:tracePt t="10014" x="2055813" y="6169025"/>
          <p14:tracePt t="10029" x="2030413" y="6169025"/>
          <p14:tracePt t="10046" x="2014538" y="6169025"/>
          <p14:tracePt t="10047" x="2014538" y="6161088"/>
          <p14:tracePt t="10063" x="1989138" y="6135688"/>
          <p14:tracePt t="10080" x="1971675" y="6119813"/>
          <p14:tracePt t="10081" x="1971675" y="6102350"/>
          <p14:tracePt t="10096" x="1938338" y="6086475"/>
          <p14:tracePt t="10097" x="1930400" y="6086475"/>
          <p14:tracePt t="10098" x="1920875" y="6076950"/>
          <p14:tracePt t="10113" x="1854200" y="6051550"/>
          <p14:tracePt t="10114" x="1846263" y="6051550"/>
          <p14:tracePt t="10115" x="1838325" y="6043613"/>
          <p14:tracePt t="10129" x="1762125" y="6010275"/>
          <p14:tracePt t="10130" x="1754188" y="6010275"/>
          <p14:tracePt t="10146" x="1695450" y="6002338"/>
          <p14:tracePt t="10147" x="1685925" y="6002338"/>
          <p14:tracePt t="10163" x="1670050" y="5992813"/>
          <p14:tracePt t="10179" x="1627188" y="5992813"/>
          <p14:tracePt t="10197" x="1603375" y="5992813"/>
          <p14:tracePt t="10227" x="1593850" y="5976938"/>
          <p14:tracePt t="10231" x="1593850" y="5969000"/>
          <p14:tracePt t="10246" x="1568450" y="5951538"/>
          <p14:tracePt t="10263" x="1552575" y="5918200"/>
          <p14:tracePt t="10279" x="1544638" y="5892800"/>
          <p14:tracePt t="10296" x="1527175" y="5875338"/>
          <p14:tracePt t="10313" x="1519238" y="5849938"/>
          <p14:tracePt t="10330" x="1509713" y="5834063"/>
          <p14:tracePt t="10331" x="1509713" y="5826125"/>
          <p14:tracePt t="10347" x="1476375" y="5800725"/>
          <p14:tracePt t="10363" x="1460500" y="5767388"/>
          <p14:tracePt t="10380" x="1435100" y="5749925"/>
          <p14:tracePt t="10396" x="1435100" y="5724525"/>
          <p14:tracePt t="10413" x="1427163" y="5716588"/>
          <p14:tracePt t="10430" x="1427163" y="5708650"/>
          <p14:tracePt t="10431" x="1427163" y="5699125"/>
          <p14:tracePt t="10447" x="1427163" y="5683250"/>
          <p14:tracePt t="10463" x="1427163" y="5665788"/>
          <p14:tracePt t="10480" x="1427163" y="5657850"/>
          <p14:tracePt t="10497" x="1427163" y="5640388"/>
          <p14:tracePt t="10644" x="1443038" y="5640388"/>
          <p14:tracePt t="10645" x="1450975" y="5640388"/>
          <p14:tracePt t="10648" x="1468438" y="5640388"/>
          <p14:tracePt t="10663" x="1552575" y="5649913"/>
          <p14:tracePt t="10663" x="1577975" y="5649913"/>
          <p14:tracePt t="10680" x="1695450" y="5657850"/>
          <p14:tracePt t="10680" x="1720850" y="5657850"/>
          <p14:tracePt t="10696" x="1871663" y="5683250"/>
          <p14:tracePt t="10698" x="1905000" y="5691188"/>
          <p14:tracePt t="10699" x="1912938" y="5691188"/>
          <p14:tracePt t="10700" x="1920875" y="5691188"/>
          <p14:tracePt t="10702" x="1955800" y="5691188"/>
          <p14:tracePt t="10703" x="1963738" y="5691188"/>
          <p14:tracePt t="10704" x="1971675" y="5691188"/>
          <p14:tracePt t="10713" x="2055813" y="5691188"/>
          <p14:tracePt t="10730" x="2290763" y="5708650"/>
          <p14:tracePt t="10731" x="2324100" y="5708650"/>
          <p14:tracePt t="10747" x="2500313" y="5724525"/>
          <p14:tracePt t="10748" x="2543175" y="5724525"/>
          <p14:tracePt t="10763" x="2727325" y="5732463"/>
          <p14:tracePt t="10764" x="2752725" y="5732463"/>
          <p14:tracePt t="10765" x="2760663" y="5741988"/>
          <p14:tracePt t="10780" x="2928938" y="5767388"/>
          <p14:tracePt t="10781" x="2962275" y="5767388"/>
          <p14:tracePt t="10797" x="3105150" y="5775325"/>
          <p14:tracePt t="10798" x="3138488" y="5775325"/>
          <p14:tracePt t="10799" x="3146425" y="5775325"/>
          <p14:tracePt t="10813" x="3248025" y="5783263"/>
          <p14:tracePt t="10830" x="3373438" y="5783263"/>
          <p14:tracePt t="10831" x="3389313" y="5783263"/>
          <p14:tracePt t="10847" x="3465513" y="5757863"/>
          <p14:tracePt t="10847" x="3473450" y="5757863"/>
          <p14:tracePt t="10863" x="3524250" y="5749925"/>
          <p14:tracePt t="10864" x="3549650" y="5749925"/>
          <p14:tracePt t="10880" x="3590925" y="5724525"/>
          <p14:tracePt t="10881" x="3600450" y="5724525"/>
          <p14:tracePt t="10897" x="3649663" y="5724525"/>
          <p14:tracePt t="10913" x="3725863" y="5716588"/>
          <p14:tracePt t="10930" x="3800475" y="5716588"/>
          <p14:tracePt t="10931" x="3817938" y="5716588"/>
          <p14:tracePt t="10947" x="3902075" y="5716588"/>
          <p14:tracePt t="10963" x="4011613" y="5716588"/>
          <p14:tracePt t="10964" x="4027488" y="5716588"/>
          <p14:tracePt t="10980" x="4129088" y="5716588"/>
          <p14:tracePt t="10980" x="4144963" y="5716588"/>
          <p14:tracePt t="10996" x="4237038" y="5724525"/>
          <p14:tracePt t="10997" x="4254500" y="5724525"/>
          <p14:tracePt t="10998" x="4262438" y="5724525"/>
          <p14:tracePt t="11014" x="4338638" y="5724525"/>
          <p14:tracePt t="11015" x="4354513" y="5724525"/>
          <p14:tracePt t="11030" x="4422775" y="5724525"/>
          <p14:tracePt t="11031" x="4438650" y="5724525"/>
          <p14:tracePt t="11047" x="4489450" y="5708650"/>
          <p14:tracePt t="11064" x="4564063" y="5683250"/>
          <p14:tracePt t="11064" x="4573588" y="5683250"/>
          <p14:tracePt t="11080" x="4640263" y="5673725"/>
          <p14:tracePt t="11081" x="4648200" y="5673725"/>
          <p14:tracePt t="11082" x="4648200" y="5665788"/>
          <p14:tracePt t="11097" x="4691063" y="5657850"/>
          <p14:tracePt t="11778" x="4699000" y="5657850"/>
          <p14:tracePt t="11784" x="4699000" y="5640388"/>
          <p14:tracePt t="11797" x="4716463" y="5640388"/>
          <p14:tracePt t="11814" x="4724400" y="5632450"/>
          <p14:tracePt t="11831" x="4724400" y="5581650"/>
          <p14:tracePt t="11832" x="4724400" y="5573713"/>
          <p14:tracePt t="11847" x="4706938" y="5489575"/>
          <p14:tracePt t="11864" x="4657725" y="5262563"/>
          <p14:tracePt t="11865" x="4648200" y="5237163"/>
          <p14:tracePt t="11881" x="4522788" y="4927600"/>
          <p14:tracePt t="11882" x="4489450" y="4860925"/>
          <p14:tracePt t="11898" x="4321175" y="4491038"/>
          <p14:tracePt t="11899" x="4287838" y="4381500"/>
          <p14:tracePt t="11914" x="4152900" y="3952875"/>
          <p14:tracePt t="11915" x="4119563" y="3860800"/>
          <p14:tracePt t="11931" x="3943350" y="3416300"/>
          <p14:tracePt t="11932" x="3910013" y="3365500"/>
          <p14:tracePt t="11948" x="3784600" y="3063875"/>
          <p14:tracePt t="11949" x="3767138" y="3013075"/>
          <p14:tracePt t="11964" x="3692525" y="2828925"/>
          <p14:tracePt t="11965" x="3683000" y="2803525"/>
          <p14:tracePt t="11966" x="3667125" y="2786063"/>
          <p14:tracePt t="11981" x="3608388" y="2686050"/>
          <p14:tracePt t="11998" x="3532188" y="2576513"/>
          <p14:tracePt t="12014" x="3473450" y="2451100"/>
          <p14:tracePt t="12015" x="3457575" y="2433638"/>
          <p14:tracePt t="12016" x="3448050" y="2433638"/>
          <p14:tracePt t="12017" x="3448050" y="2425700"/>
          <p14:tracePt t="12019" x="3448050" y="2409825"/>
          <p14:tracePt t="12020" x="3440113" y="2400300"/>
          <p14:tracePt t="12021" x="3440113" y="2392363"/>
          <p14:tracePt t="12031" x="3406775" y="2316163"/>
          <p14:tracePt t="12032" x="3398838" y="2282825"/>
          <p14:tracePt t="12048" x="3314700" y="2149475"/>
          <p14:tracePt t="12049" x="3306763" y="2132013"/>
          <p14:tracePt t="12064" x="3197225" y="2006600"/>
          <p14:tracePt t="12065" x="3179763" y="1989138"/>
          <p14:tracePt t="12066" x="3163888" y="1981200"/>
          <p14:tracePt t="12067" x="3154363" y="1973263"/>
          <p14:tracePt t="12069" x="3154363" y="1963738"/>
          <p14:tracePt t="12070" x="3138488" y="1947863"/>
          <p14:tracePt t="12071" x="3121025" y="1938338"/>
          <p14:tracePt t="12081" x="3054350" y="1889125"/>
          <p14:tracePt t="12098" x="2944813" y="1804988"/>
          <p14:tracePt t="12114" x="2811463" y="1687513"/>
          <p14:tracePt t="12131" x="2643188" y="1544638"/>
          <p14:tracePt t="12132" x="2601913" y="1511300"/>
          <p14:tracePt t="12133" x="2592388" y="1485900"/>
          <p14:tracePt t="12147" x="2400300" y="1350963"/>
          <p14:tracePt t="12148" x="2366963" y="1335088"/>
          <p14:tracePt t="12149" x="2357438" y="1335088"/>
          <p14:tracePt t="12150" x="2349500" y="1317625"/>
          <p14:tracePt t="12164" x="2181225" y="1250950"/>
          <p14:tracePt t="12165" x="2155825" y="1233488"/>
          <p14:tracePt t="12166" x="2147888" y="1233488"/>
          <p14:tracePt t="12167" x="2139950" y="1233488"/>
          <p14:tracePt t="12169" x="2132013" y="1225550"/>
          <p14:tracePt t="12170" x="2106613" y="1225550"/>
          <p14:tracePt t="12181" x="2055813" y="1217613"/>
          <p14:tracePt t="12182" x="2030413" y="1217613"/>
          <p14:tracePt t="12198" x="1989138" y="1208088"/>
          <p14:tracePt t="12215" x="1979613" y="1208088"/>
          <p14:tracePt t="12287" x="1971675" y="1208088"/>
          <p14:tracePt t="12291" x="1963738" y="1208088"/>
          <p14:tracePt t="12298" x="1946275" y="1233488"/>
          <p14:tracePt t="12315" x="1920875" y="1276350"/>
          <p14:tracePt t="12331" x="1887538" y="1325563"/>
          <p14:tracePt t="12332" x="1887538" y="1335088"/>
          <p14:tracePt t="12333" x="1879600" y="1335088"/>
          <p14:tracePt t="12348" x="1854200" y="1368425"/>
          <p14:tracePt t="12349" x="1854200" y="1376363"/>
          <p14:tracePt t="12454" x="1846263" y="1384300"/>
          <p14:tracePt t="12456" x="1838325" y="1401763"/>
          <p14:tracePt t="12459" x="1820863" y="1409700"/>
          <p14:tracePt t="12465" x="1812925" y="1419225"/>
          <p14:tracePt t="12482" x="1795463" y="1427163"/>
          <p14:tracePt t="12498" x="1779588" y="1443038"/>
          <p14:tracePt t="12515" x="1762125" y="1460500"/>
          <p14:tracePt t="12532" x="1754188" y="1485900"/>
          <p14:tracePt t="12548" x="1728788" y="1501775"/>
          <p14:tracePt t="12587" x="1728788" y="1511300"/>
          <p14:tracePt t="12680" x="1736725" y="1511300"/>
          <p14:tracePt t="12681" x="1744663" y="1511300"/>
          <p14:tracePt t="12683" x="1754188" y="1511300"/>
          <p14:tracePt t="12698" x="1838325" y="1511300"/>
          <p14:tracePt t="12699" x="1862138" y="1511300"/>
          <p14:tracePt t="12700" x="1871663" y="1511300"/>
          <p14:tracePt t="12715" x="1997075" y="1511300"/>
          <p14:tracePt t="12716" x="2030413" y="1511300"/>
          <p14:tracePt t="12732" x="2214563" y="1527175"/>
          <p14:tracePt t="12733" x="2257425" y="1527175"/>
          <p14:tracePt t="12734" x="2265363" y="1527175"/>
          <p14:tracePt t="12736" x="2290763" y="1527175"/>
          <p14:tracePt t="12737" x="2324100" y="1536700"/>
          <p14:tracePt t="12738" x="2341563" y="1544638"/>
          <p14:tracePt t="12748" x="2508250" y="1577975"/>
          <p14:tracePt t="12749" x="2543175" y="1577975"/>
          <p14:tracePt t="12765" x="2801938" y="1636713"/>
          <p14:tracePt t="12766" x="2852738" y="1636713"/>
          <p14:tracePt t="12781" x="3105150" y="1679575"/>
          <p14:tracePt t="12798" x="3381375" y="1703388"/>
          <p14:tracePt t="12799" x="3414713" y="1703388"/>
          <p14:tracePt t="12800" x="3424238" y="1703388"/>
          <p14:tracePt t="12802" x="3432175" y="1703388"/>
          <p14:tracePt t="12803" x="3465513" y="1712913"/>
          <p14:tracePt t="12815" x="3565525" y="1712913"/>
          <p14:tracePt t="12816" x="3600450" y="1712913"/>
          <p14:tracePt t="12817" x="3608388" y="1712913"/>
          <p14:tracePt t="12831" x="3683000" y="1712913"/>
          <p14:tracePt t="12848" x="3708400" y="1712913"/>
          <p14:tracePt t="13491" x="3725863" y="1695450"/>
          <p14:tracePt t="13492" x="3733800" y="1695450"/>
          <p14:tracePt t="13494" x="3751263" y="1687513"/>
          <p14:tracePt t="13495" x="3759200" y="1687513"/>
          <p14:tracePt t="13499" x="3776663" y="1687513"/>
          <p14:tracePt t="13500" x="3800475" y="1679575"/>
          <p14:tracePt t="13501" x="3810000" y="1670050"/>
          <p14:tracePt t="13502" x="3817938" y="1670050"/>
          <p14:tracePt t="13504" x="3835400" y="1670050"/>
          <p14:tracePt t="13505" x="3851275" y="1670050"/>
          <p14:tracePt t="13506" x="3876675" y="1654175"/>
          <p14:tracePt t="13515" x="3968750" y="1654175"/>
          <p14:tracePt t="13516" x="4002088" y="1644650"/>
          <p14:tracePt t="13517" x="4011613" y="1644650"/>
          <p14:tracePt t="13518" x="4019550" y="1644650"/>
          <p14:tracePt t="13520" x="4044950" y="1644650"/>
          <p14:tracePt t="13521" x="4060825" y="1644650"/>
          <p14:tracePt t="13532" x="4170363" y="1644650"/>
          <p14:tracePt t="13533" x="4195763" y="1644650"/>
          <p14:tracePt t="13549" x="4364038" y="1644650"/>
          <p14:tracePt t="13550" x="4397375" y="1644650"/>
          <p14:tracePt t="13566" x="4598988" y="1644650"/>
          <p14:tracePt t="13567" x="4640263" y="1644650"/>
          <p14:tracePt t="13582" x="4816475" y="1654175"/>
          <p14:tracePt t="13583" x="4841875" y="1654175"/>
          <p14:tracePt t="13599" x="4967288" y="1654175"/>
          <p14:tracePt t="13600" x="4984750" y="1654175"/>
          <p14:tracePt t="13601" x="4992688" y="1654175"/>
          <p14:tracePt t="13616" x="5076825" y="1654175"/>
          <p14:tracePt t="13617" x="5092700" y="1654175"/>
          <p14:tracePt t="13618" x="5102225" y="1654175"/>
          <p14:tracePt t="13633" x="5135563" y="1644650"/>
          <p14:tracePt t="13634" x="5143500" y="1644650"/>
          <p14:tracePt t="13733" x="5151438" y="1644650"/>
          <p14:tracePt t="13736" x="5160963" y="1644650"/>
          <p14:tracePt t="13749" x="5194300" y="1636713"/>
          <p14:tracePt t="13749" x="5219700" y="1636713"/>
          <p14:tracePt t="13766" x="5268913" y="1636713"/>
          <p14:tracePt t="13767" x="5278438" y="1636713"/>
          <p14:tracePt t="13768" x="5286375" y="1636713"/>
          <p14:tracePt t="13782" x="5345113" y="1636713"/>
          <p14:tracePt t="13800" x="5445125" y="1636713"/>
          <p14:tracePt t="13801" x="5480050" y="1636713"/>
          <p14:tracePt t="13816" x="5562600" y="1662113"/>
          <p14:tracePt t="13817" x="5580063" y="1662113"/>
          <p14:tracePt t="13818" x="5597525" y="1662113"/>
          <p14:tracePt t="13832" x="5680075" y="1670050"/>
          <p14:tracePt t="13849" x="5822950" y="1679575"/>
          <p14:tracePt t="13866" x="5999163" y="1679575"/>
          <p14:tracePt t="13867" x="6042025" y="1679575"/>
          <p14:tracePt t="13882" x="6208713" y="1679575"/>
          <p14:tracePt t="13883" x="6234113" y="1679575"/>
          <p14:tracePt t="13884" x="6242050" y="1679575"/>
          <p14:tracePt t="13885" x="6251575" y="1679575"/>
          <p14:tracePt t="13887" x="6276975" y="1679575"/>
          <p14:tracePt t="13899" x="6402388" y="1679575"/>
          <p14:tracePt t="13900" x="6435725" y="1679575"/>
          <p14:tracePt t="13915" x="6604000" y="1679575"/>
          <p14:tracePt t="13916" x="6629400" y="1679575"/>
          <p14:tracePt t="13933" x="6788150" y="1679575"/>
          <p14:tracePt t="13934" x="6813550" y="1679575"/>
          <p14:tracePt t="13949" x="6964363" y="1695450"/>
          <p14:tracePt t="13950" x="6997700" y="1695450"/>
          <p14:tracePt t="13966" x="7165975" y="1720850"/>
          <p14:tracePt t="13967" x="7207250" y="1720850"/>
          <p14:tracePt t="13968" x="7216775" y="1720850"/>
          <p14:tracePt t="13983" x="7375525" y="1746250"/>
          <p14:tracePt t="13984" x="7408863" y="1754188"/>
          <p14:tracePt t="13984" x="7416800" y="1754188"/>
          <p14:tracePt t="13999" x="7551738" y="1754188"/>
          <p14:tracePt t="14000" x="7577138" y="1754188"/>
          <p14:tracePt t="14001" x="7585075" y="1754188"/>
          <p14:tracePt t="14016" x="7677150" y="1762125"/>
          <p14:tracePt t="14017" x="7702550" y="1762125"/>
          <p14:tracePt t="14033" x="7745413" y="1762125"/>
          <p14:tracePt t="14034" x="7753350" y="1762125"/>
          <p14:tracePt t="14049" x="7786688" y="1762125"/>
          <p14:tracePt t="14066" x="7804150" y="1754188"/>
          <p14:tracePt t="14082" x="7862888" y="1738313"/>
          <p14:tracePt t="14099" x="7954963" y="1712913"/>
          <p14:tracePt t="14100" x="7962900" y="1712913"/>
          <p14:tracePt t="14116" x="8131175" y="1644650"/>
          <p14:tracePt t="14117" x="8172450" y="1628775"/>
          <p14:tracePt t="14118" x="8180388" y="1611313"/>
          <p14:tracePt t="14133" x="8348663" y="1544638"/>
          <p14:tracePt t="14134" x="8374063" y="1519238"/>
          <p14:tracePt t="14135" x="8391525" y="1519238"/>
          <p14:tracePt t="14149" x="8509000" y="1460500"/>
          <p14:tracePt t="14150" x="8532813" y="1443038"/>
          <p14:tracePt t="14166" x="8601075" y="1419225"/>
          <p14:tracePt t="14167" x="8616950" y="1401763"/>
          <p14:tracePt t="14183" x="8634413" y="1384300"/>
          <p14:tracePt t="14925" x="8616950" y="1401763"/>
          <p14:tracePt t="14928" x="8601075" y="1419225"/>
          <p14:tracePt t="14931" x="8591550" y="1419225"/>
          <p14:tracePt t="14933" x="8567738" y="1427163"/>
          <p14:tracePt t="14936" x="8550275" y="1443038"/>
          <p14:tracePt t="14950" x="8440738" y="1493838"/>
          <p14:tracePt t="14951" x="8407400" y="1501775"/>
          <p14:tracePt t="14966" x="8215313" y="1595438"/>
          <p14:tracePt t="14967" x="8180388" y="1611313"/>
          <p14:tracePt t="14968" x="8172450" y="1620838"/>
          <p14:tracePt t="14969" x="8147050" y="1628775"/>
          <p14:tracePt t="14971" x="8131175" y="1628775"/>
          <p14:tracePt t="14972" x="8097838" y="1654175"/>
          <p14:tracePt t="14973" x="8072438" y="1654175"/>
          <p14:tracePt t="14984" x="7886700" y="1720850"/>
          <p14:tracePt t="14985" x="7820025" y="1754188"/>
          <p14:tracePt t="14986" x="7794625" y="1754188"/>
          <p14:tracePt t="14988" x="7769225" y="1762125"/>
          <p14:tracePt t="14990" x="7694613" y="1787525"/>
          <p14:tracePt t="14991" x="7669213" y="1797050"/>
          <p14:tracePt t="14991" x="7643813" y="1804988"/>
          <p14:tracePt t="15000" x="7475538" y="1871663"/>
          <p14:tracePt t="15017" x="7015163" y="1997075"/>
          <p14:tracePt t="15018" x="6938963" y="2032000"/>
          <p14:tracePt t="15019" x="6913563" y="2032000"/>
          <p14:tracePt t="15033" x="6553200" y="2132013"/>
          <p14:tracePt t="15050" x="6032500" y="2300288"/>
          <p14:tracePt t="15050" x="5924550" y="2333625"/>
          <p14:tracePt t="15067" x="5445125" y="2476500"/>
          <p14:tracePt t="15068" x="5337175" y="2517775"/>
          <p14:tracePt t="15068" x="5303838" y="2517775"/>
          <p14:tracePt t="15083" x="4908550" y="2627313"/>
          <p14:tracePt t="15084" x="4841875" y="2644775"/>
          <p14:tracePt t="15085" x="4824413" y="2644775"/>
          <p14:tracePt t="15087" x="4791075" y="2660650"/>
          <p14:tracePt t="15089" x="4740275" y="2668588"/>
          <p14:tracePt t="15090" x="4691063" y="2678113"/>
          <p14:tracePt t="15091" x="4665663" y="2678113"/>
          <p14:tracePt t="15092" x="4648200" y="2686050"/>
          <p14:tracePt t="15100" x="4522788" y="2711450"/>
          <p14:tracePt t="15101" x="4456113" y="2719388"/>
          <p14:tracePt t="15117" x="4187825" y="2786063"/>
          <p14:tracePt t="15118" x="4144963" y="2795588"/>
          <p14:tracePt t="15119" x="4129088" y="2795588"/>
          <p14:tracePt t="15133" x="3868738" y="2846388"/>
          <p14:tracePt t="15135" x="3835400" y="2854325"/>
          <p14:tracePt t="15136" x="3817938" y="2854325"/>
          <p14:tracePt t="15138" x="3792538" y="2854325"/>
          <p14:tracePt t="15139" x="3767138" y="2870200"/>
          <p14:tracePt t="15150" x="3565525" y="2913063"/>
          <p14:tracePt t="15167" x="3281363" y="2963863"/>
          <p14:tracePt t="15183" x="3054350" y="3005138"/>
          <p14:tracePt t="15184" x="3028950" y="3013075"/>
          <p14:tracePt t="15185" x="3021013" y="3013075"/>
          <p14:tracePt t="15186" x="3013075" y="3013075"/>
          <p14:tracePt t="15188" x="2995613" y="3013075"/>
          <p14:tracePt t="15189" x="2978150" y="3022600"/>
          <p14:tracePt t="15190" x="2970213" y="3022600"/>
          <p14:tracePt t="15191" x="2954338" y="3022600"/>
          <p14:tracePt t="15200" x="2886075" y="3046413"/>
          <p14:tracePt t="15201" x="2860675" y="3046413"/>
          <p14:tracePt t="15202" x="2852738" y="3046413"/>
          <p14:tracePt t="15203" x="2844800" y="3055938"/>
          <p14:tracePt t="15205" x="2827338" y="3055938"/>
          <p14:tracePt t="15216" x="2735263" y="3081338"/>
          <p14:tracePt t="15234" x="2651125" y="3097213"/>
          <p14:tracePt t="15250" x="2592388" y="3097213"/>
          <p14:tracePt t="15267" x="2566988" y="3105150"/>
          <p14:tracePt t="15267" x="2559050" y="3105150"/>
          <p14:tracePt t="15284" x="2525713" y="3122613"/>
          <p14:tracePt t="15300" x="2433638" y="3130550"/>
          <p14:tracePt t="15301" x="2408238" y="3130550"/>
          <p14:tracePt t="15317" x="2324100" y="3130550"/>
          <p14:tracePt t="15334" x="2214563" y="3130550"/>
          <p14:tracePt t="15335" x="2190750" y="3130550"/>
          <p14:tracePt t="15350" x="2114550" y="3122613"/>
          <p14:tracePt t="15351" x="2106613" y="3122613"/>
          <p14:tracePt t="15352" x="2097088" y="3122613"/>
          <p14:tracePt t="15353" x="2089150" y="3122613"/>
          <p14:tracePt t="15354" x="2089150" y="3114675"/>
          <p14:tracePt t="15367" x="2047875" y="3114675"/>
          <p14:tracePt t="15368" x="2030413" y="3114675"/>
          <p14:tracePt t="15384" x="2005013" y="3105150"/>
          <p14:tracePt t="15401" x="1989138" y="3105150"/>
          <p14:tracePt t="15459" x="1979613" y="3105150"/>
          <p14:tracePt t="15462" x="1979613" y="3097213"/>
          <p14:tracePt t="15467" x="1971675" y="3081338"/>
          <p14:tracePt t="15468" x="1963738" y="3081338"/>
          <p14:tracePt t="15469" x="1946275" y="3071813"/>
          <p14:tracePt t="15470" x="1946275" y="3063875"/>
          <p14:tracePt t="15472" x="1938338" y="3063875"/>
          <p14:tracePt t="15484" x="1862138" y="3022600"/>
          <p14:tracePt t="15485" x="1846263" y="3022600"/>
          <p14:tracePt t="15500" x="1736725" y="2971800"/>
          <p14:tracePt t="15501" x="1728788" y="2971800"/>
          <p14:tracePt t="15502" x="1720850" y="2954338"/>
          <p14:tracePt t="15517" x="1627188" y="2913063"/>
          <p14:tracePt t="15534" x="1519238" y="2870200"/>
          <p14:tracePt t="15534" x="1501775" y="2862263"/>
          <p14:tracePt t="15550" x="1427163" y="2828925"/>
          <p14:tracePt t="15551" x="1417638" y="2828925"/>
          <p14:tracePt t="15567" x="1392238" y="2828925"/>
          <p14:tracePt t="15615" x="1392238" y="2820988"/>
          <p14:tracePt t="15827" x="1401763" y="2820988"/>
          <p14:tracePt t="15835" x="1409700" y="2828925"/>
          <p14:tracePt t="15837" x="1417638" y="2828925"/>
          <p14:tracePt t="15851" x="1468438" y="2846388"/>
          <p14:tracePt t="15852" x="1485900" y="2846388"/>
          <p14:tracePt t="15853" x="1493838" y="2846388"/>
          <p14:tracePt t="15867" x="1552575" y="2870200"/>
          <p14:tracePt t="15884" x="1677988" y="2895600"/>
          <p14:tracePt t="15885" x="1703388" y="2895600"/>
          <p14:tracePt t="15886" x="1711325" y="2895600"/>
          <p14:tracePt t="15887" x="1720850" y="2913063"/>
          <p14:tracePt t="15889" x="1736725" y="2913063"/>
          <p14:tracePt t="15901" x="1838325" y="2921000"/>
          <p14:tracePt t="15902" x="1871663" y="2928938"/>
          <p14:tracePt t="15918" x="2038350" y="2938463"/>
          <p14:tracePt t="15918" x="2081213" y="2938463"/>
          <p14:tracePt t="15934" x="2265363" y="2938463"/>
          <p14:tracePt t="15951" x="2543175" y="2938463"/>
          <p14:tracePt t="15968" x="2870200" y="2938463"/>
          <p14:tracePt t="15984" x="3205163" y="2938463"/>
          <p14:tracePt t="16001" x="3557588" y="2938463"/>
          <p14:tracePt t="16002" x="3600450" y="2938463"/>
          <p14:tracePt t="16003" x="3624263" y="2938463"/>
          <p14:tracePt t="16017" x="3876675" y="2938463"/>
          <p14:tracePt t="16018" x="3902075" y="2938463"/>
          <p14:tracePt t="16019" x="3917950" y="2938463"/>
          <p14:tracePt t="16020" x="3943350" y="2938463"/>
          <p14:tracePt t="16034" x="4144963" y="2928938"/>
          <p14:tracePt t="16035" x="4170363" y="2928938"/>
          <p14:tracePt t="16051" x="4364038" y="2913063"/>
          <p14:tracePt t="16052" x="4405313" y="2913063"/>
          <p14:tracePt t="16053" x="4430713" y="2913063"/>
          <p14:tracePt t="16054" x="4438650" y="2913063"/>
          <p14:tracePt t="16056" x="4446588" y="2913063"/>
          <p14:tracePt t="16057" x="4471988" y="2913063"/>
          <p14:tracePt t="16058" x="4489450" y="2913063"/>
          <p14:tracePt t="16068" x="4589463" y="2913063"/>
          <p14:tracePt t="16084" x="4740275" y="2905125"/>
          <p14:tracePt t="16084" x="4757738" y="2905125"/>
          <p14:tracePt t="16101" x="4867275" y="2895600"/>
          <p14:tracePt t="16102" x="4883150" y="2895600"/>
          <p14:tracePt t="16118" x="4984750" y="2895600"/>
          <p14:tracePt t="16119" x="5018088" y="2895600"/>
          <p14:tracePt t="16134" x="5118100" y="2895600"/>
          <p14:tracePt t="16135" x="5143500" y="2895600"/>
          <p14:tracePt t="16151" x="5260975" y="2895600"/>
          <p14:tracePt t="16152" x="5286375" y="2913063"/>
          <p14:tracePt t="16168" x="5395913" y="2913063"/>
          <p14:tracePt t="16168" x="5403850" y="2913063"/>
          <p14:tracePt t="16184" x="5480050" y="2913063"/>
          <p14:tracePt t="16185" x="5487988" y="2913063"/>
          <p14:tracePt t="16186" x="5495925" y="2913063"/>
          <p14:tracePt t="16202" x="5529263" y="2913063"/>
          <p14:tracePt t="16202" x="5538788" y="2913063"/>
          <p14:tracePt t="16218" x="5580063" y="2905125"/>
          <p14:tracePt t="16219" x="5597525" y="2905125"/>
          <p14:tracePt t="16234" x="5638800" y="2895600"/>
          <p14:tracePt t="16235" x="5646738" y="2895600"/>
          <p14:tracePt t="16251" x="5689600" y="2887663"/>
          <p14:tracePt t="16268" x="5773738" y="2862263"/>
          <p14:tracePt t="16268" x="5781675" y="2862263"/>
          <p14:tracePt t="16284" x="5873750" y="2846388"/>
          <p14:tracePt t="16286" x="5899150" y="2846388"/>
          <p14:tracePt t="16287" x="5915025" y="2846388"/>
          <p14:tracePt t="16288" x="5932488" y="2828925"/>
          <p14:tracePt t="16290" x="5949950" y="2828925"/>
          <p14:tracePt t="16301" x="6042025" y="2828925"/>
          <p14:tracePt t="16318" x="6167438" y="2811463"/>
          <p14:tracePt t="16319" x="6192838" y="2811463"/>
          <p14:tracePt t="16334" x="6251575" y="2803525"/>
          <p14:tracePt t="16335" x="6267450" y="2786063"/>
          <p14:tracePt t="16352" x="6284913" y="2778125"/>
          <p14:tracePt t="17762" x="6267450" y="2778125"/>
          <p14:tracePt t="17764" x="6267450" y="2786063"/>
          <p14:tracePt t="17765" x="6259513" y="2786063"/>
          <p14:tracePt t="17766" x="6251575" y="2786063"/>
          <p14:tracePt t="17769" x="6242050" y="2795588"/>
          <p14:tracePt t="17770" x="6218238" y="2803525"/>
          <p14:tracePt t="17786" x="6083300" y="2846388"/>
          <p14:tracePt t="17802" x="5915025" y="2921000"/>
          <p14:tracePt t="17819" x="5705475" y="3005138"/>
          <p14:tracePt t="17836" x="5454650" y="3105150"/>
          <p14:tracePt t="17837" x="5411788" y="3122613"/>
          <p14:tracePt t="17838" x="5386388" y="3130550"/>
          <p14:tracePt t="17852" x="5160963" y="3206750"/>
          <p14:tracePt t="17853" x="5127625" y="3222625"/>
          <p14:tracePt t="17854" x="5110163" y="3222625"/>
          <p14:tracePt t="17856" x="5084763" y="3232150"/>
          <p14:tracePt t="17857" x="5051425" y="3248025"/>
          <p14:tracePt t="17858" x="5033963" y="3248025"/>
          <p14:tracePt t="17869" x="4867275" y="3306763"/>
          <p14:tracePt t="17870" x="4816475" y="3316288"/>
          <p14:tracePt t="17886" x="4589463" y="3416300"/>
          <p14:tracePt t="17903" x="4329113" y="3517900"/>
          <p14:tracePt t="17904" x="4295775" y="3525838"/>
          <p14:tracePt t="17919" x="4119563" y="3600450"/>
          <p14:tracePt t="17920" x="4078288" y="3609975"/>
          <p14:tracePt t="17921" x="4070350" y="3609975"/>
          <p14:tracePt t="17936" x="3876675" y="3684588"/>
          <p14:tracePt t="17937" x="3825875" y="3709988"/>
          <p14:tracePt t="17953" x="3624263" y="3760788"/>
          <p14:tracePt t="17954" x="3582988" y="3768725"/>
          <p14:tracePt t="17969" x="3398838" y="3811588"/>
          <p14:tracePt t="17970" x="3373438" y="3811588"/>
          <p14:tracePt t="17971" x="3365500" y="3819525"/>
          <p14:tracePt t="17973" x="3355975" y="3819525"/>
          <p14:tracePt t="17974" x="3330575" y="3835400"/>
          <p14:tracePt t="17975" x="3314700" y="3835400"/>
          <p14:tracePt t="17976" x="3306763" y="3835400"/>
          <p14:tracePt t="17977" x="3289300" y="3835400"/>
          <p14:tracePt t="17978" x="3271838" y="3844925"/>
          <p14:tracePt t="17986" x="3189288" y="3852863"/>
          <p14:tracePt t="17987" x="3154363" y="3860800"/>
          <p14:tracePt t="17988" x="3146425" y="3860800"/>
          <p14:tracePt t="18003" x="3013075" y="3894138"/>
          <p14:tracePt t="18003" x="2978150" y="3903663"/>
          <p14:tracePt t="18019" x="2827338" y="3944938"/>
          <p14:tracePt t="18020" x="2811463" y="3944938"/>
          <p14:tracePt t="18036" x="2693988" y="3987800"/>
          <p14:tracePt t="18037" x="2676525" y="4003675"/>
          <p14:tracePt t="18038" x="2660650" y="4003675"/>
          <p14:tracePt t="18053" x="2559050" y="4046538"/>
          <p14:tracePt t="18053" x="2533650" y="4054475"/>
          <p14:tracePt t="18069" x="2400300" y="4095750"/>
          <p14:tracePt t="18070" x="2382838" y="4105275"/>
          <p14:tracePt t="18086" x="2257425" y="4138613"/>
          <p14:tracePt t="18087" x="2232025" y="4138613"/>
          <p14:tracePt t="18103" x="2114550" y="4154488"/>
          <p14:tracePt t="18104" x="2097088" y="4171950"/>
          <p14:tracePt t="18119" x="1989138" y="4171950"/>
          <p14:tracePt t="18120" x="1979613" y="4171950"/>
          <p14:tracePt t="18121" x="1971675" y="4171950"/>
          <p14:tracePt t="18136" x="1887538" y="4171950"/>
          <p14:tracePt t="18137" x="1854200" y="4171950"/>
          <p14:tracePt t="18152" x="1770063" y="4171950"/>
          <p14:tracePt t="18153" x="1762125" y="4171950"/>
          <p14:tracePt t="18169" x="1711325" y="4164013"/>
          <p14:tracePt t="18227" x="1711325" y="4154488"/>
          <p14:tracePt t="18238" x="1711325" y="4146550"/>
          <p14:tracePt t="18243" x="1695450" y="4146550"/>
          <p14:tracePt t="18253" x="1695450" y="4130675"/>
          <p14:tracePt t="18306" x="1703388" y="4130675"/>
          <p14:tracePt t="18310" x="1711325" y="4130675"/>
          <p14:tracePt t="18320" x="1736725" y="4130675"/>
          <p14:tracePt t="18321" x="1744663" y="4130675"/>
          <p14:tracePt t="18322" x="1754188" y="4130675"/>
          <p14:tracePt t="18336" x="1838325" y="4121150"/>
          <p14:tracePt t="18337" x="1846263" y="4113213"/>
          <p14:tracePt t="18338" x="1862138" y="4113213"/>
          <p14:tracePt t="18340" x="1879600" y="4113213"/>
          <p14:tracePt t="18353" x="1997075" y="4105275"/>
          <p14:tracePt t="18354" x="2030413" y="4105275"/>
          <p14:tracePt t="18355" x="2047875" y="4105275"/>
          <p14:tracePt t="18369" x="2249488" y="4087813"/>
          <p14:tracePt t="18370" x="2282825" y="4087813"/>
          <p14:tracePt t="18371" x="2298700" y="4087813"/>
          <p14:tracePt t="18372" x="2324100" y="4087813"/>
          <p14:tracePt t="18373" x="2341563" y="4087813"/>
          <p14:tracePt t="18375" x="2366963" y="4087813"/>
          <p14:tracePt t="18376" x="2408238" y="4087813"/>
          <p14:tracePt t="18386" x="2584450" y="4087813"/>
          <p14:tracePt t="18403" x="3021013" y="4087813"/>
          <p14:tracePt t="18404" x="3105150" y="4095750"/>
          <p14:tracePt t="18419" x="3465513" y="4113213"/>
          <p14:tracePt t="18420" x="3506788" y="4113213"/>
          <p14:tracePt t="18421" x="3524250" y="4130675"/>
          <p14:tracePt t="18422" x="3549650" y="4130675"/>
          <p14:tracePt t="18423" x="3565525" y="4130675"/>
          <p14:tracePt t="18425" x="3600450" y="4130675"/>
          <p14:tracePt t="18426" x="3641725" y="4130675"/>
          <p14:tracePt t="18427" x="3667125" y="4130675"/>
          <p14:tracePt t="18436" x="3776663" y="4130675"/>
          <p14:tracePt t="18453" x="4002088" y="4138613"/>
          <p14:tracePt t="18454" x="4027488" y="4138613"/>
          <p14:tracePt t="18470" x="4094163" y="4138613"/>
          <p14:tracePt t="18470" x="4103688" y="4138613"/>
          <p14:tracePt t="18486" x="4129088" y="4138613"/>
          <p14:tracePt t="18487" x="4137025" y="4138613"/>
          <p14:tracePt t="18503" x="4170363" y="4138613"/>
          <p14:tracePt t="18504" x="4178300" y="4138613"/>
          <p14:tracePt t="18520" x="4237038" y="4121150"/>
          <p14:tracePt t="18521" x="4262438" y="4121150"/>
          <p14:tracePt t="18522" x="4262438" y="4113213"/>
          <p14:tracePt t="18523" x="4270375" y="4113213"/>
          <p14:tracePt t="18525" x="4279900" y="4113213"/>
          <p14:tracePt t="18525" x="4295775" y="4113213"/>
          <p14:tracePt t="18536" x="4354513" y="4087813"/>
          <p14:tracePt t="18537" x="4364038" y="4087813"/>
          <p14:tracePt t="18553" x="4438650" y="4071938"/>
          <p14:tracePt t="18553" x="4446588" y="4071938"/>
          <p14:tracePt t="18570" x="4505325" y="4071938"/>
          <p14:tracePt t="18587" x="4522788" y="4062413"/>
          <p14:tracePt t="18816" x="4530725" y="4062413"/>
          <p14:tracePt t="18821" x="4548188" y="4062413"/>
          <p14:tracePt t="18823" x="4556125" y="4062413"/>
          <p14:tracePt t="18828" x="4573588" y="4046538"/>
          <p14:tracePt t="18837" x="4614863" y="4046538"/>
          <p14:tracePt t="18838" x="4640263" y="4037013"/>
          <p14:tracePt t="18853" x="4716463" y="4037013"/>
          <p14:tracePt t="18854" x="4724400" y="4037013"/>
          <p14:tracePt t="18855" x="4732338" y="4037013"/>
          <p14:tracePt t="18870" x="4808538" y="4037013"/>
          <p14:tracePt t="18887" x="4867275" y="4037013"/>
          <p14:tracePt t="18904" x="4883150" y="4037013"/>
          <p14:tracePt t="19003" x="4883150" y="4054475"/>
          <p14:tracePt t="19008" x="4875213" y="4062413"/>
          <p14:tracePt t="19012" x="4867275" y="4071938"/>
          <p14:tracePt t="19014" x="4867275" y="4087813"/>
          <p14:tracePt t="19016" x="4867275" y="4095750"/>
          <p14:tracePt t="19017" x="4857750" y="4105275"/>
          <p14:tracePt t="19024" x="4833938" y="4146550"/>
          <p14:tracePt t="19037" x="4783138" y="4197350"/>
          <p14:tracePt t="19053" x="4665663" y="4314825"/>
          <p14:tracePt t="19070" x="4522788" y="4389438"/>
          <p14:tracePt t="19071" x="4481513" y="4424363"/>
          <p14:tracePt t="19072" x="4464050" y="4424363"/>
          <p14:tracePt t="19087" x="4295775" y="4491038"/>
          <p14:tracePt t="19088" x="4279900" y="4506913"/>
          <p14:tracePt t="19104" x="4044950" y="4575175"/>
          <p14:tracePt t="19105" x="3994150" y="4600575"/>
          <p14:tracePt t="19120" x="3733800" y="4675188"/>
          <p14:tracePt t="19121" x="3667125" y="4700588"/>
          <p14:tracePt t="19137" x="3355975" y="4851400"/>
          <p14:tracePt t="19138" x="3281363" y="4894263"/>
          <p14:tracePt t="19153" x="2970213" y="5011738"/>
          <p14:tracePt t="19154" x="2936875" y="5027613"/>
          <p14:tracePt t="19170" x="2660650" y="5178425"/>
          <p14:tracePt t="19171" x="2635250" y="5187950"/>
          <p14:tracePt t="19172" x="2617788" y="5195888"/>
          <p14:tracePt t="19173" x="2609850" y="5195888"/>
          <p14:tracePt t="19175" x="2601913" y="5203825"/>
          <p14:tracePt t="19176" x="2566988" y="5221288"/>
          <p14:tracePt t="19177" x="2559050" y="5229225"/>
          <p14:tracePt t="19178" x="2551113" y="5229225"/>
          <p14:tracePt t="19179" x="2533650" y="5237163"/>
          <p14:tracePt t="19187" x="2466975" y="5280025"/>
          <p14:tracePt t="19188" x="2449513" y="5280025"/>
          <p14:tracePt t="19189" x="2441575" y="5280025"/>
          <p14:tracePt t="19192" x="2433638" y="5287963"/>
          <p14:tracePt t="19193" x="2408238" y="5305425"/>
          <p14:tracePt t="19203" x="2382838" y="5313363"/>
          <p14:tracePt t="19204" x="2366963" y="5321300"/>
          <p14:tracePt t="19221" x="2349500" y="5346700"/>
          <p14:tracePt t="19238" x="2349500" y="5356225"/>
          <p14:tracePt t="19254" x="2341563" y="5364163"/>
          <p14:tracePt t="19255" x="2341563" y="5372100"/>
          <p14:tracePt t="19270" x="2316163" y="5389563"/>
          <p14:tracePt t="19287" x="2257425" y="5405438"/>
          <p14:tracePt t="19288" x="2239963" y="5405438"/>
          <p14:tracePt t="19304" x="2181225" y="5414963"/>
          <p14:tracePt t="19320" x="2106613" y="5414963"/>
          <p14:tracePt t="19337" x="2047875" y="5414963"/>
          <p14:tracePt t="19338" x="2022475" y="5414963"/>
          <p14:tracePt t="19354" x="1963738" y="5405438"/>
          <p14:tracePt t="19371" x="1930400" y="5405438"/>
          <p14:tracePt t="19387" x="1905000" y="5405438"/>
          <p14:tracePt t="19404" x="1879600" y="5405438"/>
          <p14:tracePt t="19405" x="1879600" y="5414963"/>
          <p14:tracePt t="19421" x="1854200" y="5438775"/>
          <p14:tracePt t="19437" x="1812925" y="5456238"/>
          <p14:tracePt t="19438" x="1803400" y="5456238"/>
          <p14:tracePt t="19454" x="1779588" y="5473700"/>
          <p14:tracePt t="19455" x="1770063" y="5473700"/>
          <p14:tracePt t="19470" x="1770063" y="5481638"/>
          <p14:tracePt t="19541" x="1779588" y="5489575"/>
          <p14:tracePt t="19549" x="1787525" y="5489575"/>
          <p14:tracePt t="19555" x="1795463" y="5489575"/>
          <p14:tracePt t="19570" x="1871663" y="5514975"/>
          <p14:tracePt t="19571" x="1879600" y="5514975"/>
          <p14:tracePt t="19572" x="1887538" y="5514975"/>
          <p14:tracePt t="19587" x="2014538" y="5532438"/>
          <p14:tracePt t="19588" x="2038350" y="5532438"/>
          <p14:tracePt t="19589" x="2055813" y="5532438"/>
          <p14:tracePt t="19591" x="2073275" y="5532438"/>
          <p14:tracePt t="19592" x="2089150" y="5540375"/>
          <p14:tracePt t="19593" x="2114550" y="5540375"/>
          <p14:tracePt t="19594" x="2122488" y="5540375"/>
          <p14:tracePt t="19604" x="2224088" y="5556250"/>
          <p14:tracePt t="19605" x="2282825" y="5565775"/>
          <p14:tracePt t="19606" x="2290763" y="5565775"/>
          <p14:tracePt t="19620" x="2508250" y="5599113"/>
          <p14:tracePt t="19621" x="2551113" y="5599113"/>
          <p14:tracePt t="19622" x="2559050" y="5607050"/>
          <p14:tracePt t="19624" x="2584450" y="5607050"/>
          <p14:tracePt t="19625" x="2617788" y="5607050"/>
          <p14:tracePt t="19626" x="2635250" y="5607050"/>
          <p14:tracePt t="19627" x="2660650" y="5607050"/>
          <p14:tracePt t="19637" x="2827338" y="5624513"/>
          <p14:tracePt t="19654" x="3146425" y="5657850"/>
          <p14:tracePt t="19655" x="3179763" y="5657850"/>
          <p14:tracePt t="19670" x="3424238" y="5665788"/>
          <p14:tracePt t="19671" x="3440113" y="5665788"/>
          <p14:tracePt t="19672" x="3465513" y="5665788"/>
          <p14:tracePt t="19687" x="3608388" y="5665788"/>
          <p14:tracePt t="19704" x="3667125" y="5665788"/>
          <p14:tracePt t="19726" x="3675063" y="5665788"/>
          <p14:tracePt t="20042" x="3683000" y="5665788"/>
          <p14:tracePt t="20070" x="3683000" y="5657850"/>
          <p14:tracePt t="20073" x="3683000" y="5640388"/>
          <p14:tracePt t="20087" x="3683000" y="5632450"/>
          <p14:tracePt t="20105" x="3683000" y="5624513"/>
          <p14:tracePt t="20122" x="3692525" y="5624513"/>
          <p14:tracePt t="20160" x="3692525" y="5614988"/>
          <p14:tracePt t="20167" x="3692525" y="5599113"/>
          <p14:tracePt t="20171" x="3708400" y="5599113"/>
          <p14:tracePt t="20188" x="3733800" y="5581650"/>
          <p14:tracePt t="20205" x="3759200" y="5573713"/>
          <p14:tracePt t="20244" x="3767138" y="5573713"/>
          <p14:tracePt t="20306" x="3767138" y="5556250"/>
          <p14:tracePt t="20319" x="3776663" y="5556250"/>
          <p14:tracePt t="20452" x="3792538" y="5556250"/>
          <p14:tracePt t="20462" x="3792538" y="5548313"/>
          <p14:tracePt t="20471" x="3800475" y="5540375"/>
          <p14:tracePt t="20471" x="3810000" y="5532438"/>
          <p14:tracePt t="20488" x="3876675" y="5497513"/>
          <p14:tracePt t="20505" x="4011613" y="5456238"/>
          <p14:tracePt t="20505" x="4044950" y="5456238"/>
          <p14:tracePt t="20521" x="4229100" y="5422900"/>
          <p14:tracePt t="20522" x="4262438" y="5414963"/>
          <p14:tracePt t="20523" x="4279900" y="5414963"/>
          <p14:tracePt t="20524" x="4295775" y="5405438"/>
          <p14:tracePt t="20526" x="4321175" y="5405438"/>
          <p14:tracePt t="20527" x="4346575" y="5405438"/>
          <p14:tracePt t="20528" x="4364038" y="5405438"/>
          <p14:tracePt t="20538" x="4530725" y="5380038"/>
          <p14:tracePt t="20539" x="4573588" y="5372100"/>
          <p14:tracePt t="20554" x="4892675" y="5321300"/>
          <p14:tracePt t="20555" x="4933950" y="5305425"/>
          <p14:tracePt t="20556" x="4967288" y="5295900"/>
          <p14:tracePt t="20557" x="4984750" y="5295900"/>
          <p14:tracePt t="20571" x="5327650" y="5203825"/>
          <p14:tracePt t="20572" x="5386388" y="5178425"/>
          <p14:tracePt t="20573" x="5403850" y="5170488"/>
          <p14:tracePt t="20574" x="5437188" y="5162550"/>
          <p14:tracePt t="20588" x="5807075" y="5070475"/>
          <p14:tracePt t="20589" x="5856288" y="5053013"/>
          <p14:tracePt t="20605" x="6284913" y="4919663"/>
          <p14:tracePt t="20606" x="6376988" y="4876800"/>
          <p14:tracePt t="20607" x="6410325" y="4868863"/>
          <p14:tracePt t="20608" x="6453188" y="4860925"/>
          <p14:tracePt t="20622" x="6821488" y="4718050"/>
          <p14:tracePt t="20623" x="6913563" y="4692650"/>
          <p14:tracePt t="20638" x="7258050" y="4616450"/>
          <p14:tracePt t="20639" x="7299325" y="4608513"/>
          <p14:tracePt t="20654" x="7510463" y="4591050"/>
          <p14:tracePt t="20655" x="7534275" y="4583113"/>
          <p14:tracePt t="20656" x="7543800" y="4583113"/>
          <p14:tracePt t="20657" x="7551738" y="4583113"/>
          <p14:tracePt t="20672" x="7635875" y="4575175"/>
          <p14:tracePt t="20673" x="7651750" y="4575175"/>
          <p14:tracePt t="20788" x="7643813" y="4575175"/>
          <p14:tracePt t="20789" x="7635875" y="4575175"/>
          <p14:tracePt t="20791" x="7627938" y="4575175"/>
          <p14:tracePt t="20805" x="7593013" y="4575175"/>
          <p14:tracePt t="20806" x="7585075" y="4575175"/>
          <p14:tracePt t="20821" x="7551738" y="4591050"/>
          <p14:tracePt t="20838" x="7543800" y="4600575"/>
          <p14:tracePt t="20855" x="7526338" y="4600575"/>
          <p14:tracePt t="20879" x="7526338" y="4608513"/>
          <p14:tracePt t="20891" x="7526338" y="4616450"/>
          <p14:tracePt t="20906" x="7526338" y="4641850"/>
          <p14:tracePt t="20907" x="7526338" y="4649788"/>
          <p14:tracePt t="20922" x="7526338" y="4675188"/>
          <p14:tracePt t="20938" x="7518400" y="4692650"/>
          <p14:tracePt t="20955" x="7518400" y="4700588"/>
          <p14:tracePt t="20972" x="7500938" y="4718050"/>
          <p14:tracePt t="20989" x="7485063" y="4725988"/>
          <p14:tracePt t="20990" x="7475538" y="4725988"/>
          <p14:tracePt t="21006" x="7475538" y="4733925"/>
          <p14:tracePt t="21027" x="7475538" y="4743450"/>
          <p14:tracePt t="21039" x="7475538" y="4759325"/>
          <p14:tracePt t="21056" x="7485063" y="4767263"/>
          <p14:tracePt t="21072" x="7500938" y="4784725"/>
          <p14:tracePt t="21089" x="7569200" y="4802188"/>
          <p14:tracePt t="21090" x="7577138" y="4802188"/>
          <p14:tracePt t="21105" x="7635875" y="4802188"/>
          <p14:tracePt t="21106" x="7661275" y="4810125"/>
          <p14:tracePt t="21107" x="7669213" y="4810125"/>
          <p14:tracePt t="21122" x="7745413" y="4818063"/>
          <p14:tracePt t="21123" x="7778750" y="4818063"/>
          <p14:tracePt t="21138" x="7904163" y="4843463"/>
          <p14:tracePt t="21139" x="7929563" y="4843463"/>
          <p14:tracePt t="21140" x="7945438" y="4843463"/>
          <p14:tracePt t="21141" x="7954963" y="4843463"/>
          <p14:tracePt t="21143" x="7970838" y="4843463"/>
          <p14:tracePt t="21144" x="7988300" y="4851400"/>
          <p14:tracePt t="21145" x="7996238" y="4851400"/>
          <p14:tracePt t="21146" x="8004175" y="4851400"/>
          <p14:tracePt t="21155" x="8088313" y="4851400"/>
          <p14:tracePt t="21156" x="8121650" y="4851400"/>
          <p14:tracePt t="21157" x="8131175" y="4851400"/>
          <p14:tracePt t="21172" x="8264525" y="4860925"/>
          <p14:tracePt t="21189" x="8415338" y="4868863"/>
          <p14:tracePt t="21190" x="8450263" y="4868863"/>
          <p14:tracePt t="21191" x="8458200" y="4868863"/>
          <p14:tracePt t="21205" x="8550275" y="4868863"/>
          <p14:tracePt t="21222" x="8626475" y="4884738"/>
          <p14:tracePt t="21239" x="8634413" y="4884738"/>
          <p14:tracePt t="21260" x="8642350" y="4884738"/>
          <p14:tracePt t="21273" x="8642350" y="4894263"/>
          <p14:tracePt t="22084" x="8642350" y="4902200"/>
          <p14:tracePt t="22087" x="8616950" y="4902200"/>
          <p14:tracePt t="22090" x="8616950" y="4910138"/>
          <p14:tracePt t="22091" x="8609013" y="4910138"/>
          <p14:tracePt t="22106" x="8567738" y="4927600"/>
          <p14:tracePt t="22123" x="8532813" y="4935538"/>
          <p14:tracePt t="22124" x="8524875" y="4935538"/>
          <p14:tracePt t="22139" x="8491538" y="4943475"/>
          <p14:tracePt t="22140" x="8483600" y="4943475"/>
          <p14:tracePt t="22156" x="8466138" y="4953000"/>
          <p14:tracePt t="22173" x="8450263" y="4953000"/>
          <p14:tracePt t="22346" x="8458200" y="4953000"/>
          <p14:tracePt t="22349" x="8474075" y="4953000"/>
          <p14:tracePt t="22356" x="8491538" y="4953000"/>
          <p14:tracePt t="22357" x="8499475" y="4943475"/>
          <p14:tracePt t="22373" x="8558213" y="4927600"/>
          <p14:tracePt t="22373" x="8583613" y="4927600"/>
          <p14:tracePt t="22390" x="8685213" y="4910138"/>
          <p14:tracePt t="22391" x="8709025" y="4910138"/>
          <p14:tracePt t="22407" x="8802688" y="4902200"/>
          <p14:tracePt t="22408" x="8826500" y="4902200"/>
          <p14:tracePt t="22423" x="8910638" y="4884738"/>
          <p14:tracePt t="22423" x="8920163" y="4884738"/>
          <p14:tracePt t="22440" x="8978900" y="4876800"/>
          <p14:tracePt t="22441" x="9002713" y="4868863"/>
          <p14:tracePt t="22456" x="9053513" y="4860925"/>
          <p14:tracePt t="22476" x="9078913" y="4860925"/>
          <p14:tracePt t="22639" x="9078913" y="4868863"/>
          <p14:tracePt t="22645" x="9078913" y="4884738"/>
          <p14:tracePt t="22657" x="9078913" y="4894263"/>
          <p14:tracePt t="22683" x="9078913" y="4902200"/>
          <p14:tracePt t="22734" x="9078913" y="4910138"/>
          <p14:tracePt t="22742" x="9070975" y="4927600"/>
          <p14:tracePt t="22752" x="9070975" y="4935538"/>
          <p14:tracePt t="22758" x="9061450" y="4935538"/>
          <p14:tracePt t="22774" x="9053513" y="4943475"/>
          <p14:tracePt t="22775" x="9053513" y="4953000"/>
          <p14:tracePt t="22790" x="9028113" y="4968875"/>
          <p14:tracePt t="22806" x="8969375" y="5011738"/>
          <p14:tracePt t="22807" x="8953500" y="5011738"/>
          <p14:tracePt t="22808" x="8943975" y="5011738"/>
          <p14:tracePt t="22810" x="8936038" y="5011738"/>
          <p14:tracePt t="22811" x="8928100" y="5019675"/>
          <p14:tracePt t="22823" x="8861425" y="5053013"/>
          <p14:tracePt t="22824" x="8843963" y="5053013"/>
          <p14:tracePt t="22825" x="8826500" y="5060950"/>
          <p14:tracePt t="22840" x="8726488" y="5095875"/>
          <p14:tracePt t="22841" x="8693150" y="5111750"/>
          <p14:tracePt t="22842" x="8685213" y="5111750"/>
          <p14:tracePt t="22857" x="8550275" y="5178425"/>
          <p14:tracePt t="22858" x="8516938" y="5195888"/>
          <p14:tracePt t="22859" x="8491538" y="5195888"/>
          <p14:tracePt t="22873" x="8348663" y="5246688"/>
          <p14:tracePt t="22874" x="8323263" y="5246688"/>
          <p14:tracePt t="22890" x="8189913" y="5305425"/>
          <p14:tracePt t="22890" x="8156575" y="5305425"/>
          <p14:tracePt t="22906" x="8047038" y="5330825"/>
          <p14:tracePt t="22907" x="8021638" y="5346700"/>
          <p14:tracePt t="22923" x="7886700" y="5389563"/>
          <p14:tracePt t="22940" x="7761288" y="5414963"/>
          <p14:tracePt t="22941" x="7735888" y="5430838"/>
          <p14:tracePt t="22942" x="7727950" y="5430838"/>
          <p14:tracePt t="22957" x="7651750" y="5456238"/>
          <p14:tracePt t="22958" x="7643813" y="5456238"/>
          <p14:tracePt t="22959" x="7635875" y="5456238"/>
          <p14:tracePt t="22974" x="7602538" y="5473700"/>
          <p14:tracePt t="22975" x="7593013" y="5473700"/>
          <p14:tracePt t="22990" x="7551738" y="5481638"/>
          <p14:tracePt t="22991" x="7543800" y="5481638"/>
          <p14:tracePt t="23007" x="7510463" y="5489575"/>
          <p14:tracePt t="23008" x="7500938" y="5497513"/>
          <p14:tracePt t="23024" x="7467600" y="5514975"/>
          <p14:tracePt t="23040" x="7434263" y="5532438"/>
          <p14:tracePt t="23041" x="7426325" y="5532438"/>
          <p14:tracePt t="23042" x="7416800" y="5532438"/>
          <p14:tracePt t="23057" x="7383463" y="5556250"/>
          <p14:tracePt t="23058" x="7375525" y="5556250"/>
          <p14:tracePt t="23074" x="7350125" y="5556250"/>
          <p14:tracePt t="23090" x="7334250" y="5565775"/>
          <p14:tracePt t="23168" x="7316788" y="5565775"/>
          <p14:tracePt t="23171" x="7308850" y="5565775"/>
          <p14:tracePt t="23175" x="7299325" y="5565775"/>
          <p14:tracePt t="23190" x="7265988" y="5565775"/>
          <p14:tracePt t="23207" x="7207250" y="5556250"/>
          <p14:tracePt t="23207" x="7191375" y="5556250"/>
          <p14:tracePt t="23223" x="7140575" y="5532438"/>
          <p14:tracePt t="23240" x="7099300" y="5507038"/>
          <p14:tracePt t="23240" x="7089775" y="5507038"/>
          <p14:tracePt t="23257" x="7048500" y="5489575"/>
          <p14:tracePt t="23274" x="7023100" y="5473700"/>
          <p14:tracePt t="23323" x="7023100" y="5464175"/>
          <p14:tracePt t="23501" x="7031038" y="5464175"/>
          <p14:tracePt t="23504" x="7040563" y="5464175"/>
          <p14:tracePt t="23508" x="7048500" y="5456238"/>
          <p14:tracePt t="23524" x="7132638" y="5456238"/>
          <p14:tracePt t="23525" x="7158038" y="5456238"/>
          <p14:tracePt t="23541" x="7250113" y="5456238"/>
          <p14:tracePt t="23542" x="7283450" y="5456238"/>
          <p14:tracePt t="23543" x="7291388" y="5456238"/>
          <p14:tracePt t="23557" x="7400925" y="5481638"/>
          <p14:tracePt t="23558" x="7426325" y="5481638"/>
          <p14:tracePt t="23574" x="7569200" y="5489575"/>
          <p14:tracePt t="23590" x="7702550" y="5489575"/>
          <p14:tracePt t="23591" x="7710488" y="5489575"/>
          <p14:tracePt t="23607" x="7786688" y="5489575"/>
          <p14:tracePt t="23624" x="7870825" y="5489575"/>
          <p14:tracePt t="23640" x="7904163" y="5473700"/>
          <p14:tracePt t="23657" x="7912100" y="5473700"/>
          <p14:tracePt t="23726" x="7921625" y="5473700"/>
          <p14:tracePt t="23729" x="7929563" y="5473700"/>
          <p14:tracePt t="23742" x="7962900" y="5456238"/>
          <p14:tracePt t="23743" x="7988300" y="5456238"/>
          <p14:tracePt t="23757" x="8013700" y="5448300"/>
          <p14:tracePt t="23758" x="8029575" y="5448300"/>
          <p14:tracePt t="23774" x="8072438" y="5430838"/>
          <p14:tracePt t="23775" x="8080375" y="5430838"/>
          <p14:tracePt t="23791" x="8121650" y="5422900"/>
          <p14:tracePt t="23807" x="8156575" y="5414963"/>
          <p14:tracePt t="23824" x="8164513" y="5414963"/>
          <p14:tracePt t="23825" x="8172450" y="5414963"/>
          <p14:tracePt t="23826" x="8172450" y="5405438"/>
          <p14:tracePt t="23841" x="8197850" y="5405438"/>
          <p14:tracePt t="23842" x="8215313" y="5389563"/>
          <p14:tracePt t="23857" x="8256588" y="5389563"/>
          <p14:tracePt t="23874" x="8323263" y="5380038"/>
          <p14:tracePt t="23891" x="8391525" y="5372100"/>
          <p14:tracePt t="23907" x="8474075" y="5364163"/>
          <p14:tracePt t="23924" x="8516938" y="5364163"/>
          <p14:tracePt t="23925" x="8532813" y="5364163"/>
          <p14:tracePt t="23941" x="8558213" y="5346700"/>
          <p14:tracePt t="23942" x="8575675" y="5346700"/>
          <p14:tracePt t="23958" x="8591550" y="5346700"/>
          <p14:tracePt t="23975" x="8591550" y="5338763"/>
          <p14:tracePt t="24198" x="8601075" y="5338763"/>
          <p14:tracePt t="24199" x="8616950" y="5346700"/>
          <p14:tracePt t="24200" x="8626475" y="5346700"/>
          <p14:tracePt t="24203" x="8642350" y="5346700"/>
          <p14:tracePt t="24204" x="8642350" y="5356225"/>
          <p14:tracePt t="24207" x="8667750" y="5356225"/>
          <p14:tracePt t="24208" x="8667750" y="5364163"/>
          <p14:tracePt t="24209" x="8675688" y="5364163"/>
          <p14:tracePt t="24210" x="8685213" y="5364163"/>
          <p14:tracePt t="24224" x="8767763" y="5397500"/>
          <p14:tracePt t="24225" x="8785225" y="5397500"/>
          <p14:tracePt t="24226" x="8793163" y="5397500"/>
          <p14:tracePt t="24228" x="8810625" y="5397500"/>
          <p14:tracePt t="24241" x="8910638" y="5414963"/>
          <p14:tracePt t="24242" x="8928100" y="5430838"/>
          <p14:tracePt t="24243" x="8936038" y="5430838"/>
          <p14:tracePt t="24258" x="9061450" y="5448300"/>
          <p14:tracePt t="24259" x="9086850" y="5456238"/>
          <p14:tracePt t="24274" x="9204325" y="5481638"/>
          <p14:tracePt t="24275" x="9221788" y="5489575"/>
          <p14:tracePt t="24291" x="9296400" y="5497513"/>
          <p14:tracePt t="24292" x="9305925" y="5497513"/>
          <p14:tracePt t="24307" x="9347200" y="5514975"/>
          <p14:tracePt t="24325" x="9347200" y="5522913"/>
          <p14:tracePt t="24417" x="9347200" y="5532438"/>
          <p14:tracePt t="24440" x="9347200" y="5540375"/>
          <p14:tracePt t="24456" x="9331325" y="5540375"/>
          <p14:tracePt t="24465" x="9331325" y="5556250"/>
          <p14:tracePt t="24475" x="9321800" y="5565775"/>
          <p14:tracePt t="24491" x="9305925" y="5573713"/>
          <p14:tracePt t="24492" x="9288463" y="5581650"/>
          <p14:tracePt t="24508" x="9272588" y="5599113"/>
          <p14:tracePt t="24509" x="9272588" y="5607050"/>
          <p14:tracePt t="24525" x="9237663" y="5614988"/>
          <p14:tracePt t="24526" x="9237663" y="5624513"/>
          <p14:tracePt t="24541" x="9221788" y="5640388"/>
          <p14:tracePt t="24558" x="9178925" y="5657850"/>
          <p14:tracePt t="24558" x="9163050" y="5657850"/>
          <p14:tracePt t="24575" x="9112250" y="5657850"/>
          <p14:tracePt t="24575" x="9104313" y="5665788"/>
          <p14:tracePt t="24592" x="9028113" y="5665788"/>
          <p14:tracePt t="24592" x="9012238" y="5665788"/>
          <p14:tracePt t="24608" x="8910638" y="5683250"/>
          <p14:tracePt t="24608" x="8894763" y="5683250"/>
          <p14:tracePt t="24625" x="8785225" y="5683250"/>
          <p14:tracePt t="24626" x="8759825" y="5683250"/>
          <p14:tracePt t="24641" x="8642350" y="5683250"/>
          <p14:tracePt t="24642" x="8634413" y="5683250"/>
          <p14:tracePt t="24643" x="8616950" y="5683250"/>
          <p14:tracePt t="24644" x="8609013" y="5683250"/>
          <p14:tracePt t="24646" x="8601075" y="5683250"/>
          <p14:tracePt t="24658" x="8509000" y="5683250"/>
          <p14:tracePt t="24659" x="8474075" y="5683250"/>
          <p14:tracePt t="24660" x="8466138" y="5683250"/>
          <p14:tracePt t="24674" x="8340725" y="5683250"/>
          <p14:tracePt t="24675" x="8315325" y="5683250"/>
          <p14:tracePt t="24676" x="8307388" y="5683250"/>
          <p14:tracePt t="24677" x="8297863" y="5683250"/>
          <p14:tracePt t="24692" x="8156575" y="5673725"/>
          <p14:tracePt t="24693" x="8131175" y="5673725"/>
          <p14:tracePt t="24708" x="7988300" y="5665788"/>
          <p14:tracePt t="24709" x="7970838" y="5665788"/>
          <p14:tracePt t="24710" x="7962900" y="5665788"/>
          <p14:tracePt t="24725" x="7853363" y="5657850"/>
          <p14:tracePt t="24725" x="7837488" y="5657850"/>
          <p14:tracePt t="24742" x="7720013" y="5640388"/>
          <p14:tracePt t="24743" x="7694613" y="5640388"/>
          <p14:tracePt t="24759" x="7610475" y="5640388"/>
          <p14:tracePt t="24759" x="7593013" y="5640388"/>
          <p14:tracePt t="24775" x="7510463" y="5640388"/>
          <p14:tracePt t="24775" x="7485063" y="5640388"/>
          <p14:tracePt t="24792" x="7400925" y="5657850"/>
          <p14:tracePt t="24793" x="7383463" y="5665788"/>
          <p14:tracePt t="24794" x="7375525" y="5665788"/>
          <p14:tracePt t="24808" x="7308850" y="5683250"/>
          <p14:tracePt t="24825" x="7216775" y="5708650"/>
          <p14:tracePt t="24827" x="7191375" y="5708650"/>
          <p14:tracePt t="24842" x="7173913" y="5724525"/>
          <p14:tracePt t="24858" x="7140575" y="5741988"/>
          <p14:tracePt t="24875" x="7123113" y="5767388"/>
          <p14:tracePt t="24892" x="7089775" y="5791200"/>
          <p14:tracePt t="24893" x="7081838" y="5808663"/>
          <p14:tracePt t="24908" x="7048500" y="5834063"/>
          <p14:tracePt t="24925" x="7005638" y="5867400"/>
          <p14:tracePt t="24941" x="6972300" y="5892800"/>
          <p14:tracePt t="24942" x="6964363" y="5892800"/>
          <p14:tracePt t="24958" x="6938963" y="5908675"/>
          <p14:tracePt t="24975" x="6931025" y="5918200"/>
          <p14:tracePt t="25013" x="6938963" y="5918200"/>
          <p14:tracePt t="25067" x="6946900" y="5918200"/>
          <p14:tracePt t="25074" x="6956425" y="5918200"/>
          <p14:tracePt t="25078" x="6964363" y="5918200"/>
          <p14:tracePt t="25092" x="7005638" y="5908675"/>
          <p14:tracePt t="25093" x="7023100" y="5908675"/>
          <p14:tracePt t="25108" x="7107238" y="5908675"/>
          <p14:tracePt t="25109" x="7115175" y="5908675"/>
          <p14:tracePt t="25110" x="7123113" y="5908675"/>
          <p14:tracePt t="25125" x="7216775" y="5918200"/>
          <p14:tracePt t="25126" x="7250113" y="5918200"/>
          <p14:tracePt t="25127" x="7258050" y="5918200"/>
          <p14:tracePt t="25142" x="7400925" y="5918200"/>
          <p14:tracePt t="25143" x="7426325" y="5934075"/>
          <p14:tracePt t="25159" x="7585075" y="5934075"/>
          <p14:tracePt t="25159" x="7618413" y="5934075"/>
          <p14:tracePt t="25175" x="7745413" y="5943600"/>
          <p14:tracePt t="25176" x="7778750" y="5943600"/>
          <p14:tracePt t="25192" x="7878763" y="5943600"/>
          <p14:tracePt t="25208" x="7954963" y="5943600"/>
          <p14:tracePt t="25209" x="7962900" y="5943600"/>
          <p14:tracePt t="25226" x="7970838" y="5943600"/>
          <p14:tracePt t="25314" x="7988300" y="5943600"/>
          <p14:tracePt t="25317" x="7988300" y="5934075"/>
          <p14:tracePt t="25326" x="8004175" y="5934075"/>
          <p14:tracePt t="25327" x="8013700" y="5926138"/>
          <p14:tracePt t="25343" x="8054975" y="5918200"/>
          <p14:tracePt t="25343" x="8072438" y="5918200"/>
          <p14:tracePt t="25359" x="8121650" y="5908675"/>
          <p14:tracePt t="25360" x="8131175" y="5892800"/>
          <p14:tracePt t="25375" x="8197850" y="5884863"/>
          <p14:tracePt t="25376" x="8205788" y="5884863"/>
          <p14:tracePt t="25392" x="8256588" y="5875338"/>
          <p14:tracePt t="25393" x="8264525" y="5875338"/>
          <p14:tracePt t="25409" x="8332788" y="5867400"/>
          <p14:tracePt t="25410" x="8348663" y="5867400"/>
          <p14:tracePt t="25425" x="8432800" y="5867400"/>
          <p14:tracePt t="25426" x="8450263" y="5867400"/>
          <p14:tracePt t="25427" x="8458200" y="5867400"/>
          <p14:tracePt t="25428" x="8466138" y="5867400"/>
          <p14:tracePt t="25442" x="8550275" y="5849938"/>
          <p14:tracePt t="25443" x="8583613" y="5849938"/>
          <p14:tracePt t="25459" x="8709025" y="5842000"/>
          <p14:tracePt t="25460" x="8726488" y="5834063"/>
          <p14:tracePt t="25476" x="8877300" y="5826125"/>
          <p14:tracePt t="25477" x="8910638" y="5826125"/>
          <p14:tracePt t="25492" x="9020175" y="5808663"/>
          <p14:tracePt t="25509" x="9170988" y="5800725"/>
          <p14:tracePt t="25510" x="9188450" y="5800725"/>
          <p14:tracePt t="25526" x="9305925" y="5791200"/>
          <p14:tracePt t="25527" x="9331325" y="5791200"/>
          <p14:tracePt t="25542" x="9423400" y="5783263"/>
          <p14:tracePt t="25543" x="9439275" y="5783263"/>
          <p14:tracePt t="25544" x="9456738" y="5783263"/>
          <p14:tracePt t="25558" x="9548813" y="5767388"/>
          <p14:tracePt t="25576" x="9632950" y="5757863"/>
          <p14:tracePt t="25576" x="9640888" y="5757863"/>
          <p14:tracePt t="25592" x="9707563" y="5749925"/>
          <p14:tracePt t="25593" x="9717088" y="5741988"/>
          <p14:tracePt t="25594" x="9725025" y="5741988"/>
          <p14:tracePt t="25609" x="9766300" y="5741988"/>
          <p14:tracePt t="25626" x="9809163" y="5724525"/>
          <p14:tracePt t="25642" x="9850438" y="5716588"/>
          <p14:tracePt t="25643" x="9859963" y="5716588"/>
          <p14:tracePt t="25659" x="9926638" y="5716588"/>
          <p14:tracePt t="25659" x="9934575" y="5716588"/>
          <p14:tracePt t="25676" x="10018713" y="5716588"/>
          <p14:tracePt t="25677" x="10044113" y="5716588"/>
          <p14:tracePt t="25692" x="10136188" y="5724525"/>
          <p14:tracePt t="25693" x="10153650" y="5724525"/>
          <p14:tracePt t="25709" x="10236200" y="5732463"/>
          <p14:tracePt t="25709" x="10261600" y="5732463"/>
          <p14:tracePt t="25726" x="10337800" y="5741988"/>
          <p14:tracePt t="25727" x="10345738" y="5741988"/>
          <p14:tracePt t="25743" x="10379075" y="5741988"/>
          <p14:tracePt t="25759" x="10388600" y="5741988"/>
          <p14:tracePt t="25837" x="10396538" y="5741988"/>
          <p14:tracePt t="26059" x="10396538" y="5749925"/>
          <p14:tracePt t="27409" x="10421938" y="5749925"/>
          <p14:tracePt t="27414" x="10437813" y="5749925"/>
          <p14:tracePt t="27417" x="10514013" y="5724525"/>
          <p14:tracePt t="27420" x="10529888" y="5724525"/>
          <p14:tracePt t="27421" x="10555288" y="5716588"/>
          <p14:tracePt t="27423" x="10572750" y="5716588"/>
          <p14:tracePt t="27424" x="10588625" y="5716588"/>
          <p14:tracePt t="27426" x="10598150" y="5716588"/>
          <p14:tracePt t="27427" x="10606088" y="5716588"/>
          <p14:tracePt t="27428" x="10631488" y="5708650"/>
          <p14:tracePt t="27429" x="10639425" y="5708650"/>
          <p14:tracePt t="27430" x="10647363" y="5708650"/>
          <p14:tracePt t="27431" x="10656888" y="5708650"/>
          <p14:tracePt t="27432" x="10672763" y="5708650"/>
          <p14:tracePt t="27433" x="10690225" y="5708650"/>
          <p14:tracePt t="27436" x="10723563" y="5708650"/>
          <p14:tracePt t="27444" x="10807700" y="5708650"/>
          <p14:tracePt t="27445" x="10848975" y="5708650"/>
          <p14:tracePt t="27446" x="10858500" y="5708650"/>
          <p14:tracePt t="27460" x="11075988" y="5708650"/>
          <p14:tracePt t="27461" x="11109325" y="5708650"/>
          <p14:tracePt t="27477" x="11361738" y="5708650"/>
          <p14:tracePt t="27478" x="11403013" y="5724525"/>
          <p14:tracePt t="27494" x="11637963" y="5732463"/>
          <p14:tracePt t="27495" x="11680825" y="5741988"/>
          <p14:tracePt t="27510" x="11831638" y="5749925"/>
          <p14:tracePt t="27511" x="11857038" y="5749925"/>
          <p14:tracePt t="27512" x="11864975" y="5749925"/>
          <p14:tracePt t="27527" x="11949113" y="5767388"/>
          <p14:tracePt t="27528" x="11957050" y="5767388"/>
          <p14:tracePt t="27544" x="11974513" y="5775325"/>
          <p14:tracePt t="27692" x="11974513" y="5783263"/>
          <p14:tracePt t="27695" x="11964988" y="5783263"/>
          <p14:tracePt t="27711" x="11931650" y="5826125"/>
          <p14:tracePt t="27712" x="11923713" y="5834063"/>
          <p14:tracePt t="27728" x="11880850" y="5867400"/>
          <p14:tracePt t="27729" x="11872913" y="5867400"/>
          <p14:tracePt t="27730" x="11864975" y="5867400"/>
          <p14:tracePt t="27731" x="11864975" y="5875338"/>
          <p14:tracePt t="27732" x="11847513" y="5875338"/>
          <p14:tracePt t="27744" x="11806238" y="5892800"/>
          <p14:tracePt t="27744" x="11798300" y="5900738"/>
          <p14:tracePt t="27761" x="11714163" y="5934075"/>
          <p14:tracePt t="27762" x="11704638" y="5943600"/>
          <p14:tracePt t="27777" x="11596688" y="5984875"/>
          <p14:tracePt t="27794" x="11461750" y="6035675"/>
          <p14:tracePt t="27795" x="11445875" y="6035675"/>
          <p14:tracePt t="27811" x="11260138" y="6086475"/>
          <p14:tracePt t="27812" x="11218863" y="6102350"/>
          <p14:tracePt t="27813" x="11210925" y="6102350"/>
          <p14:tracePt t="27814" x="11193463" y="6110288"/>
          <p14:tracePt t="27816" x="11176000" y="6110288"/>
          <p14:tracePt t="27817" x="11152188" y="6110288"/>
          <p14:tracePt t="27818" x="11126788" y="6119813"/>
          <p14:tracePt t="27828" x="10999788" y="6145213"/>
          <p14:tracePt t="27829" x="10950575" y="6153150"/>
          <p14:tracePt t="27844" x="10690225" y="6169025"/>
          <p14:tracePt t="27861" x="10363200" y="6203950"/>
          <p14:tracePt t="27877" x="10026650" y="6245225"/>
          <p14:tracePt t="27895" x="9625013" y="6321425"/>
          <p14:tracePt t="27896" x="9615488" y="6321425"/>
          <p14:tracePt t="27911" x="9313863" y="6370638"/>
          <p14:tracePt t="27912" x="9247188" y="6396038"/>
          <p14:tracePt t="27913" x="9229725" y="6396038"/>
          <p14:tracePt t="27915" x="9204325" y="6396038"/>
          <p14:tracePt t="27917" x="9145588" y="6403975"/>
          <p14:tracePt t="27918" x="9120188" y="6413500"/>
          <p14:tracePt t="27928" x="8936038" y="6438900"/>
          <p14:tracePt t="27929" x="8869363" y="6446838"/>
          <p14:tracePt t="27944" x="8558213" y="6480175"/>
          <p14:tracePt t="27945" x="8516938" y="6488113"/>
          <p14:tracePt t="27946" x="8491538" y="6488113"/>
          <p14:tracePt t="27947" x="8474075" y="6488113"/>
          <p14:tracePt t="27948" x="8450263" y="6488113"/>
          <p14:tracePt t="27950" x="8432800" y="6488113"/>
          <p14:tracePt t="27952" x="8366125" y="6497638"/>
          <p14:tracePt t="27953" x="8348663" y="6497638"/>
          <p14:tracePt t="27961" x="8231188" y="6505575"/>
          <p14:tracePt t="27962" x="8189913" y="6505575"/>
          <p14:tracePt t="27978" x="7988300" y="6505575"/>
          <p14:tracePt t="27979" x="7937500" y="6505575"/>
          <p14:tracePt t="27994" x="7735888" y="6505575"/>
          <p14:tracePt t="27995" x="7720013" y="6505575"/>
          <p14:tracePt t="28010" x="7559675" y="6505575"/>
          <p14:tracePt t="28011" x="7551738" y="6505575"/>
          <p14:tracePt t="28012" x="7543800" y="6505575"/>
          <p14:tracePt t="28027" x="7434263" y="6505575"/>
          <p14:tracePt t="28028" x="7426325" y="6505575"/>
          <p14:tracePt t="28029" x="7416800" y="6505575"/>
          <p14:tracePt t="28030" x="7400925" y="6505575"/>
          <p14:tracePt t="28044" x="7350125" y="6505575"/>
          <p14:tracePt t="28045" x="7334250" y="6505575"/>
          <p14:tracePt t="28061" x="7308850" y="6497638"/>
          <p14:tracePt t="28078" x="7299325" y="6497638"/>
          <p14:tracePt t="28112" x="7299325" y="6480175"/>
          <p14:tracePt t="28115" x="7291388" y="6480175"/>
          <p14:tracePt t="28116" x="7291388" y="6472238"/>
          <p14:tracePt t="28117" x="7275513" y="6472238"/>
          <p14:tracePt t="28128" x="7250113" y="6454775"/>
          <p14:tracePt t="28144" x="7132638" y="6413500"/>
          <p14:tracePt t="28161" x="7015163" y="6354763"/>
          <p14:tracePt t="28178" x="6931025" y="6345238"/>
          <p14:tracePt t="28179" x="6923088" y="6337300"/>
          <p14:tracePt t="28195" x="6897688" y="6337300"/>
          <p14:tracePt t="28211" x="6888163" y="6329363"/>
          <p14:tracePt t="28335" x="6888163" y="6311900"/>
          <p14:tracePt t="28336" x="6905625" y="6303963"/>
          <p14:tracePt t="28341" x="6913563" y="6296025"/>
          <p14:tracePt t="28345" x="6923088" y="6286500"/>
          <p14:tracePt t="28362" x="6964363" y="6262688"/>
          <p14:tracePt t="28363" x="6981825" y="6253163"/>
          <p14:tracePt t="28378" x="7023100" y="6245225"/>
          <p14:tracePt t="28379" x="7031038" y="6245225"/>
          <p14:tracePt t="28395" x="7107238" y="6227763"/>
          <p14:tracePt t="28396" x="7123113" y="6227763"/>
          <p14:tracePt t="28397" x="7132638" y="6227763"/>
          <p14:tracePt t="28412" x="7207250" y="6227763"/>
          <p14:tracePt t="28428" x="7299325" y="6227763"/>
          <p14:tracePt t="28444" x="7408863" y="6227763"/>
          <p14:tracePt t="28461" x="7534275" y="6227763"/>
          <p14:tracePt t="28462" x="7543800" y="6227763"/>
          <p14:tracePt t="28463" x="7551738" y="6227763"/>
          <p14:tracePt t="28478" x="7669213" y="6237288"/>
          <p14:tracePt t="28479" x="7694613" y="6237288"/>
          <p14:tracePt t="28495" x="7804150" y="6253163"/>
          <p14:tracePt t="28496" x="7837488" y="6253163"/>
          <p14:tracePt t="28497" x="7845425" y="6270625"/>
          <p14:tracePt t="28511" x="7988300" y="6296025"/>
          <p14:tracePt t="28512" x="8004175" y="6296025"/>
          <p14:tracePt t="28528" x="8172450" y="6329363"/>
          <p14:tracePt t="28528" x="8205788" y="6337300"/>
          <p14:tracePt t="28545" x="8348663" y="6362700"/>
          <p14:tracePt t="28546" x="8374063" y="6370638"/>
          <p14:tracePt t="28547" x="8382000" y="6370638"/>
          <p14:tracePt t="28561" x="8458200" y="6396038"/>
          <p14:tracePt t="28578" x="8466138" y="6396038"/>
          <p14:tracePt t="28725" x="8474075" y="6396038"/>
          <p14:tracePt t="28755" x="8491538" y="6396038"/>
          <p14:tracePt t="28758" x="8491538" y="6388100"/>
          <p14:tracePt t="28787" x="8499475" y="6388100"/>
          <p14:tracePt t="28789" x="8499475" y="6380163"/>
          <p14:tracePt t="28797" x="8499475" y="6370638"/>
          <p14:tracePt t="28812" x="8516938" y="6354763"/>
          <p14:tracePt t="28828" x="8532813" y="6337300"/>
          <p14:tracePt t="28829" x="8542338" y="6337300"/>
          <p14:tracePt t="28846" x="8550275" y="6329363"/>
          <p14:tracePt t="28862" x="8558213" y="6311900"/>
          <p14:tracePt t="28926" x="8575675" y="6311900"/>
          <p14:tracePt t="28932" x="8583613" y="6311900"/>
          <p14:tracePt t="28946" x="8601075" y="6303963"/>
          <p14:tracePt t="28947" x="8626475" y="6303963"/>
          <p14:tracePt t="28962" x="8667750" y="6303963"/>
          <p14:tracePt t="28963" x="8685213" y="6303963"/>
          <p14:tracePt t="28979" x="8759825" y="6303963"/>
          <p14:tracePt t="28979" x="8785225" y="6303963"/>
          <p14:tracePt t="28995" x="8869363" y="6311900"/>
          <p14:tracePt t="28995" x="8885238" y="6311900"/>
          <p14:tracePt t="29012" x="8969375" y="6321425"/>
          <p14:tracePt t="29012" x="9002713" y="6321425"/>
          <p14:tracePt t="29029" x="9086850" y="6329363"/>
          <p14:tracePt t="29030" x="9104313" y="6329363"/>
          <p14:tracePt t="29045" x="9170988" y="6337300"/>
          <p14:tracePt t="29046" x="9188450" y="6337300"/>
          <p14:tracePt t="29047" x="9204325" y="6337300"/>
          <p14:tracePt t="29062" x="9263063" y="6354763"/>
          <p14:tracePt t="29063" x="9272588" y="6354763"/>
          <p14:tracePt t="29078" x="9331325" y="6354763"/>
          <p14:tracePt t="29079" x="9339263" y="6362700"/>
          <p14:tracePt t="29095" x="9423400" y="6370638"/>
          <p14:tracePt t="29096" x="9439275" y="6370638"/>
          <p14:tracePt t="29111" x="9523413" y="6396038"/>
          <p14:tracePt t="29112" x="9540875" y="6396038"/>
          <p14:tracePt t="29113" x="9548813" y="6396038"/>
          <p14:tracePt t="29114" x="9556750" y="6403975"/>
          <p14:tracePt t="29116" x="9566275" y="6403975"/>
          <p14:tracePt t="29128" x="9683750" y="6421438"/>
          <p14:tracePt t="29129" x="9717088" y="6438900"/>
          <p14:tracePt t="29130" x="9725025" y="6438900"/>
          <p14:tracePt t="29131" x="9732963" y="6438900"/>
          <p14:tracePt t="29145" x="9883775" y="6462713"/>
          <p14:tracePt t="29146" x="9926638" y="6480175"/>
          <p14:tracePt t="29162" x="10102850" y="6505575"/>
          <p14:tracePt t="29163" x="10144125" y="6505575"/>
          <p14:tracePt t="29179" x="10294938" y="6530975"/>
          <p14:tracePt t="29195" x="10421938" y="6546850"/>
          <p14:tracePt t="29196" x="10421938" y="6564313"/>
          <p14:tracePt t="29197" x="10429875" y="6564313"/>
          <p14:tracePt t="29212" x="10480675" y="6572250"/>
          <p14:tracePt t="29213" x="10488613" y="6572250"/>
          <p14:tracePt t="29214" x="10506075" y="6581775"/>
          <p14:tracePt t="29229" x="10521950" y="6589713"/>
          <p14:tracePt t="29229" x="10521950" y="6605588"/>
          <p14:tracePt t="29249" x="10521950" y="6615113"/>
          <p14:tracePt t="29262" x="10521950" y="6623050"/>
          <p14:tracePt t="29262" x="10521950" y="6630988"/>
          <p14:tracePt t="29279" x="10506075" y="6664325"/>
          <p14:tracePt t="29280" x="10496550" y="6673850"/>
          <p14:tracePt t="29295" x="10437813" y="6715125"/>
          <p14:tracePt t="29296" x="10412413" y="6732588"/>
          <p14:tracePt t="29312" x="10294938" y="6757988"/>
          <p14:tracePt t="29329" x="10118725" y="6816725"/>
          <p14:tracePt t="29345" x="9893300" y="6840538"/>
          <p14:tracePt t="29514" x="7651750" y="6850063"/>
          <p14:tracePt t="29515" x="7643813" y="6850063"/>
          <p14:tracePt t="29516" x="7635875" y="6840538"/>
          <p14:tracePt t="29518" x="7627938" y="6840538"/>
          <p14:tracePt t="29529" x="7593013" y="6832600"/>
          <p14:tracePt t="29530" x="7585075" y="6832600"/>
          <p14:tracePt t="29546" x="7551738" y="6816725"/>
          <p14:tracePt t="29563" x="7543800" y="6807200"/>
          <p14:tracePt t="29563" x="7526338" y="6807200"/>
          <p14:tracePt t="29611" x="7518400" y="6799263"/>
          <p14:tracePt t="29617" x="7510463" y="6799263"/>
          <p14:tracePt t="29629" x="7500938" y="6791325"/>
          <p14:tracePt t="29646" x="7485063" y="6791325"/>
          <p14:tracePt t="29693" x="7485063" y="6773863"/>
          <p14:tracePt t="29701" x="7485063" y="6765925"/>
          <p14:tracePt t="29712" x="7485063" y="6757988"/>
          <p14:tracePt t="29783" x="7485063" y="6748463"/>
          <p14:tracePt t="29790" x="7485063" y="6732588"/>
          <p14:tracePt t="29797" x="7493000" y="6723063"/>
          <p14:tracePt t="29812" x="7534275" y="6689725"/>
          <p14:tracePt t="29829" x="7585075" y="6673850"/>
          <p14:tracePt t="29830" x="7593013" y="6673850"/>
          <p14:tracePt t="29846" x="7651750" y="6664325"/>
          <p14:tracePt t="29847" x="7661275" y="6648450"/>
          <p14:tracePt t="29862" x="7710488" y="6640513"/>
          <p14:tracePt t="29863" x="7720013" y="6640513"/>
          <p14:tracePt t="29879" x="7761288" y="6640513"/>
          <p14:tracePt t="29880" x="7786688" y="6640513"/>
          <p14:tracePt t="29896" x="7820025" y="6640513"/>
          <p14:tracePt t="29897" x="7827963" y="6640513"/>
          <p14:tracePt t="29913" x="7878763" y="6648450"/>
          <p14:tracePt t="29914" x="7904163" y="6648450"/>
          <p14:tracePt t="29930" x="7970838" y="6664325"/>
          <p14:tracePt t="29946" x="8039100" y="6689725"/>
          <p14:tracePt t="29963" x="8156575" y="6715125"/>
          <p14:tracePt t="29964" x="8172450" y="6715125"/>
          <p14:tracePt t="29979" x="8256588" y="6748463"/>
          <p14:tracePt t="29980" x="8264525" y="6748463"/>
          <p14:tracePt t="29981" x="8281988" y="6748463"/>
          <p14:tracePt t="29996" x="8374063" y="6781800"/>
          <p14:tracePt t="29997" x="8391525" y="6781800"/>
          <p14:tracePt t="30012" x="8499475" y="6799263"/>
          <p14:tracePt t="30013" x="8509000" y="6799263"/>
          <p14:tracePt t="30014" x="8516938" y="6799263"/>
          <p14:tracePt t="30015" x="8532813" y="6799263"/>
          <p14:tracePt t="30029" x="8626475" y="6799263"/>
          <p14:tracePt t="30030" x="8642350" y="6799263"/>
          <p14:tracePt t="30046" x="8759825" y="6799263"/>
          <p14:tracePt t="30047" x="8785225" y="6799263"/>
          <p14:tracePt t="30048" x="8793163" y="6799263"/>
          <p14:tracePt t="30062" x="8877300" y="6799263"/>
          <p14:tracePt t="30079" x="8920163" y="6799263"/>
          <p14:tracePt t="30343" x="8928100" y="6799263"/>
          <p14:tracePt t="30431" x="8910638" y="6799263"/>
          <p14:tracePt t="30436" x="8902700" y="6799263"/>
          <p14:tracePt t="30446" x="8885238" y="6799263"/>
          <p14:tracePt t="30463" x="8851900" y="6799263"/>
          <p14:tracePt t="31814" x="8869363" y="6748463"/>
          <p14:tracePt t="31815" x="8869363" y="6732588"/>
          <p14:tracePt t="31816" x="8877300" y="6723063"/>
          <p14:tracePt t="31817" x="8877300" y="6715125"/>
          <p14:tracePt t="31819" x="8885238" y="6689725"/>
          <p14:tracePt t="31820" x="8885238" y="6681788"/>
          <p14:tracePt t="31831" x="8920163" y="6623050"/>
          <p14:tracePt t="31832" x="8928100" y="6597650"/>
          <p14:tracePt t="31847" x="8953500" y="6521450"/>
          <p14:tracePt t="31848" x="8953500" y="6505575"/>
          <p14:tracePt t="31864" x="8969375" y="6421438"/>
          <p14:tracePt t="31864" x="8969375" y="6396038"/>
          <p14:tracePt t="31881" x="8994775" y="6286500"/>
          <p14:tracePt t="31882" x="9002713" y="6262688"/>
          <p14:tracePt t="31883" x="9002713" y="6245225"/>
          <p14:tracePt t="31897" x="9020175" y="6135688"/>
          <p14:tracePt t="31898" x="9037638" y="6119813"/>
          <p14:tracePt t="31899" x="9037638" y="6102350"/>
          <p14:tracePt t="31900" x="9037638" y="6094413"/>
          <p14:tracePt t="31914" x="9053513" y="5992813"/>
          <p14:tracePt t="31915" x="9061450" y="5969000"/>
          <p14:tracePt t="31931" x="9096375" y="5826125"/>
          <p14:tracePt t="31931" x="9104313" y="5791200"/>
          <p14:tracePt t="31932" x="9120188" y="5783263"/>
          <p14:tracePt t="31948" x="9163050" y="5657850"/>
          <p14:tracePt t="31949" x="9163050" y="5624513"/>
          <p14:tracePt t="31964" x="9178925" y="5497513"/>
          <p14:tracePt t="31965" x="9178925" y="5464175"/>
          <p14:tracePt t="31981" x="9178925" y="5254625"/>
          <p14:tracePt t="31982" x="9178925" y="5221288"/>
          <p14:tracePt t="31983" x="9163050" y="5203825"/>
          <p14:tracePt t="31984" x="9163050" y="5195888"/>
          <p14:tracePt t="31997" x="9155113" y="4986338"/>
          <p14:tracePt t="32014" x="9137650" y="4700588"/>
          <p14:tracePt t="32015" x="9120188" y="4667250"/>
          <p14:tracePt t="32016" x="9120188" y="4659313"/>
          <p14:tracePt t="32031" x="9104313" y="4465638"/>
          <p14:tracePt t="32032" x="9096375" y="4440238"/>
          <p14:tracePt t="32047" x="9070975" y="4171950"/>
          <p14:tracePt t="32048" x="9061450" y="4121150"/>
          <p14:tracePt t="32049" x="9053513" y="4105275"/>
          <p14:tracePt t="32050" x="9053513" y="4079875"/>
          <p14:tracePt t="32052" x="9053513" y="4062413"/>
          <p14:tracePt t="32054" x="9037638" y="3987800"/>
          <p14:tracePt t="32055" x="9037638" y="3962400"/>
          <p14:tracePt t="32064" x="9028113" y="3811588"/>
          <p14:tracePt t="32065" x="9028113" y="3752850"/>
          <p14:tracePt t="32066" x="9020175" y="3743325"/>
          <p14:tracePt t="32067" x="9020175" y="3727450"/>
          <p14:tracePt t="32070" x="9020175" y="3694113"/>
          <p14:tracePt t="32071" x="9020175" y="3659188"/>
          <p14:tracePt t="32081" x="8994775" y="3525838"/>
          <p14:tracePt t="32098" x="8969375" y="3281363"/>
          <p14:tracePt t="32099" x="8969375" y="3240088"/>
          <p14:tracePt t="32114" x="8943975" y="3038475"/>
          <p14:tracePt t="32115" x="8936038" y="3013075"/>
          <p14:tracePt t="32131" x="8902700" y="2786063"/>
          <p14:tracePt t="32132" x="8885238" y="2736850"/>
          <p14:tracePt t="32133" x="8885238" y="2719388"/>
          <p14:tracePt t="32148" x="8802688" y="2433638"/>
          <p14:tracePt t="32149" x="8777288" y="2366963"/>
          <p14:tracePt t="32164" x="8659813" y="2073275"/>
          <p14:tracePt t="32165" x="8642350" y="2022475"/>
          <p14:tracePt t="32181" x="8558213" y="1804988"/>
          <p14:tracePt t="32181" x="8550275" y="1771650"/>
          <p14:tracePt t="32198" x="8524875" y="1670050"/>
          <p14:tracePt t="32199" x="8524875" y="1644650"/>
          <p14:tracePt t="32215" x="8524875" y="1511300"/>
          <p14:tracePt t="32215" x="8524875" y="1460500"/>
          <p14:tracePt t="32231" x="8542338" y="1258888"/>
          <p14:tracePt t="32232" x="8550275" y="1217613"/>
          <p14:tracePt t="32247" x="8575675" y="1016000"/>
          <p14:tracePt t="32248" x="8575675" y="998538"/>
          <p14:tracePt t="32249" x="8575675" y="973138"/>
          <p14:tracePt t="32250" x="8575675" y="965200"/>
          <p14:tracePt t="32264" x="8575675" y="763588"/>
          <p14:tracePt t="32281" x="8575675" y="477838"/>
          <p14:tracePt t="32282" x="8567738" y="428625"/>
          <p14:tracePt t="32297" x="8558213" y="217488"/>
          <p14:tracePt t="32298" x="8550275" y="184150"/>
          <p14:tracePt t="32299" x="8550275" y="176213"/>
          <p14:tracePt t="32314" x="8532813" y="174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2E415-DE4D-1590-EF84-68FFEE3AB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58" y="646832"/>
            <a:ext cx="9084733" cy="472069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dirty="0">
                <a:highlight>
                  <a:srgbClr val="FFFF00"/>
                </a:highlight>
              </a:rPr>
              <a:t>A: Sevin, baban ne yapıyor? </a:t>
            </a:r>
          </a:p>
          <a:p>
            <a:pPr marL="0" indent="0">
              <a:buNone/>
            </a:pPr>
            <a:r>
              <a:rPr lang="tr-TR" dirty="0"/>
              <a:t>(Sevin, 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father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?) </a:t>
            </a:r>
          </a:p>
          <a:p>
            <a:pPr marL="0" indent="0">
              <a:buNone/>
            </a:pPr>
            <a:r>
              <a:rPr lang="tr-TR" sz="3600" dirty="0"/>
              <a:t>B: Yemek pişiriyor. </a:t>
            </a:r>
          </a:p>
          <a:p>
            <a:pPr marL="0" indent="0">
              <a:buNone/>
            </a:pPr>
            <a:r>
              <a:rPr lang="tr-TR" dirty="0"/>
              <a:t>(He is </a:t>
            </a:r>
            <a:r>
              <a:rPr lang="tr-TR" dirty="0" err="1"/>
              <a:t>cooking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sz="3600" dirty="0">
                <a:highlight>
                  <a:srgbClr val="FFFF00"/>
                </a:highlight>
              </a:rPr>
              <a:t>A: Ne pişiriyor?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What</a:t>
            </a:r>
            <a:r>
              <a:rPr lang="tr-TR" dirty="0"/>
              <a:t> is he </a:t>
            </a:r>
            <a:r>
              <a:rPr lang="tr-TR" dirty="0" err="1"/>
              <a:t>cooking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sz="3600" dirty="0"/>
              <a:t>B: Çorba pişiriyor. </a:t>
            </a:r>
          </a:p>
          <a:p>
            <a:pPr marL="0" indent="0">
              <a:buNone/>
            </a:pPr>
            <a:r>
              <a:rPr lang="tr-TR" dirty="0"/>
              <a:t>(He is </a:t>
            </a:r>
            <a:r>
              <a:rPr lang="tr-TR" dirty="0" err="1"/>
              <a:t>cooking</a:t>
            </a:r>
            <a:r>
              <a:rPr lang="tr-TR" dirty="0"/>
              <a:t> </a:t>
            </a:r>
            <a:r>
              <a:rPr lang="tr-TR" dirty="0" err="1"/>
              <a:t>soup</a:t>
            </a:r>
            <a:r>
              <a:rPr lang="tr-TR" dirty="0"/>
              <a:t>.)</a:t>
            </a:r>
          </a:p>
          <a:p>
            <a:pPr marL="0" indent="0">
              <a:buNone/>
            </a:pPr>
            <a:endParaRPr lang="tr-TR" sz="3600" dirty="0"/>
          </a:p>
          <a:p>
            <a:endParaRPr lang="en-US" sz="3600" dirty="0"/>
          </a:p>
        </p:txBody>
      </p:sp>
      <p:pic>
        <p:nvPicPr>
          <p:cNvPr id="4" name="Picture 3" descr="A child with long hair&#10;&#10;Description automatically generated">
            <a:extLst>
              <a:ext uri="{FF2B5EF4-FFF2-40B4-BE49-F238E27FC236}">
                <a16:creationId xmlns:a16="http://schemas.microsoft.com/office/drawing/2014/main" id="{1BEAF897-0580-6CE0-29DB-BD09F87403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</a14:imgLayer>
                </a14:imgProps>
              </a:ext>
            </a:extLst>
          </a:blip>
          <a:srcRect t="1449" r="2" b="3085"/>
          <a:stretch/>
        </p:blipFill>
        <p:spPr>
          <a:xfrm>
            <a:off x="8789088" y="-1137557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F868D8-D763-FA98-C98A-9D329D32FD48}"/>
              </a:ext>
            </a:extLst>
          </p:cNvPr>
          <p:cNvSpPr txBox="1"/>
          <p:nvPr/>
        </p:nvSpPr>
        <p:spPr>
          <a:xfrm>
            <a:off x="7737596" y="4205153"/>
            <a:ext cx="4454404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u="sng" dirty="0"/>
              <a:t>Kelimeler</a:t>
            </a:r>
          </a:p>
          <a:p>
            <a:endParaRPr lang="tr-TR" sz="2800" b="1" dirty="0"/>
          </a:p>
          <a:p>
            <a:r>
              <a:rPr lang="tr-TR" sz="2800" b="1" dirty="0"/>
              <a:t>yemek: </a:t>
            </a:r>
            <a:r>
              <a:rPr lang="tr-TR" sz="2800" dirty="0" err="1"/>
              <a:t>food</a:t>
            </a:r>
            <a:endParaRPr lang="tr-TR" sz="2800" dirty="0"/>
          </a:p>
          <a:p>
            <a:r>
              <a:rPr lang="tr-TR" sz="2800" b="1" dirty="0"/>
              <a:t>pişir</a:t>
            </a:r>
            <a:r>
              <a:rPr lang="tr-TR" sz="2800" dirty="0"/>
              <a:t>:    </a:t>
            </a:r>
            <a:r>
              <a:rPr lang="tr-TR" sz="2800" dirty="0" err="1"/>
              <a:t>cook</a:t>
            </a:r>
            <a:endParaRPr lang="tr-TR" sz="2800" dirty="0"/>
          </a:p>
          <a:p>
            <a:r>
              <a:rPr lang="tr-TR" sz="2800" b="1" dirty="0"/>
              <a:t>pişiriyor</a:t>
            </a:r>
            <a:r>
              <a:rPr lang="tr-TR" sz="2800" dirty="0"/>
              <a:t>: He/</a:t>
            </a:r>
            <a:r>
              <a:rPr lang="tr-TR" sz="2800" dirty="0" err="1"/>
              <a:t>she</a:t>
            </a:r>
            <a:r>
              <a:rPr lang="tr-TR" sz="2800" dirty="0"/>
              <a:t> is </a:t>
            </a:r>
            <a:r>
              <a:rPr lang="tr-TR" sz="2800" dirty="0" err="1"/>
              <a:t>cooking</a:t>
            </a:r>
            <a:r>
              <a:rPr lang="tr-TR" sz="2800" dirty="0"/>
              <a:t>.</a:t>
            </a:r>
          </a:p>
          <a:p>
            <a:r>
              <a:rPr lang="tr-TR" sz="2800" b="1" dirty="0"/>
              <a:t>çorba</a:t>
            </a:r>
            <a:r>
              <a:rPr lang="tr-TR" sz="2800" dirty="0"/>
              <a:t>:  </a:t>
            </a:r>
            <a:r>
              <a:rPr lang="tr-TR" sz="2800" dirty="0" err="1"/>
              <a:t>soup</a:t>
            </a:r>
            <a:endParaRPr lang="tr-TR" sz="2800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EB83526-8604-D8C5-2602-2CD45D56D6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200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11"/>
    </mc:Choice>
    <mc:Fallback xmlns="">
      <p:transition spd="slow" advTm="28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486" x="8591550" y="4743450"/>
          <p14:tracePt t="6489" x="8550275" y="4708525"/>
          <p14:tracePt t="6491" x="8509000" y="4667250"/>
          <p14:tracePt t="6493" x="8474075" y="4624388"/>
          <p14:tracePt t="6495" x="8424863" y="4575175"/>
          <p14:tracePt t="6496" x="8391525" y="4541838"/>
          <p14:tracePt t="6498" x="8307388" y="4448175"/>
          <p14:tracePt t="6499" x="8281988" y="4406900"/>
          <p14:tracePt t="6500" x="8256588" y="4373563"/>
          <p14:tracePt t="6501" x="8231188" y="4330700"/>
          <p14:tracePt t="6505" x="8139113" y="4164013"/>
          <p14:tracePt t="6513" x="8013700" y="3835400"/>
          <p14:tracePt t="6514" x="7980363" y="3743325"/>
          <p14:tracePt t="6515" x="7970838" y="3694113"/>
          <p14:tracePt t="6516" x="7945438" y="3651250"/>
          <p14:tracePt t="6517" x="7937500" y="3584575"/>
          <p14:tracePt t="6519" x="7896225" y="3482975"/>
          <p14:tracePt t="6520" x="7886700" y="3441700"/>
          <p14:tracePt t="6521" x="7862888" y="3375025"/>
          <p14:tracePt t="6522" x="7853363" y="3324225"/>
          <p14:tracePt t="6529" x="7769225" y="2987675"/>
          <p14:tracePt t="6530" x="7753350" y="2879725"/>
          <p14:tracePt t="6531" x="7735888" y="2828925"/>
          <p14:tracePt t="6532" x="7727950" y="2770188"/>
          <p14:tracePt t="6534" x="7720013" y="2711450"/>
          <p14:tracePt t="6535" x="7694613" y="2601913"/>
          <p14:tracePt t="6536" x="7686675" y="2535238"/>
          <p14:tracePt t="6537" x="7686675" y="2484438"/>
          <p14:tracePt t="6538" x="7677150" y="2417763"/>
          <p14:tracePt t="6539" x="7669213" y="2366963"/>
          <p14:tracePt t="6547" x="7627938" y="2014538"/>
          <p14:tracePt t="6548" x="7602538" y="1820863"/>
          <p14:tracePt t="6563" x="7442200" y="973138"/>
          <p14:tracePt t="6564" x="7416800" y="847725"/>
          <p14:tracePt t="6565" x="7400925" y="796925"/>
          <p14:tracePt t="6566" x="7383463" y="730250"/>
          <p14:tracePt t="6568" x="7358063" y="671513"/>
          <p14:tracePt t="6569" x="7334250" y="561975"/>
          <p14:tracePt t="6570" x="7308850" y="512763"/>
          <p14:tracePt t="6571" x="7291388" y="444500"/>
          <p14:tracePt t="6579" x="7140575" y="92075"/>
          <p14:tracePt t="6580" x="7099300" y="0"/>
          <p14:tracePt t="7091" x="2508250" y="58738"/>
          <p14:tracePt t="7092" x="2517775" y="76200"/>
          <p14:tracePt t="7095" x="2533650" y="117475"/>
          <p14:tracePt t="7098" x="2551113" y="158750"/>
          <p14:tracePt t="7114" x="2635250" y="377825"/>
          <p14:tracePt t="7115" x="2660650" y="436563"/>
          <p14:tracePt t="7130" x="2743200" y="612775"/>
          <p14:tracePt t="7147" x="2794000" y="738188"/>
          <p14:tracePt t="7163" x="2801938" y="822325"/>
          <p14:tracePt t="7164" x="2801938" y="830263"/>
          <p14:tracePt t="7180" x="2827338" y="914400"/>
          <p14:tracePt t="7181" x="2827338" y="939800"/>
          <p14:tracePt t="7182" x="2836863" y="939800"/>
          <p14:tracePt t="7183" x="2836863" y="949325"/>
          <p14:tracePt t="7185" x="2836863" y="957263"/>
          <p14:tracePt t="7186" x="2836863" y="982663"/>
          <p14:tracePt t="7187" x="2844800" y="982663"/>
          <p14:tracePt t="7188" x="2844800" y="990600"/>
          <p14:tracePt t="7189" x="2844800" y="998538"/>
          <p14:tracePt t="7197" x="2870200" y="1041400"/>
          <p14:tracePt t="7213" x="2970213" y="1166813"/>
          <p14:tracePt t="7230" x="3087688" y="1258888"/>
          <p14:tracePt t="7231" x="3105150" y="1276350"/>
          <p14:tracePt t="7247" x="3205163" y="1301750"/>
          <p14:tracePt t="7248" x="3213100" y="1301750"/>
          <p14:tracePt t="7264" x="3230563" y="1317625"/>
          <p14:tracePt t="7295" x="3248025" y="1317625"/>
          <p14:tracePt t="7311" x="3255963" y="1317625"/>
          <p14:tracePt t="7345" x="3255963" y="1325563"/>
          <p14:tracePt t="7349" x="3263900" y="1335088"/>
          <p14:tracePt t="7364" x="3289300" y="1368425"/>
          <p14:tracePt t="7365" x="3297238" y="1376363"/>
          <p14:tracePt t="7381" x="3314700" y="1409700"/>
          <p14:tracePt t="7381" x="3314700" y="1419225"/>
          <p14:tracePt t="7397" x="3330575" y="1427163"/>
          <p14:tracePt t="7398" x="3340100" y="1427163"/>
          <p14:tracePt t="7558" x="3348038" y="1427163"/>
          <p14:tracePt t="7562" x="3355975" y="1427163"/>
          <p14:tracePt t="7566" x="3373438" y="1427163"/>
          <p14:tracePt t="7581" x="3440113" y="1427163"/>
          <p14:tracePt t="7581" x="3465513" y="1419225"/>
          <p14:tracePt t="7597" x="3565525" y="1401763"/>
          <p14:tracePt t="7598" x="3582988" y="1401763"/>
          <p14:tracePt t="7599" x="3590925" y="1401763"/>
          <p14:tracePt t="7600" x="3600450" y="1401763"/>
          <p14:tracePt t="7601" x="3600450" y="1393825"/>
          <p14:tracePt t="7603" x="3608388" y="1393825"/>
          <p14:tracePt t="7604" x="3633788" y="1393825"/>
          <p14:tracePt t="7614" x="3692525" y="1393825"/>
          <p14:tracePt t="7615" x="3717925" y="1384300"/>
          <p14:tracePt t="7616" x="3725863" y="1384300"/>
          <p14:tracePt t="7618" x="3733800" y="1384300"/>
          <p14:tracePt t="7619" x="3759200" y="1384300"/>
          <p14:tracePt t="7620" x="3767138" y="1384300"/>
          <p14:tracePt t="7621" x="3776663" y="1384300"/>
          <p14:tracePt t="7622" x="3792538" y="1384300"/>
          <p14:tracePt t="7631" x="3884613" y="1384300"/>
          <p14:tracePt t="7632" x="3935413" y="1401763"/>
          <p14:tracePt t="7647" x="4152900" y="1427163"/>
          <p14:tracePt t="7664" x="4530725" y="1493838"/>
          <p14:tracePt t="7665" x="4573588" y="1501775"/>
          <p14:tracePt t="7666" x="4598988" y="1501775"/>
          <p14:tracePt t="7667" x="4614863" y="1501775"/>
          <p14:tracePt t="7669" x="4640263" y="1501775"/>
          <p14:tracePt t="7671" x="4699000" y="1511300"/>
          <p14:tracePt t="7672" x="4724400" y="1511300"/>
          <p14:tracePt t="7673" x="4740275" y="1511300"/>
          <p14:tracePt t="7680" x="4867275" y="1511300"/>
          <p14:tracePt t="7681" x="4908550" y="1511300"/>
          <p14:tracePt t="7682" x="4933950" y="1511300"/>
          <p14:tracePt t="7683" x="4951413" y="1511300"/>
          <p14:tracePt t="7685" x="4975225" y="1511300"/>
          <p14:tracePt t="7686" x="5018088" y="1511300"/>
          <p14:tracePt t="7687" x="5026025" y="1511300"/>
          <p14:tracePt t="7688" x="5051425" y="1511300"/>
          <p14:tracePt t="7697" x="5186363" y="1511300"/>
          <p14:tracePt t="7714" x="5411788" y="1501775"/>
          <p14:tracePt t="7715" x="5437188" y="1501775"/>
          <p14:tracePt t="7731" x="5513388" y="1477963"/>
          <p14:tracePt t="7747" x="5521325" y="1477963"/>
          <p14:tracePt t="7899" x="5521325" y="1468438"/>
          <p14:tracePt t="7903" x="5521325" y="1460500"/>
          <p14:tracePt t="7915" x="5521325" y="1435100"/>
          <p14:tracePt t="7931" x="5521325" y="1419225"/>
          <p14:tracePt t="7932" x="5521325" y="1401763"/>
          <p14:tracePt t="7947" x="5521325" y="1393825"/>
          <p14:tracePt t="8098" x="5521325" y="1401763"/>
          <p14:tracePt t="8103" x="5521325" y="1409700"/>
          <p14:tracePt t="8105" x="5513388" y="1419225"/>
          <p14:tracePt t="8115" x="5503863" y="1443038"/>
          <p14:tracePt t="8116" x="5495925" y="1452563"/>
          <p14:tracePt t="8131" x="5445125" y="1511300"/>
          <p14:tracePt t="8132" x="5429250" y="1527175"/>
          <p14:tracePt t="8148" x="5362575" y="1595438"/>
          <p14:tracePt t="8149" x="5345113" y="1611313"/>
          <p14:tracePt t="8165" x="5278438" y="1695450"/>
          <p14:tracePt t="8165" x="5253038" y="1712913"/>
          <p14:tracePt t="8181" x="5160963" y="1797050"/>
          <p14:tracePt t="8182" x="5135563" y="1820863"/>
          <p14:tracePt t="8198" x="5010150" y="1914525"/>
          <p14:tracePt t="8199" x="4984750" y="1947863"/>
          <p14:tracePt t="8215" x="4816475" y="2047875"/>
          <p14:tracePt t="8216" x="4775200" y="2073275"/>
          <p14:tracePt t="8217" x="4757738" y="2081213"/>
          <p14:tracePt t="8218" x="4740275" y="2090738"/>
          <p14:tracePt t="8220" x="4732338" y="2090738"/>
          <p14:tracePt t="8221" x="4699000" y="2114550"/>
          <p14:tracePt t="8222" x="4691063" y="2114550"/>
          <p14:tracePt t="8223" x="4665663" y="2124075"/>
          <p14:tracePt t="8231" x="4581525" y="2165350"/>
          <p14:tracePt t="8232" x="4540250" y="2182813"/>
          <p14:tracePt t="8248" x="4354513" y="2249488"/>
          <p14:tracePt t="8249" x="4313238" y="2266950"/>
          <p14:tracePt t="8264" x="4152900" y="2308225"/>
          <p14:tracePt t="8265" x="4129088" y="2325688"/>
          <p14:tracePt t="8266" x="4119563" y="2325688"/>
          <p14:tracePt t="8281" x="3986213" y="2341563"/>
          <p14:tracePt t="8282" x="3943350" y="2341563"/>
          <p14:tracePt t="8283" x="3935413" y="2351088"/>
          <p14:tracePt t="8285" x="3917950" y="2351088"/>
          <p14:tracePt t="8287" x="3902075" y="2351088"/>
          <p14:tracePt t="8287" x="3876675" y="2351088"/>
          <p14:tracePt t="8297" x="3776663" y="2366963"/>
          <p14:tracePt t="8298" x="3751263" y="2366963"/>
          <p14:tracePt t="8299" x="3741738" y="2366963"/>
          <p14:tracePt t="8300" x="3733800" y="2366963"/>
          <p14:tracePt t="8315" x="3600450" y="2366963"/>
          <p14:tracePt t="8316" x="3565525" y="2366963"/>
          <p14:tracePt t="8331" x="3448050" y="2374900"/>
          <p14:tracePt t="8332" x="3432175" y="2374900"/>
          <p14:tracePt t="8333" x="3414713" y="2374900"/>
          <p14:tracePt t="8335" x="3406775" y="2374900"/>
          <p14:tracePt t="8336" x="3389313" y="2374900"/>
          <p14:tracePt t="8337" x="3373438" y="2374900"/>
          <p14:tracePt t="8338" x="3365500" y="2374900"/>
          <p14:tracePt t="8348" x="3306763" y="2374900"/>
          <p14:tracePt t="8364" x="3113088" y="2374900"/>
          <p14:tracePt t="8365" x="3079750" y="2374900"/>
          <p14:tracePt t="8366" x="3071813" y="2366963"/>
          <p14:tracePt t="8367" x="3062288" y="2366963"/>
          <p14:tracePt t="8368" x="3036888" y="2366963"/>
          <p14:tracePt t="8381" x="2936875" y="2366963"/>
          <p14:tracePt t="8398" x="2768600" y="2366963"/>
          <p14:tracePt t="8415" x="2635250" y="2366963"/>
          <p14:tracePt t="8415" x="2609850" y="2366963"/>
          <p14:tracePt t="8431" x="2484438" y="2366963"/>
          <p14:tracePt t="8432" x="2449513" y="2359025"/>
          <p14:tracePt t="8448" x="2316163" y="2359025"/>
          <p14:tracePt t="8449" x="2282825" y="2359025"/>
          <p14:tracePt t="8465" x="2147888" y="2359025"/>
          <p14:tracePt t="8466" x="2132013" y="2359025"/>
          <p14:tracePt t="8467" x="2114550" y="2359025"/>
          <p14:tracePt t="8481" x="2014538" y="2374900"/>
          <p14:tracePt t="8482" x="2005013" y="2374900"/>
          <p14:tracePt t="8483" x="1989138" y="2374900"/>
          <p14:tracePt t="8484" x="1989138" y="2384425"/>
          <p14:tracePt t="8486" x="1979613" y="2384425"/>
          <p14:tracePt t="8487" x="1971675" y="2384425"/>
          <p14:tracePt t="8498" x="1905000" y="2409825"/>
          <p14:tracePt t="8499" x="1897063" y="2409825"/>
          <p14:tracePt t="8500" x="1887538" y="2409825"/>
          <p14:tracePt t="8514" x="1820863" y="2425700"/>
          <p14:tracePt t="8515" x="1812925" y="2425700"/>
          <p14:tracePt t="8516" x="1812925" y="2433638"/>
          <p14:tracePt t="8531" x="1762125" y="2451100"/>
          <p14:tracePt t="8532" x="1754188" y="2459038"/>
          <p14:tracePt t="8548" x="1685925" y="2468563"/>
          <p14:tracePt t="8548" x="1677988" y="2476500"/>
          <p14:tracePt t="8564" x="1603375" y="2492375"/>
          <p14:tracePt t="8581" x="1519238" y="2509838"/>
          <p14:tracePt t="8582" x="1509713" y="2509838"/>
          <p14:tracePt t="8583" x="1501775" y="2509838"/>
          <p14:tracePt t="8598" x="1443038" y="2517775"/>
          <p14:tracePt t="8599" x="1427163" y="2517775"/>
          <p14:tracePt t="8615" x="1350963" y="2517775"/>
          <p14:tracePt t="8616" x="1343025" y="2517775"/>
          <p14:tracePt t="8631" x="1274763" y="2517775"/>
          <p14:tracePt t="8648" x="1208088" y="2509838"/>
          <p14:tracePt t="8648" x="1192213" y="2492375"/>
          <p14:tracePt t="8665" x="1141413" y="2492375"/>
          <p14:tracePt t="8666" x="1133475" y="2492375"/>
          <p14:tracePt t="8681" x="1090613" y="2492375"/>
          <p14:tracePt t="8698" x="1065213" y="2492375"/>
          <p14:tracePt t="8771" x="1057275" y="2492375"/>
          <p14:tracePt t="8774" x="1049338" y="2492375"/>
          <p14:tracePt t="8782" x="1023938" y="2484438"/>
          <p14:tracePt t="8783" x="1006475" y="2484438"/>
          <p14:tracePt t="8798" x="939800" y="2451100"/>
          <p14:tracePt t="8799" x="931863" y="2451100"/>
          <p14:tracePt t="8800" x="922338" y="2451100"/>
          <p14:tracePt t="8815" x="873125" y="2443163"/>
          <p14:tracePt t="8831" x="814388" y="2425700"/>
          <p14:tracePt t="8848" x="746125" y="2409825"/>
          <p14:tracePt t="8865" x="730250" y="2409825"/>
          <p14:tracePt t="9016" x="738188" y="2409825"/>
          <p14:tracePt t="9018" x="738188" y="2400300"/>
          <p14:tracePt t="9031" x="771525" y="2400300"/>
          <p14:tracePt t="9048" x="814388" y="2384425"/>
          <p14:tracePt t="9065" x="855663" y="2366963"/>
          <p14:tracePt t="9067" x="873125" y="2366963"/>
          <p14:tracePt t="9082" x="922338" y="2359025"/>
          <p14:tracePt t="9083" x="947738" y="2359025"/>
          <p14:tracePt t="9098" x="1049338" y="2359025"/>
          <p14:tracePt t="9099" x="1074738" y="2359025"/>
          <p14:tracePt t="9100" x="1082675" y="2359025"/>
          <p14:tracePt t="9115" x="1216025" y="2359025"/>
          <p14:tracePt t="9116" x="1250950" y="2359025"/>
          <p14:tracePt t="9117" x="1258888" y="2359025"/>
          <p14:tracePt t="9132" x="1427163" y="2359025"/>
          <p14:tracePt t="9133" x="1468438" y="2351088"/>
          <p14:tracePt t="9134" x="1493838" y="2351088"/>
          <p14:tracePt t="9149" x="1670050" y="2341563"/>
          <p14:tracePt t="9149" x="1720850" y="2341563"/>
          <p14:tracePt t="9165" x="1905000" y="2325688"/>
          <p14:tracePt t="9182" x="2132013" y="2308225"/>
          <p14:tracePt t="9182" x="2173288" y="2300288"/>
          <p14:tracePt t="9183" x="2181225" y="2300288"/>
          <p14:tracePt t="9199" x="2332038" y="2266950"/>
          <p14:tracePt t="9199" x="2366963" y="2266950"/>
          <p14:tracePt t="9215" x="2492375" y="2233613"/>
          <p14:tracePt t="9216" x="2517775" y="2233613"/>
          <p14:tracePt t="9232" x="2625725" y="2224088"/>
          <p14:tracePt t="9233" x="2643188" y="2216150"/>
          <p14:tracePt t="9234" x="2660650" y="2216150"/>
          <p14:tracePt t="9248" x="2743200" y="2198688"/>
          <p14:tracePt t="9249" x="2760663" y="2198688"/>
          <p14:tracePt t="9266" x="2836863" y="2198688"/>
          <p14:tracePt t="9267" x="2870200" y="2198688"/>
          <p14:tracePt t="9282" x="2928938" y="2198688"/>
          <p14:tracePt t="9283" x="2954338" y="2198688"/>
          <p14:tracePt t="9298" x="3003550" y="2190750"/>
          <p14:tracePt t="9299" x="3013075" y="2190750"/>
          <p14:tracePt t="9316" x="3062288" y="2190750"/>
          <p14:tracePt t="9317" x="3087688" y="2190750"/>
          <p14:tracePt t="9332" x="3130550" y="2190750"/>
          <p14:tracePt t="9333" x="3138488" y="2190750"/>
          <p14:tracePt t="9335" x="3146425" y="2190750"/>
          <p14:tracePt t="9349" x="3205163" y="2190750"/>
          <p14:tracePt t="9349" x="3222625" y="2190750"/>
          <p14:tracePt t="9365" x="3314700" y="2208213"/>
          <p14:tracePt t="9367" x="3348038" y="2208213"/>
          <p14:tracePt t="9382" x="3440113" y="2216150"/>
          <p14:tracePt t="9383" x="3465513" y="2216150"/>
          <p14:tracePt t="9399" x="3565525" y="2224088"/>
          <p14:tracePt t="9400" x="3590925" y="2224088"/>
          <p14:tracePt t="9401" x="3600450" y="2224088"/>
          <p14:tracePt t="9416" x="3667125" y="2224088"/>
          <p14:tracePt t="9417" x="3675063" y="2224088"/>
          <p14:tracePt t="9432" x="3683000" y="2224088"/>
          <p14:tracePt t="9506" x="3692525" y="2224088"/>
          <p14:tracePt t="9513" x="3708400" y="2224088"/>
          <p14:tracePt t="9516" x="3717925" y="2224088"/>
          <p14:tracePt t="9532" x="3776663" y="2224088"/>
          <p14:tracePt t="9533" x="3792538" y="2224088"/>
          <p14:tracePt t="9549" x="3835400" y="2224088"/>
          <p14:tracePt t="9549" x="3843338" y="2224088"/>
          <p14:tracePt t="9565" x="3894138" y="2224088"/>
          <p14:tracePt t="9567" x="3902075" y="2224088"/>
          <p14:tracePt t="9582" x="3943350" y="2224088"/>
          <p14:tracePt t="9583" x="3960813" y="2224088"/>
          <p14:tracePt t="9599" x="3986213" y="2241550"/>
          <p14:tracePt t="9599" x="4002088" y="2241550"/>
          <p14:tracePt t="9616" x="4011613" y="2241550"/>
          <p14:tracePt t="9726" x="4019550" y="2241550"/>
          <p14:tracePt t="10300" x="4019550" y="2249488"/>
          <p14:tracePt t="10302" x="4019550" y="2257425"/>
          <p14:tracePt t="10316" x="4019550" y="2325688"/>
          <p14:tracePt t="10333" x="4019550" y="2341563"/>
          <p14:tracePt t="10382" x="4019550" y="2351088"/>
          <p14:tracePt t="10607" x="4019550" y="2366963"/>
          <p14:tracePt t="10613" x="4019550" y="2384425"/>
          <p14:tracePt t="10615" x="4019550" y="2392363"/>
          <p14:tracePt t="10617" x="4019550" y="2409825"/>
          <p14:tracePt t="10621" x="4019550" y="2425700"/>
          <p14:tracePt t="10633" x="4019550" y="2451100"/>
          <p14:tracePt t="10650" x="4027488" y="2492375"/>
          <p14:tracePt t="10666" x="4027488" y="2535238"/>
          <p14:tracePt t="10683" x="4027488" y="2576513"/>
          <p14:tracePt t="10700" x="3994150" y="2635250"/>
          <p14:tracePt t="10701" x="3986213" y="2660650"/>
          <p14:tracePt t="10717" x="3935413" y="2719388"/>
          <p14:tracePt t="10717" x="3917950" y="2727325"/>
          <p14:tracePt t="10733" x="3851275" y="2803525"/>
          <p14:tracePt t="10750" x="3751263" y="2921000"/>
          <p14:tracePt t="10751" x="3741738" y="2954338"/>
          <p14:tracePt t="10767" x="3575050" y="3097213"/>
          <p14:tracePt t="10768" x="3532188" y="3130550"/>
          <p14:tracePt t="10769" x="3516313" y="3148013"/>
          <p14:tracePt t="10770" x="3498850" y="3148013"/>
          <p14:tracePt t="10772" x="3482975" y="3173413"/>
          <p14:tracePt t="10773" x="3448050" y="3189288"/>
          <p14:tracePt t="10774" x="3440113" y="3206750"/>
          <p14:tracePt t="10775" x="3414713" y="3214688"/>
          <p14:tracePt t="10776" x="3398838" y="3222625"/>
          <p14:tracePt t="10783" x="3306763" y="3306763"/>
          <p14:tracePt t="10784" x="3263900" y="3332163"/>
          <p14:tracePt t="10800" x="3028950" y="3459163"/>
          <p14:tracePt t="10801" x="3013075" y="3475038"/>
          <p14:tracePt t="10817" x="2811463" y="3559175"/>
          <p14:tracePt t="10818" x="2778125" y="3584575"/>
          <p14:tracePt t="10833" x="2635250" y="3643313"/>
          <p14:tracePt t="10834" x="2609850" y="3643313"/>
          <p14:tracePt t="10835" x="2601913" y="3651250"/>
          <p14:tracePt t="10850" x="2508250" y="3694113"/>
          <p14:tracePt t="10851" x="2484438" y="3709988"/>
          <p14:tracePt t="10867" x="2408238" y="3735388"/>
          <p14:tracePt t="10868" x="2390775" y="3735388"/>
          <p14:tracePt t="10883" x="2324100" y="3768725"/>
          <p14:tracePt t="10884" x="2308225" y="3768725"/>
          <p14:tracePt t="10885" x="2308225" y="3776663"/>
          <p14:tracePt t="10900" x="2239963" y="3794125"/>
          <p14:tracePt t="10901" x="2224088" y="3802063"/>
          <p14:tracePt t="10917" x="2147888" y="3819525"/>
          <p14:tracePt t="10917" x="2132013" y="3819525"/>
          <p14:tracePt t="10933" x="2005013" y="3819525"/>
          <p14:tracePt t="10950" x="1887538" y="3819525"/>
          <p14:tracePt t="10951" x="1862138" y="3819525"/>
          <p14:tracePt t="10967" x="1795463" y="3794125"/>
          <p14:tracePt t="10968" x="1779588" y="3794125"/>
          <p14:tracePt t="10983" x="1720850" y="3768725"/>
          <p14:tracePt t="10984" x="1711325" y="3768725"/>
          <p14:tracePt t="10985" x="1695450" y="3752850"/>
          <p14:tracePt t="11000" x="1644650" y="3735388"/>
          <p14:tracePt t="11001" x="1636713" y="3727450"/>
          <p14:tracePt t="11017" x="1593850" y="3709988"/>
          <p14:tracePt t="11018" x="1593850" y="3702050"/>
          <p14:tracePt t="11019" x="1585913" y="3702050"/>
          <p14:tracePt t="11034" x="1560513" y="3694113"/>
          <p14:tracePt t="11050" x="1527175" y="3694113"/>
          <p14:tracePt t="11067" x="1501775" y="3684588"/>
          <p14:tracePt t="11068" x="1485900" y="3668713"/>
          <p14:tracePt t="11069" x="1476375" y="3668713"/>
          <p14:tracePt t="11084" x="1427163" y="3651250"/>
          <p14:tracePt t="11100" x="1350963" y="3617913"/>
          <p14:tracePt t="11100" x="1333500" y="3617913"/>
          <p14:tracePt t="11117" x="1250950" y="3584575"/>
          <p14:tracePt t="11118" x="1225550" y="3576638"/>
          <p14:tracePt t="11133" x="1133475" y="3559175"/>
          <p14:tracePt t="11135" x="1108075" y="3541713"/>
          <p14:tracePt t="11150" x="998538" y="3517900"/>
          <p14:tracePt t="11151" x="973138" y="3500438"/>
          <p14:tracePt t="11167" x="847725" y="3459163"/>
          <p14:tracePt t="11183" x="722313" y="3433763"/>
          <p14:tracePt t="11200" x="646113" y="3408363"/>
          <p14:tracePt t="11200" x="646113" y="3398838"/>
          <p14:tracePt t="11217" x="595313" y="3398838"/>
          <p14:tracePt t="11218" x="587375" y="3398838"/>
          <p14:tracePt t="11339" x="587375" y="3390900"/>
          <p14:tracePt t="12031" x="587375" y="3398838"/>
          <p14:tracePt t="12038" x="612775" y="3424238"/>
          <p14:tracePt t="12051" x="654050" y="3459163"/>
          <p14:tracePt t="12052" x="671513" y="3459163"/>
          <p14:tracePt t="12068" x="755650" y="3482975"/>
          <p14:tracePt t="12084" x="939800" y="3517900"/>
          <p14:tracePt t="12085" x="965200" y="3517900"/>
          <p14:tracePt t="12101" x="1166813" y="3525838"/>
          <p14:tracePt t="12102" x="1216025" y="3525838"/>
          <p14:tracePt t="12117" x="1485900" y="3541713"/>
          <p14:tracePt t="12119" x="1535113" y="3541713"/>
          <p14:tracePt t="12120" x="1552575" y="3541713"/>
          <p14:tracePt t="12134" x="1795463" y="3541713"/>
          <p14:tracePt t="12135" x="1838325" y="3541713"/>
          <p14:tracePt t="12136" x="1846263" y="3541713"/>
          <p14:tracePt t="12151" x="2073275" y="3541713"/>
          <p14:tracePt t="12168" x="2265363" y="3533775"/>
          <p14:tracePt t="12169" x="2298700" y="3533775"/>
          <p14:tracePt t="12184" x="2374900" y="3525838"/>
          <p14:tracePt t="12185" x="2382838" y="3525838"/>
          <p14:tracePt t="12201" x="2408238" y="3525838"/>
          <p14:tracePt t="12271" x="2416175" y="3517900"/>
          <p14:tracePt t="12274" x="2425700" y="3517900"/>
          <p14:tracePt t="12284" x="2449513" y="3500438"/>
          <p14:tracePt t="12285" x="2459038" y="3500438"/>
          <p14:tracePt t="12301" x="2500313" y="3492500"/>
          <p14:tracePt t="12317" x="2559050" y="3482975"/>
          <p14:tracePt t="12318" x="2576513" y="3482975"/>
          <p14:tracePt t="12319" x="2584450" y="3482975"/>
          <p14:tracePt t="12334" x="2668588" y="3475038"/>
          <p14:tracePt t="12335" x="2676525" y="3475038"/>
          <p14:tracePt t="12351" x="2794000" y="3459163"/>
          <p14:tracePt t="12352" x="2801938" y="3459163"/>
          <p14:tracePt t="12353" x="2811463" y="3459163"/>
          <p14:tracePt t="12368" x="2919413" y="3459163"/>
          <p14:tracePt t="12369" x="2936875" y="3449638"/>
          <p14:tracePt t="12384" x="3062288" y="3441700"/>
          <p14:tracePt t="12385" x="3079750" y="3441700"/>
          <p14:tracePt t="12386" x="3095625" y="3441700"/>
          <p14:tracePt t="12401" x="3189288" y="3416300"/>
          <p14:tracePt t="12418" x="3340100" y="3398838"/>
          <p14:tracePt t="12418" x="3355975" y="3398838"/>
          <p14:tracePt t="12434" x="3465513" y="3390900"/>
          <p14:tracePt t="12435" x="3473450" y="3390900"/>
          <p14:tracePt t="12451" x="3524250" y="3375025"/>
          <p14:tracePt t="12697" x="3524250" y="3382963"/>
          <p14:tracePt t="12699" x="3524250" y="3390900"/>
          <p14:tracePt t="12702" x="3524250" y="3398838"/>
          <p14:tracePt t="12703" x="3524250" y="3416300"/>
          <p14:tracePt t="12704" x="3524250" y="3424238"/>
          <p14:tracePt t="12718" x="3524250" y="3500438"/>
          <p14:tracePt t="12735" x="3482975" y="3600450"/>
          <p14:tracePt t="12751" x="3414713" y="3709988"/>
          <p14:tracePt t="12768" x="3322638" y="3819525"/>
          <p14:tracePt t="12785" x="3222625" y="3929063"/>
          <p14:tracePt t="12786" x="3197225" y="3944938"/>
          <p14:tracePt t="12801" x="3105150" y="4011613"/>
          <p14:tracePt t="12802" x="3095625" y="4021138"/>
          <p14:tracePt t="12803" x="3095625" y="4029075"/>
          <p14:tracePt t="12804" x="3079750" y="4029075"/>
          <p14:tracePt t="12805" x="3071813" y="4046538"/>
          <p14:tracePt t="12818" x="3013075" y="4087813"/>
          <p14:tracePt t="12818" x="2995613" y="4095750"/>
          <p14:tracePt t="12835" x="2928938" y="4146550"/>
          <p14:tracePt t="12836" x="2903538" y="4154488"/>
          <p14:tracePt t="12852" x="2827338" y="4197350"/>
          <p14:tracePt t="12853" x="2811463" y="4222750"/>
          <p14:tracePt t="12868" x="2719388" y="4256088"/>
          <p14:tracePt t="12869" x="2693988" y="4264025"/>
          <p14:tracePt t="12885" x="2609850" y="4281488"/>
          <p14:tracePt t="12885" x="2592388" y="4297363"/>
          <p14:tracePt t="12902" x="2517775" y="4322763"/>
          <p14:tracePt t="12902" x="2492375" y="4340225"/>
          <p14:tracePt t="12918" x="2408238" y="4356100"/>
          <p14:tracePt t="12919" x="2390775" y="4356100"/>
          <p14:tracePt t="12935" x="2282825" y="4365625"/>
          <p14:tracePt t="12936" x="2257425" y="4365625"/>
          <p14:tracePt t="12951" x="2147888" y="4381500"/>
          <p14:tracePt t="12952" x="2132013" y="4381500"/>
          <p14:tracePt t="12968" x="2047875" y="4389438"/>
          <p14:tracePt t="12969" x="2022475" y="4398963"/>
          <p14:tracePt t="12985" x="1938338" y="4424363"/>
          <p14:tracePt t="12986" x="1920875" y="4424363"/>
          <p14:tracePt t="12987" x="1905000" y="4432300"/>
          <p14:tracePt t="12988" x="1897063" y="4432300"/>
          <p14:tracePt t="13002" x="1812925" y="4448175"/>
          <p14:tracePt t="13002" x="1795463" y="4465638"/>
          <p14:tracePt t="13019" x="1695450" y="4483100"/>
          <p14:tracePt t="13019" x="1685925" y="4491038"/>
          <p14:tracePt t="13035" x="1603375" y="4516438"/>
          <p14:tracePt t="13052" x="1509713" y="4532313"/>
          <p14:tracePt t="13052" x="1501775" y="4532313"/>
          <p14:tracePt t="13068" x="1443038" y="4557713"/>
          <p14:tracePt t="13086" x="1427163" y="4575175"/>
          <p14:tracePt t="13087" x="1417638" y="4575175"/>
          <p14:tracePt t="13102" x="1417638" y="4591050"/>
          <p14:tracePt t="13118" x="1392238" y="4608513"/>
          <p14:tracePt t="13135" x="1392238" y="4633913"/>
          <p14:tracePt t="13152" x="1384300" y="4641850"/>
          <p14:tracePt t="13168" x="1376363" y="4649788"/>
          <p14:tracePt t="13185" x="1358900" y="4649788"/>
          <p14:tracePt t="13211" x="1358900" y="4659313"/>
          <p14:tracePt t="13219" x="1350963" y="4659313"/>
          <p14:tracePt t="13219" x="1343025" y="4659313"/>
          <p14:tracePt t="13235" x="1309688" y="4659313"/>
          <p14:tracePt t="13252" x="1274763" y="4675188"/>
          <p14:tracePt t="13269" x="1266825" y="4675188"/>
          <p14:tracePt t="13333" x="1258888" y="4675188"/>
          <p14:tracePt t="13338" x="1250950" y="4675188"/>
          <p14:tracePt t="13352" x="1225550" y="4667250"/>
          <p14:tracePt t="13369" x="1216025" y="4667250"/>
          <p14:tracePt t="14023" x="1216025" y="4659313"/>
          <p14:tracePt t="14025" x="1233488" y="4659313"/>
          <p14:tracePt t="14026" x="1241425" y="4659313"/>
          <p14:tracePt t="14036" x="1284288" y="4649788"/>
          <p14:tracePt t="14053" x="1417638" y="4633913"/>
          <p14:tracePt t="14054" x="1450975" y="4633913"/>
          <p14:tracePt t="14069" x="1611313" y="4633913"/>
          <p14:tracePt t="14070" x="1627188" y="4633913"/>
          <p14:tracePt t="14086" x="1838325" y="4633913"/>
          <p14:tracePt t="14087" x="1887538" y="4633913"/>
          <p14:tracePt t="14103" x="2114550" y="4641850"/>
          <p14:tracePt t="14104" x="2165350" y="4649788"/>
          <p14:tracePt t="14119" x="2374900" y="4659313"/>
          <p14:tracePt t="14120" x="2390775" y="4659313"/>
          <p14:tracePt t="14121" x="2416175" y="4659313"/>
          <p14:tracePt t="14136" x="2559050" y="4675188"/>
          <p14:tracePt t="14137" x="2592388" y="4675188"/>
          <p14:tracePt t="14152" x="2727325" y="4675188"/>
          <p14:tracePt t="14169" x="2886075" y="4675188"/>
          <p14:tracePt t="14170" x="2911475" y="4675188"/>
          <p14:tracePt t="14186" x="2995613" y="4675188"/>
          <p14:tracePt t="14187" x="3013075" y="4667250"/>
          <p14:tracePt t="14202" x="3062288" y="4659313"/>
          <p14:tracePt t="14203" x="3079750" y="4659313"/>
          <p14:tracePt t="14219" x="3121025" y="4649788"/>
          <p14:tracePt t="14241" x="3130550" y="4649788"/>
          <p14:tracePt t="14257" x="3138488" y="4649788"/>
          <p14:tracePt t="14269" x="3138488" y="4633913"/>
          <p14:tracePt t="14705" x="3146425" y="4633913"/>
          <p14:tracePt t="16477" x="3163888" y="4633913"/>
          <p14:tracePt t="16478" x="3171825" y="4624388"/>
          <p14:tracePt t="16479" x="3179763" y="4624388"/>
          <p14:tracePt t="16483" x="3189288" y="4624388"/>
          <p14:tracePt t="16490" x="3205163" y="4616450"/>
          <p14:tracePt t="16505" x="3213100" y="4616450"/>
          <p14:tracePt t="16619" x="3213100" y="4608513"/>
          <p14:tracePt t="16828" x="3222625" y="4608513"/>
          <p14:tracePt t="16837" x="3263900" y="4649788"/>
          <p14:tracePt t="16839" x="3271838" y="4659313"/>
          <p14:tracePt t="16844" x="3314700" y="4700588"/>
          <p14:tracePt t="16846" x="3340100" y="4718050"/>
          <p14:tracePt t="16855" x="3389313" y="4743450"/>
          <p14:tracePt t="16856" x="3424238" y="4759325"/>
          <p14:tracePt t="16872" x="3590925" y="4818063"/>
          <p14:tracePt t="16872" x="3641725" y="4826000"/>
          <p14:tracePt t="16888" x="3917950" y="4884738"/>
          <p14:tracePt t="16889" x="4002088" y="4894263"/>
          <p14:tracePt t="16905" x="4405313" y="4943475"/>
          <p14:tracePt t="16906" x="4505325" y="4953000"/>
          <p14:tracePt t="16921" x="4975225" y="5011738"/>
          <p14:tracePt t="16922" x="5033963" y="5019675"/>
          <p14:tracePt t="16923" x="5076825" y="5019675"/>
          <p14:tracePt t="16924" x="5110163" y="5019675"/>
          <p14:tracePt t="16926" x="5143500" y="5027613"/>
          <p14:tracePt t="16927" x="5219700" y="5037138"/>
          <p14:tracePt t="16928" x="5245100" y="5037138"/>
          <p14:tracePt t="16938" x="5562600" y="5070475"/>
          <p14:tracePt t="16939" x="5638800" y="5078413"/>
          <p14:tracePt t="16940" x="5664200" y="5078413"/>
          <p14:tracePt t="16955" x="6149975" y="5137150"/>
          <p14:tracePt t="16956" x="6208713" y="5137150"/>
          <p14:tracePt t="16972" x="6670675" y="5154613"/>
          <p14:tracePt t="16973" x="6770688" y="5162550"/>
          <p14:tracePt t="16988" x="7191375" y="5178425"/>
          <p14:tracePt t="16989" x="7250113" y="5178425"/>
          <p14:tracePt t="16990" x="7275513" y="5178425"/>
          <p14:tracePt t="17005" x="7635875" y="5187950"/>
          <p14:tracePt t="17006" x="7694613" y="5187950"/>
          <p14:tracePt t="17022" x="8004175" y="5195888"/>
          <p14:tracePt t="17023" x="8054975" y="5195888"/>
          <p14:tracePt t="17038" x="8289925" y="5221288"/>
          <p14:tracePt t="17039" x="8307388" y="5229225"/>
          <p14:tracePt t="17040" x="8323263" y="5229225"/>
          <p14:tracePt t="17055" x="8450263" y="5237163"/>
          <p14:tracePt t="17056" x="8458200" y="5246688"/>
          <p14:tracePt t="17057" x="8466138" y="5246688"/>
          <p14:tracePt t="17072" x="8542338" y="5272088"/>
          <p14:tracePt t="17089" x="8601075" y="5287963"/>
          <p14:tracePt t="17090" x="8616950" y="5287963"/>
          <p14:tracePt t="17106" x="8626475" y="5305425"/>
          <p14:tracePt t="17332" x="8626475" y="5313363"/>
          <p14:tracePt t="17333" x="8626475" y="5321300"/>
          <p14:tracePt t="17339" x="8626475" y="5330825"/>
          <p14:tracePt t="17341" x="8626475" y="5346700"/>
          <p14:tracePt t="17344" x="8626475" y="5356225"/>
          <p14:tracePt t="17356" x="8626475" y="5364163"/>
          <p14:tracePt t="17372" x="8626475" y="5372100"/>
          <p14:tracePt t="17373" x="8616950" y="5389563"/>
          <p14:tracePt t="17389" x="8609013" y="5405438"/>
          <p14:tracePt t="17406" x="8575675" y="5430838"/>
          <p14:tracePt t="17407" x="8567738" y="5438775"/>
          <p14:tracePt t="17423" x="8532813" y="5448300"/>
          <p14:tracePt t="17424" x="8524875" y="5456238"/>
          <p14:tracePt t="17438" x="8509000" y="5456238"/>
          <p14:tracePt t="17456" x="8491538" y="5481638"/>
          <p14:tracePt t="17473" x="8491538" y="5489575"/>
          <p14:tracePt t="17766" x="8499475" y="5489575"/>
          <p14:tracePt t="17780" x="8509000" y="5489575"/>
          <p14:tracePt t="17790" x="8516938" y="5489575"/>
          <p14:tracePt t="17791" x="8532813" y="5489575"/>
          <p14:tracePt t="17794" x="8542338" y="5497513"/>
          <p14:tracePt t="17806" x="8616950" y="5514975"/>
          <p14:tracePt t="17807" x="8634413" y="5514975"/>
          <p14:tracePt t="17822" x="8767763" y="5522913"/>
          <p14:tracePt t="17823" x="8785225" y="5522913"/>
          <p14:tracePt t="17824" x="8793163" y="5522913"/>
          <p14:tracePt t="17825" x="8802688" y="5522913"/>
          <p14:tracePt t="17839" x="8936038" y="5532438"/>
          <p14:tracePt t="17840" x="8961438" y="5532438"/>
          <p14:tracePt t="17856" x="9129713" y="5532438"/>
          <p14:tracePt t="17857" x="9163050" y="5532438"/>
          <p14:tracePt t="17858" x="9170988" y="5532438"/>
          <p14:tracePt t="17860" x="9188450" y="5532438"/>
          <p14:tracePt t="17861" x="9204325" y="5532438"/>
          <p14:tracePt t="17862" x="9221788" y="5532438"/>
          <p14:tracePt t="17863" x="9229725" y="5532438"/>
          <p14:tracePt t="17872" x="9313863" y="5532438"/>
          <p14:tracePt t="17873" x="9339263" y="5532438"/>
          <p14:tracePt t="17874" x="9347200" y="5532438"/>
          <p14:tracePt t="17889" x="9472613" y="5514975"/>
          <p14:tracePt t="17906" x="9582150" y="5497513"/>
          <p14:tracePt t="17907" x="9590088" y="5489575"/>
          <p14:tracePt t="17908" x="9599613" y="5489575"/>
          <p14:tracePt t="17923" x="9632950" y="5464175"/>
          <p14:tracePt t="17939" x="9666288" y="5456238"/>
          <p14:tracePt t="17940" x="9666288" y="5448300"/>
          <p14:tracePt t="17962" x="9674225" y="5448300"/>
          <p14:tracePt t="18620" x="9674225" y="5456238"/>
          <p14:tracePt t="18622" x="9674225" y="5473700"/>
          <p14:tracePt t="18626" x="9666288" y="5473700"/>
          <p14:tracePt t="18639" x="9658350" y="5489575"/>
          <p14:tracePt t="18656" x="9658350" y="5522913"/>
          <p14:tracePt t="18673" x="9640888" y="5540375"/>
          <p14:tracePt t="18690" x="9615488" y="5565775"/>
          <p14:tracePt t="18691" x="9615488" y="5573713"/>
          <p14:tracePt t="18707" x="9607550" y="5581650"/>
          <p14:tracePt t="18708" x="9599613" y="5599113"/>
          <p14:tracePt t="18723" x="9574213" y="5607050"/>
          <p14:tracePt t="18740" x="9523413" y="5640388"/>
          <p14:tracePt t="18741" x="9515475" y="5640388"/>
          <p14:tracePt t="18756" x="9439275" y="5649913"/>
          <p14:tracePt t="18757" x="9439275" y="5657850"/>
          <p14:tracePt t="18773" x="9347200" y="5665788"/>
          <p14:tracePt t="18773" x="9321800" y="5683250"/>
          <p14:tracePt t="18790" x="9229725" y="5691188"/>
          <p14:tracePt t="18807" x="9096375" y="5724525"/>
          <p14:tracePt t="18808" x="9070975" y="5724525"/>
          <p14:tracePt t="18809" x="9061450" y="5732463"/>
          <p14:tracePt t="18823" x="8953500" y="5741988"/>
          <p14:tracePt t="18824" x="8936038" y="5749925"/>
          <p14:tracePt t="18840" x="8818563" y="5783263"/>
          <p14:tracePt t="18841" x="8802688" y="5783263"/>
          <p14:tracePt t="18857" x="8718550" y="5808663"/>
          <p14:tracePt t="18857" x="8693150" y="5808663"/>
          <p14:tracePt t="18873" x="8601075" y="5816600"/>
          <p14:tracePt t="18874" x="8591550" y="5826125"/>
          <p14:tracePt t="18890" x="8532813" y="5834063"/>
          <p14:tracePt t="18891" x="8516938" y="5849938"/>
          <p14:tracePt t="18906" x="8466138" y="5859463"/>
          <p14:tracePt t="18923" x="8366125" y="5875338"/>
          <p14:tracePt t="18924" x="8356600" y="5875338"/>
          <p14:tracePt t="18925" x="8348663" y="5875338"/>
          <p14:tracePt t="18927" x="8348663" y="5892800"/>
          <p14:tracePt t="18928" x="8323263" y="5892800"/>
          <p14:tracePt t="18940" x="8274050" y="5900738"/>
          <p14:tracePt t="18956" x="8215313" y="5934075"/>
          <p14:tracePt t="18973" x="8147050" y="5951538"/>
          <p14:tracePt t="18974" x="8139113" y="5959475"/>
          <p14:tracePt t="18990" x="8097838" y="5976938"/>
          <p14:tracePt t="19006" x="8072438" y="5992813"/>
          <p14:tracePt t="19024" x="8054975" y="5992813"/>
          <p14:tracePt t="19040" x="8029575" y="5992813"/>
          <p14:tracePt t="19041" x="8021638" y="6002338"/>
          <p14:tracePt t="19057" x="7988300" y="6018213"/>
          <p14:tracePt t="19074" x="7962900" y="6018213"/>
          <p14:tracePt t="19090" x="7962900" y="6027738"/>
          <p14:tracePt t="19624" x="7970838" y="6027738"/>
          <p14:tracePt t="19627" x="7988300" y="6027738"/>
          <p14:tracePt t="19641" x="8029575" y="6018213"/>
          <p14:tracePt t="19642" x="8047038" y="6018213"/>
          <p14:tracePt t="19657" x="8131175" y="6018213"/>
          <p14:tracePt t="19657" x="8139113" y="6018213"/>
          <p14:tracePt t="19674" x="8264525" y="6018213"/>
          <p14:tracePt t="19675" x="8297863" y="6018213"/>
          <p14:tracePt t="19676" x="8307388" y="6018213"/>
          <p14:tracePt t="19691" x="8432800" y="6018213"/>
          <p14:tracePt t="19692" x="8466138" y="6018213"/>
          <p14:tracePt t="19707" x="8616950" y="6018213"/>
          <p14:tracePt t="19724" x="8726488" y="6018213"/>
          <p14:tracePt t="19740" x="8843963" y="6010275"/>
          <p14:tracePt t="19742" x="8869363" y="6010275"/>
          <p14:tracePt t="19757" x="8928100" y="6002338"/>
          <p14:tracePt t="19758" x="8953500" y="6002338"/>
          <p14:tracePt t="19774" x="9012238" y="5992813"/>
          <p14:tracePt t="19775" x="9037638" y="5992813"/>
          <p14:tracePt t="19790" x="9096375" y="5976938"/>
          <p14:tracePt t="19791" x="9104313" y="5976938"/>
          <p14:tracePt t="19808" x="9170988" y="5976938"/>
          <p14:tracePt t="19808" x="9178925" y="5976938"/>
          <p14:tracePt t="19824" x="9221788" y="5976938"/>
          <p14:tracePt t="19825" x="9229725" y="5976938"/>
          <p14:tracePt t="19841" x="9288463" y="5969000"/>
          <p14:tracePt t="19857" x="9331325" y="5969000"/>
          <p14:tracePt t="19858" x="9331325" y="5959475"/>
          <p14:tracePt t="19877" x="9339263" y="5959475"/>
          <p14:tracePt t="20465" x="9331325" y="5959475"/>
          <p14:tracePt t="20469" x="9331325" y="5976938"/>
          <p14:tracePt t="20475" x="9331325" y="5984875"/>
          <p14:tracePt t="20492" x="9331325" y="6027738"/>
          <p14:tracePt t="20508" x="9321800" y="6069013"/>
          <p14:tracePt t="20508" x="9321800" y="6076950"/>
          <p14:tracePt t="20525" x="9321800" y="6110288"/>
          <p14:tracePt t="20526" x="9321800" y="6119813"/>
          <p14:tracePt t="20542" x="9321800" y="6153150"/>
          <p14:tracePt t="20558" x="9313863" y="6194425"/>
          <p14:tracePt t="20575" x="9288463" y="6237288"/>
          <p14:tracePt t="20576" x="9280525" y="6245225"/>
          <p14:tracePt t="20592" x="9263063" y="6286500"/>
          <p14:tracePt t="20592" x="9247188" y="6286500"/>
          <p14:tracePt t="20608" x="9204325" y="6329363"/>
          <p14:tracePt t="20609" x="9196388" y="6329363"/>
          <p14:tracePt t="20625" x="9155113" y="6354763"/>
          <p14:tracePt t="20641" x="9112250" y="6362700"/>
          <p14:tracePt t="20642" x="9104313" y="6362700"/>
          <p14:tracePt t="20658" x="9061450" y="6370638"/>
          <p14:tracePt t="20659" x="9053513" y="6370638"/>
          <p14:tracePt t="20675" x="9012238" y="6380163"/>
          <p14:tracePt t="20676" x="8994775" y="6380163"/>
          <p14:tracePt t="20691" x="8953500" y="6380163"/>
          <p14:tracePt t="20692" x="8943975" y="6380163"/>
          <p14:tracePt t="20708" x="8910638" y="6380163"/>
          <p14:tracePt t="20725" x="8869363" y="6380163"/>
          <p14:tracePt t="20741" x="8826500" y="6380163"/>
          <p14:tracePt t="20742" x="8818563" y="6380163"/>
          <p14:tracePt t="20758" x="8767763" y="6380163"/>
          <p14:tracePt t="20775" x="8734425" y="6380163"/>
          <p14:tracePt t="20776" x="8726488" y="6380163"/>
          <p14:tracePt t="20792" x="8693150" y="6380163"/>
          <p14:tracePt t="20793" x="8685213" y="6380163"/>
          <p14:tracePt t="20808" x="8634413" y="6380163"/>
          <p14:tracePt t="20809" x="8616950" y="6380163"/>
          <p14:tracePt t="20825" x="8567738" y="6380163"/>
          <p14:tracePt t="20825" x="8558213" y="6380163"/>
          <p14:tracePt t="20842" x="8516938" y="6380163"/>
          <p14:tracePt t="20842" x="8509000" y="6380163"/>
          <p14:tracePt t="20858" x="8483600" y="6380163"/>
          <p14:tracePt t="20876" x="8474075" y="6380163"/>
          <p14:tracePt t="20937" x="8466138" y="6380163"/>
          <p14:tracePt t="20946" x="8450263" y="6380163"/>
          <p14:tracePt t="20949" x="8440738" y="6380163"/>
          <p14:tracePt t="20958" x="8424863" y="6380163"/>
          <p14:tracePt t="20959" x="8407400" y="6380163"/>
          <p14:tracePt t="20975" x="8382000" y="6380163"/>
          <p14:tracePt t="20992" x="8356600" y="6380163"/>
          <p14:tracePt t="20993" x="8348663" y="6380163"/>
          <p14:tracePt t="21008" x="8340725" y="6380163"/>
          <p14:tracePt t="21388" x="8348663" y="6380163"/>
          <p14:tracePt t="21391" x="8366125" y="6380163"/>
          <p14:tracePt t="21409" x="8424863" y="6370638"/>
          <p14:tracePt t="21410" x="8424863" y="6354763"/>
          <p14:tracePt t="21411" x="8432800" y="6354763"/>
          <p14:tracePt t="21425" x="8499475" y="6345238"/>
          <p14:tracePt t="21426" x="8509000" y="6337300"/>
          <p14:tracePt t="21427" x="8516938" y="6337300"/>
          <p14:tracePt t="21428" x="8532813" y="6337300"/>
          <p14:tracePt t="21442" x="8583613" y="6337300"/>
          <p14:tracePt t="21459" x="8634413" y="6337300"/>
          <p14:tracePt t="21476" x="8675688" y="6329363"/>
          <p14:tracePt t="21477" x="8685213" y="6329363"/>
          <p14:tracePt t="21492" x="8709025" y="6329363"/>
          <p14:tracePt t="21509" x="8718550" y="6329363"/>
          <p14:tracePt t="21525" x="8759825" y="6329363"/>
          <p14:tracePt t="21542" x="8802688" y="6311900"/>
          <p14:tracePt t="21559" x="8843963" y="6303963"/>
          <p14:tracePt t="21576" x="8910638" y="6303963"/>
          <p14:tracePt t="21577" x="8920163" y="6303963"/>
          <p14:tracePt t="21592" x="8953500" y="6303963"/>
          <p14:tracePt t="21593" x="8961438" y="6303963"/>
          <p14:tracePt t="21609" x="8994775" y="6303963"/>
          <p14:tracePt t="21610" x="9002713" y="6303963"/>
          <p14:tracePt t="21626" x="9012238" y="6303963"/>
          <p14:tracePt t="22087" x="9020175" y="6303963"/>
          <p14:tracePt t="22092" x="9037638" y="6311900"/>
          <p14:tracePt t="22092" x="9045575" y="6311900"/>
          <p14:tracePt t="22093" x="9053513" y="6321425"/>
          <p14:tracePt t="22096" x="9061450" y="6321425"/>
          <p14:tracePt t="22109" x="9096375" y="6329363"/>
          <p14:tracePt t="22110" x="9096375" y="6337300"/>
          <p14:tracePt t="22111" x="9104313" y="6337300"/>
          <p14:tracePt t="22126" x="9129713" y="6337300"/>
          <p14:tracePt t="22143" x="9137650" y="6337300"/>
          <p14:tracePt t="22917" x="9145588" y="6337300"/>
          <p14:tracePt t="22924" x="9163050" y="6337300"/>
          <p14:tracePt t="22926" x="9170988" y="6337300"/>
          <p14:tracePt t="22930" x="9178925" y="6337300"/>
          <p14:tracePt t="22943" x="9221788" y="6337300"/>
          <p14:tracePt t="22944" x="9229725" y="6337300"/>
          <p14:tracePt t="22960" x="9288463" y="6354763"/>
          <p14:tracePt t="22960" x="9296400" y="6354763"/>
          <p14:tracePt t="22976" x="9347200" y="6362700"/>
          <p14:tracePt t="22977" x="9355138" y="6362700"/>
          <p14:tracePt t="22993" x="9390063" y="6362700"/>
          <p14:tracePt t="23010" x="9398000" y="6362700"/>
          <p14:tracePt t="23691" x="9413875" y="6362700"/>
          <p14:tracePt t="23839" x="9423400" y="6362700"/>
          <p14:tracePt t="23843" x="9431338" y="6362700"/>
          <p14:tracePt t="23843" x="9439275" y="6362700"/>
          <p14:tracePt t="23846" x="9456738" y="6362700"/>
          <p14:tracePt t="23861" x="9507538" y="6362700"/>
          <p14:tracePt t="23877" x="9599613" y="6380163"/>
          <p14:tracePt t="23894" x="9691688" y="6396038"/>
          <p14:tracePt t="23896" x="9717088" y="6396038"/>
          <p14:tracePt t="23897" x="9717088" y="6403975"/>
          <p14:tracePt t="23898" x="9725025" y="6403975"/>
          <p14:tracePt t="23910" x="9775825" y="6403975"/>
          <p14:tracePt t="23927" x="9809163" y="6403975"/>
          <p14:tracePt t="23944" x="9817100" y="6403975"/>
          <p14:tracePt t="23961" x="9842500" y="6403975"/>
          <p14:tracePt t="23977" x="9875838" y="6396038"/>
          <p14:tracePt t="23994" x="9918700" y="6396038"/>
          <p14:tracePt t="23995" x="9926638" y="6396038"/>
          <p14:tracePt t="24010" x="9977438" y="6396038"/>
          <p14:tracePt t="24027" x="10069513" y="6396038"/>
          <p14:tracePt t="24044" x="10194925" y="6403975"/>
          <p14:tracePt t="24061" x="10363200" y="6413500"/>
          <p14:tracePt t="24062" x="10396538" y="6413500"/>
          <p14:tracePt t="24077" x="10529888" y="6421438"/>
          <p14:tracePt t="24078" x="10555288" y="6421438"/>
          <p14:tracePt t="24079" x="10564813" y="6421438"/>
          <p14:tracePt t="24080" x="10572750" y="6421438"/>
          <p14:tracePt t="24094" x="10690225" y="6438900"/>
          <p14:tracePt t="24111" x="10774363" y="6438900"/>
          <p14:tracePt t="24112" x="10782300" y="6438900"/>
          <p14:tracePt t="24128" x="10807700" y="6446838"/>
          <p14:tracePt t="24262" x="10815638" y="6446838"/>
          <p14:tracePt t="24271" x="10858500" y="6446838"/>
          <p14:tracePt t="24273" x="10866438" y="6446838"/>
          <p14:tracePt t="24279" x="10899775" y="6446838"/>
          <p14:tracePt t="24280" x="10907713" y="6446838"/>
          <p14:tracePt t="24281" x="10925175" y="6446838"/>
          <p14:tracePt t="24294" x="11009313" y="6446838"/>
          <p14:tracePt t="24296" x="11025188" y="6446838"/>
          <p14:tracePt t="24311" x="11109325" y="6454775"/>
          <p14:tracePt t="24312" x="11142663" y="6454775"/>
          <p14:tracePt t="24328" x="11226800" y="6454775"/>
          <p14:tracePt t="24329" x="11244263" y="6454775"/>
          <p14:tracePt t="24344" x="11318875" y="6454775"/>
          <p14:tracePt t="24361" x="11369675" y="6454775"/>
          <p14:tracePt t="24378" x="11403013" y="6454775"/>
          <p14:tracePt t="24379" x="11410950" y="6454775"/>
          <p14:tracePt t="24395" x="11428413" y="6454775"/>
          <p14:tracePt t="24396" x="11436350" y="6454775"/>
          <p14:tracePt t="24397" x="11445875" y="6454775"/>
          <p14:tracePt t="24411" x="11469688" y="6454775"/>
          <p14:tracePt t="24427" x="11512550" y="6438900"/>
          <p14:tracePt t="24445" x="11528425" y="6429375"/>
          <p14:tracePt t="24446" x="11537950" y="6429375"/>
          <p14:tracePt t="24461" x="11571288" y="6429375"/>
          <p14:tracePt t="24462" x="11571288" y="6421438"/>
          <p14:tracePt t="24478" x="11596688" y="6421438"/>
          <p14:tracePt t="24494" x="11604625" y="6421438"/>
          <p14:tracePt t="24495" x="11604625" y="6413500"/>
          <p14:tracePt t="24846" x="11596688" y="6413500"/>
          <p14:tracePt t="24848" x="11587163" y="6413500"/>
          <p14:tracePt t="24862" x="11553825" y="6421438"/>
          <p14:tracePt t="24878" x="11504613" y="6480175"/>
          <p14:tracePt t="24879" x="11495088" y="6480175"/>
          <p14:tracePt t="24895" x="11428413" y="6497638"/>
          <p14:tracePt t="24912" x="11361738" y="6530975"/>
          <p14:tracePt t="24913" x="11344275" y="6530975"/>
          <p14:tracePt t="24928" x="11318875" y="6538913"/>
          <p14:tracePt t="24929" x="11303000" y="6538913"/>
          <p14:tracePt t="24930" x="11293475" y="6538913"/>
          <p14:tracePt t="24945" x="11260138" y="6546850"/>
          <p14:tracePt t="24946" x="11252200" y="6546850"/>
          <p14:tracePt t="24947" x="11244263" y="6564313"/>
          <p14:tracePt t="24961" x="11201400" y="6564313"/>
          <p14:tracePt t="24962" x="11193463" y="6572250"/>
          <p14:tracePt t="24963" x="11176000" y="6572250"/>
          <p14:tracePt t="24978" x="11083925" y="6581775"/>
          <p14:tracePt t="24979" x="11075988" y="6589713"/>
          <p14:tracePt t="24980" x="11068050" y="6589713"/>
          <p14:tracePt t="24981" x="11050588" y="6589713"/>
          <p14:tracePt t="24995" x="10950575" y="6605588"/>
          <p14:tracePt t="24996" x="10941050" y="6615113"/>
          <p14:tracePt t="25011" x="10790238" y="6630988"/>
          <p14:tracePt t="25012" x="10756900" y="6648450"/>
          <p14:tracePt t="25028" x="10606088" y="6656388"/>
          <p14:tracePt t="25030" x="10572750" y="6656388"/>
          <p14:tracePt t="25045" x="10421938" y="6664325"/>
          <p14:tracePt t="25046" x="10396538" y="6664325"/>
          <p14:tracePt t="25061" x="10228263" y="6673850"/>
          <p14:tracePt t="25062" x="10202863" y="6673850"/>
          <p14:tracePt t="25063" x="10194925" y="6673850"/>
          <p14:tracePt t="25064" x="10186988" y="6673850"/>
          <p14:tracePt t="25066" x="10161588" y="6673850"/>
          <p14:tracePt t="25067" x="10153650" y="6673850"/>
          <p14:tracePt t="25068" x="10144125" y="6673850"/>
          <p14:tracePt t="25069" x="10128250" y="6673850"/>
          <p14:tracePt t="25079" x="10059988" y="6673850"/>
          <p14:tracePt t="25095" x="9909175" y="6673850"/>
          <p14:tracePt t="25112" x="9783763" y="6673850"/>
          <p14:tracePt t="25113" x="9766300" y="6673850"/>
          <p14:tracePt t="25128" x="9666288" y="6673850"/>
          <p14:tracePt t="25129" x="9658350" y="6673850"/>
          <p14:tracePt t="25130" x="9648825" y="6673850"/>
          <p14:tracePt t="25145" x="9566275" y="6673850"/>
          <p14:tracePt t="25162" x="9515475" y="6673850"/>
          <p14:tracePt t="25178" x="9482138" y="6689725"/>
          <p14:tracePt t="25196" x="9431338" y="6699250"/>
          <p14:tracePt t="25212" x="9355138" y="6699250"/>
          <p14:tracePt t="25228" x="9229725" y="6707188"/>
          <p14:tracePt t="25245" x="9104313" y="6715125"/>
          <p14:tracePt t="25245" x="9078913" y="6715125"/>
          <p14:tracePt t="25262" x="8978900" y="6715125"/>
          <p14:tracePt t="25262" x="8953500" y="6715125"/>
          <p14:tracePt t="25278" x="8869363" y="6715125"/>
          <p14:tracePt t="25279" x="8861425" y="6715125"/>
          <p14:tracePt t="25295" x="8785225" y="6715125"/>
          <p14:tracePt t="25297" x="8777288" y="6715125"/>
          <p14:tracePt t="25298" x="8767763" y="6715125"/>
          <p14:tracePt t="25312" x="8718550" y="6715125"/>
          <p14:tracePt t="25313" x="8701088" y="6715125"/>
          <p14:tracePt t="25329" x="8659813" y="6715125"/>
          <p14:tracePt t="25346" x="8642350" y="6715125"/>
          <p14:tracePt t="25347" x="8634413" y="6715125"/>
          <p14:tracePt t="25362" x="8601075" y="6715125"/>
          <p14:tracePt t="25379" x="8524875" y="6748463"/>
          <p14:tracePt t="25380" x="8516938" y="6757988"/>
          <p14:tracePt t="25396" x="8474075" y="6781800"/>
          <p14:tracePt t="25397" x="8466138" y="6791325"/>
          <p14:tracePt t="25412" x="8450263" y="6799263"/>
          <p14:tracePt t="26139" x="8458200" y="6799263"/>
          <p14:tracePt t="26145" x="8466138" y="6799263"/>
          <p14:tracePt t="26154" x="8474075" y="6799263"/>
          <p14:tracePt t="26479" x="8491538" y="6799263"/>
          <p14:tracePt t="26482" x="8491538" y="6791325"/>
          <p14:tracePt t="26496" x="8483600" y="6723063"/>
          <p14:tracePt t="26497" x="8483600" y="6715125"/>
          <p14:tracePt t="26498" x="8483600" y="6707188"/>
          <p14:tracePt t="26499" x="8483600" y="6689725"/>
          <p14:tracePt t="26500" x="8474075" y="6689725"/>
          <p14:tracePt t="26512" x="8450263" y="6605588"/>
          <p14:tracePt t="26530" x="8432800" y="6521450"/>
          <p14:tracePt t="26531" x="8424863" y="6505575"/>
          <p14:tracePt t="26547" x="8407400" y="6438900"/>
          <p14:tracePt t="26548" x="8407400" y="6421438"/>
          <p14:tracePt t="26563" x="8407400" y="6388100"/>
          <p14:tracePt t="26580" x="8407400" y="6329363"/>
          <p14:tracePt t="26580" x="8407400" y="6311900"/>
          <p14:tracePt t="26596" x="8432800" y="6203950"/>
          <p14:tracePt t="26597" x="8432800" y="6186488"/>
          <p14:tracePt t="26598" x="8432800" y="6178550"/>
          <p14:tracePt t="26613" x="8466138" y="6076950"/>
          <p14:tracePt t="26614" x="8466138" y="6061075"/>
          <p14:tracePt t="26615" x="8466138" y="6051550"/>
          <p14:tracePt t="26616" x="8474075" y="6043613"/>
          <p14:tracePt t="26630" x="8474075" y="5934075"/>
          <p14:tracePt t="26631" x="8474075" y="5918200"/>
          <p14:tracePt t="26646" x="8491538" y="5741988"/>
          <p14:tracePt t="26647" x="8491538" y="5716588"/>
          <p14:tracePt t="26663" x="8491538" y="5507038"/>
          <p14:tracePt t="26664" x="8491538" y="5456238"/>
          <p14:tracePt t="26679" x="8499475" y="5246688"/>
          <p14:tracePt t="26680" x="8509000" y="5213350"/>
          <p14:tracePt t="26681" x="8509000" y="5195888"/>
          <p14:tracePt t="26682" x="8516938" y="5178425"/>
          <p14:tracePt t="26683" x="8516938" y="5162550"/>
          <p14:tracePt t="26685" x="8516938" y="5129213"/>
          <p14:tracePt t="26686" x="8516938" y="5111750"/>
          <p14:tracePt t="26687" x="8532813" y="5095875"/>
          <p14:tracePt t="26696" x="8550275" y="4953000"/>
          <p14:tracePt t="26697" x="8558213" y="4910138"/>
          <p14:tracePt t="26698" x="8558213" y="4884738"/>
          <p14:tracePt t="26699" x="8558213" y="4876800"/>
          <p14:tracePt t="26701" x="8575675" y="4826000"/>
          <p14:tracePt t="26703" x="8575675" y="4802188"/>
          <p14:tracePt t="26703" x="8583613" y="4759325"/>
          <p14:tracePt t="26713" x="8601075" y="4575175"/>
          <p14:tracePt t="26714" x="8626475" y="4491038"/>
          <p14:tracePt t="26715" x="8626475" y="4457700"/>
          <p14:tracePt t="26730" x="8675688" y="4029075"/>
          <p14:tracePt t="26731" x="8685213" y="3919538"/>
          <p14:tracePt t="26746" x="8701088" y="3433763"/>
          <p14:tracePt t="26747" x="8701088" y="3365500"/>
          <p14:tracePt t="26748" x="8701088" y="3332163"/>
          <p14:tracePt t="26749" x="8701088" y="3306763"/>
          <p14:tracePt t="26751" x="8701088" y="3265488"/>
          <p14:tracePt t="26752" x="8709025" y="3198813"/>
          <p14:tracePt t="26753" x="8709025" y="3163888"/>
          <p14:tracePt t="26754" x="8709025" y="3140075"/>
          <p14:tracePt t="26763" x="8718550" y="2928938"/>
          <p14:tracePt t="26764" x="8718550" y="2846388"/>
          <p14:tracePt t="26779" x="8759825" y="2468563"/>
          <p14:tracePt t="26780" x="8759825" y="2409825"/>
          <p14:tracePt t="26781" x="8759825" y="2392363"/>
          <p14:tracePt t="26796" x="8793163" y="2022475"/>
          <p14:tracePt t="26797" x="8802688" y="1973263"/>
          <p14:tracePt t="26798" x="8802688" y="1938338"/>
          <p14:tracePt t="26813" x="8802688" y="1585913"/>
          <p14:tracePt t="26814" x="8802688" y="1527175"/>
          <p14:tracePt t="26815" x="8802688" y="1511300"/>
          <p14:tracePt t="26817" x="8802688" y="1477963"/>
          <p14:tracePt t="26819" x="8802688" y="1401763"/>
          <p14:tracePt t="26820" x="8802688" y="1384300"/>
          <p14:tracePt t="26830" x="8759825" y="1184275"/>
          <p14:tracePt t="26831" x="8734425" y="1108075"/>
          <p14:tracePt t="26847" x="8634413" y="747713"/>
          <p14:tracePt t="26848" x="8601075" y="679450"/>
          <p14:tracePt t="26849" x="8591550" y="663575"/>
          <p14:tracePt t="26863" x="8483600" y="436563"/>
          <p14:tracePt t="26864" x="8466138" y="395288"/>
          <p14:tracePt t="26865" x="8450263" y="377825"/>
          <p14:tracePt t="26880" x="8382000" y="242888"/>
          <p14:tracePt t="26881" x="8366125" y="209550"/>
          <p14:tracePt t="26897" x="8297863" y="84138"/>
          <p14:tracePt t="26897" x="8281988" y="5080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Müzik sayfasına yazma adam">
            <a:extLst>
              <a:ext uri="{FF2B5EF4-FFF2-40B4-BE49-F238E27FC236}">
                <a16:creationId xmlns:a16="http://schemas.microsoft.com/office/drawing/2014/main" id="{874A097A-EA8F-8DF3-AC20-A43BBEBDF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4" r="-1" b="-1"/>
          <a:stretch/>
        </p:blipFill>
        <p:spPr>
          <a:xfrm>
            <a:off x="-310223" y="587839"/>
            <a:ext cx="9094455" cy="627016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2E415-DE4D-1590-EF84-68FFEE3AB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8741" y="898072"/>
            <a:ext cx="6221186" cy="422910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</a:t>
            </a:r>
            <a:r>
              <a:rPr lang="tr-TR" dirty="0" err="1">
                <a:highlight>
                  <a:srgbClr val="FFFF00"/>
                </a:highlight>
              </a:rPr>
              <a:t>Liana</a:t>
            </a:r>
            <a:r>
              <a:rPr lang="tr-TR" dirty="0">
                <a:highlight>
                  <a:srgbClr val="FFFF00"/>
                </a:highlight>
              </a:rPr>
              <a:t> , ne yapıyorsun?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/>
              <a:t>B: Hiçbir şey.   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Nothing</a:t>
            </a:r>
            <a:r>
              <a:rPr lang="tr-TR" dirty="0"/>
              <a:t>.)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Kardeşin Ahmet ne yapıyor?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brother</a:t>
            </a:r>
            <a:r>
              <a:rPr lang="tr-TR" dirty="0"/>
              <a:t>, Ahmet </a:t>
            </a:r>
            <a:r>
              <a:rPr lang="tr-TR" dirty="0" err="1"/>
              <a:t>doing</a:t>
            </a:r>
            <a:r>
              <a:rPr lang="tr-TR" dirty="0"/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B: He is </a:t>
            </a:r>
            <a:r>
              <a:rPr lang="tr-TR" dirty="0" err="1">
                <a:highlight>
                  <a:srgbClr val="FFFF00"/>
                </a:highlight>
              </a:rPr>
              <a:t>learning</a:t>
            </a:r>
            <a:r>
              <a:rPr lang="tr-TR" dirty="0">
                <a:highlight>
                  <a:srgbClr val="FFFF00"/>
                </a:highlight>
              </a:rPr>
              <a:t> Spanish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(İspanyolca öğreniyor.)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4A5210-A7F0-CFB4-364C-2B9FF46702F7}"/>
              </a:ext>
            </a:extLst>
          </p:cNvPr>
          <p:cNvSpPr txBox="1"/>
          <p:nvPr/>
        </p:nvSpPr>
        <p:spPr>
          <a:xfrm>
            <a:off x="4743753" y="140320"/>
            <a:ext cx="7629687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GÜNLÜK KONUŞMA/Daily </a:t>
            </a:r>
            <a:r>
              <a:rPr lang="tr-TR" sz="3200" b="1" dirty="0" err="1"/>
              <a:t>Conversation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0182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34"/>
    </mc:Choice>
    <mc:Fallback xmlns="">
      <p:transition spd="slow" advTm="13134"/>
    </mc:Fallback>
  </mc:AlternateContent>
  <p:extLst>
    <p:ext uri="{3A86A75C-4F4B-4683-9AE1-C65F6400EC91}">
      <p14:laserTraceLst xmlns:p14="http://schemas.microsoft.com/office/powerpoint/2010/main">
        <p14:tracePtLst>
          <p14:tracePt t="701" x="7904163" y="66675"/>
          <p14:tracePt t="702" x="7912100" y="76200"/>
          <p14:tracePt t="703" x="7912100" y="100013"/>
          <p14:tracePt t="716" x="7921625" y="252413"/>
          <p14:tracePt t="717" x="7921625" y="285750"/>
          <p14:tracePt t="733" x="7945438" y="419100"/>
          <p14:tracePt t="733" x="7945438" y="436563"/>
          <p14:tracePt t="734" x="7945438" y="444500"/>
          <p14:tracePt t="735" x="7945438" y="454025"/>
          <p14:tracePt t="749" x="7945438" y="520700"/>
          <p14:tracePt t="750" x="7945438" y="528638"/>
          <p14:tracePt t="767" x="7945438" y="579438"/>
          <p14:tracePt t="767" x="7954963" y="587375"/>
          <p14:tracePt t="783" x="7954963" y="630238"/>
          <p14:tracePt t="799" x="7962900" y="671513"/>
          <p14:tracePt t="817" x="7962900" y="704850"/>
          <p14:tracePt t="837" x="7962900" y="712788"/>
          <p14:tracePt t="850" x="7962900" y="738188"/>
          <p14:tracePt t="851" x="7962900" y="747713"/>
          <p14:tracePt t="866" x="7962900" y="788988"/>
          <p14:tracePt t="883" x="7962900" y="822325"/>
          <p14:tracePt t="884" x="7962900" y="830263"/>
          <p14:tracePt t="900" x="7962900" y="855663"/>
          <p14:tracePt t="917" x="7945438" y="881063"/>
          <p14:tracePt t="933" x="7921625" y="914400"/>
          <p14:tracePt t="934" x="7904163" y="914400"/>
          <p14:tracePt t="935" x="7904163" y="923925"/>
          <p14:tracePt t="950" x="7853363" y="949325"/>
          <p14:tracePt t="951" x="7837488" y="957263"/>
          <p14:tracePt t="966" x="7735888" y="982663"/>
          <p14:tracePt t="967" x="7720013" y="982663"/>
          <p14:tracePt t="983" x="7585075" y="990600"/>
          <p14:tracePt t="984" x="7559675" y="998538"/>
          <p14:tracePt t="1000" x="7426325" y="1008063"/>
          <p14:tracePt t="1001" x="7400925" y="1023938"/>
          <p14:tracePt t="1002" x="7392988" y="1023938"/>
          <p14:tracePt t="1003" x="7383463" y="1023938"/>
          <p14:tracePt t="1005" x="7375525" y="1023938"/>
          <p14:tracePt t="1017" x="7299325" y="1031875"/>
          <p14:tracePt t="1017" x="7291388" y="1041400"/>
          <p14:tracePt t="1018" x="7275513" y="1041400"/>
          <p14:tracePt t="1033" x="7224713" y="1066800"/>
          <p14:tracePt t="1050" x="7181850" y="1082675"/>
          <p14:tracePt t="1051" x="7181850" y="1090613"/>
          <p14:tracePt t="1067" x="7173913" y="1108075"/>
          <p14:tracePt t="1067" x="7165975" y="1108075"/>
          <p14:tracePt t="1083" x="7140575" y="1133475"/>
          <p14:tracePt t="1084" x="7140575" y="1149350"/>
          <p14:tracePt t="1085" x="7140575" y="1158875"/>
          <p14:tracePt t="1100" x="7099300" y="1208088"/>
          <p14:tracePt t="1100" x="7089775" y="1217613"/>
          <p14:tracePt t="1116" x="7023100" y="1284288"/>
          <p14:tracePt t="1134" x="6972300" y="1343025"/>
          <p14:tracePt t="1135" x="6964363" y="1360488"/>
          <p14:tracePt t="1150" x="6923088" y="1401763"/>
          <p14:tracePt t="1151" x="6913563" y="1409700"/>
          <p14:tracePt t="1166" x="6846888" y="1443038"/>
          <p14:tracePt t="1183" x="6762750" y="1468438"/>
          <p14:tracePt t="1184" x="6754813" y="1468438"/>
          <p14:tracePt t="1200" x="6670675" y="1493838"/>
          <p14:tracePt t="1201" x="6645275" y="1493838"/>
          <p14:tracePt t="1217" x="6553200" y="1501775"/>
          <p14:tracePt t="1218" x="6545263" y="1501775"/>
          <p14:tracePt t="1234" x="6511925" y="1511300"/>
          <p14:tracePt t="1235" x="6502400" y="1511300"/>
          <p14:tracePt t="1639" x="6519863" y="1511300"/>
          <p14:tracePt t="1640" x="6527800" y="1511300"/>
          <p14:tracePt t="1645" x="6535738" y="1511300"/>
          <p14:tracePt t="1646" x="6545263" y="1511300"/>
          <p14:tracePt t="1650" x="6561138" y="1511300"/>
          <p14:tracePt t="1667" x="6619875" y="1501775"/>
          <p14:tracePt t="1668" x="6645275" y="1501775"/>
          <p14:tracePt t="1669" x="6645275" y="1485900"/>
          <p14:tracePt t="1684" x="6737350" y="1477963"/>
          <p14:tracePt t="1685" x="6754813" y="1468438"/>
          <p14:tracePt t="1701" x="6864350" y="1460500"/>
          <p14:tracePt t="1702" x="6880225" y="1443038"/>
          <p14:tracePt t="1703" x="6897688" y="1443038"/>
          <p14:tracePt t="1717" x="6956425" y="1435100"/>
          <p14:tracePt t="1718" x="6964363" y="1435100"/>
          <p14:tracePt t="1733" x="6997700" y="1427163"/>
          <p14:tracePt t="1837" x="7005638" y="1427163"/>
          <p14:tracePt t="1848" x="7064375" y="1427163"/>
          <p14:tracePt t="1850" x="7073900" y="1427163"/>
          <p14:tracePt t="1854" x="7107238" y="1427163"/>
          <p14:tracePt t="1867" x="7158038" y="1427163"/>
          <p14:tracePt t="1868" x="7165975" y="1427163"/>
          <p14:tracePt t="1884" x="7240588" y="1427163"/>
          <p14:tracePt t="1885" x="7258050" y="1427163"/>
          <p14:tracePt t="1900" x="7367588" y="1443038"/>
          <p14:tracePt t="1901" x="7375525" y="1443038"/>
          <p14:tracePt t="1917" x="7451725" y="1452563"/>
          <p14:tracePt t="1917" x="7459663" y="1452563"/>
          <p14:tracePt t="1934" x="7534275" y="1452563"/>
          <p14:tracePt t="1935" x="7543800" y="1452563"/>
          <p14:tracePt t="1950" x="7585075" y="1452563"/>
          <p14:tracePt t="1970" x="7627938" y="1452563"/>
          <p14:tracePt t="1972" x="7651750" y="1452563"/>
          <p14:tracePt t="1984" x="7677150" y="1452563"/>
          <p14:tracePt t="1986" x="7694613" y="1452563"/>
          <p14:tracePt t="2001" x="7745413" y="1443038"/>
          <p14:tracePt t="2002" x="7761288" y="1435100"/>
          <p14:tracePt t="2017" x="7837488" y="1419225"/>
          <p14:tracePt t="2018" x="7862888" y="1419225"/>
          <p14:tracePt t="2034" x="7945438" y="1393825"/>
          <p14:tracePt t="2035" x="7954963" y="1393825"/>
          <p14:tracePt t="2051" x="8004175" y="1384300"/>
          <p14:tracePt t="2052" x="8013700" y="1384300"/>
          <p14:tracePt t="2068" x="8029575" y="1376363"/>
          <p14:tracePt t="2202" x="8039100" y="1376363"/>
          <p14:tracePt t="2203" x="8054975" y="1360488"/>
          <p14:tracePt t="2207" x="8080375" y="1360488"/>
          <p14:tracePt t="2218" x="8131175" y="1350963"/>
          <p14:tracePt t="2219" x="8164513" y="1350963"/>
          <p14:tracePt t="2234" x="8248650" y="1343025"/>
          <p14:tracePt t="2235" x="8256588" y="1343025"/>
          <p14:tracePt t="2236" x="8264525" y="1343025"/>
          <p14:tracePt t="2251" x="8340725" y="1343025"/>
          <p14:tracePt t="2252" x="8366125" y="1343025"/>
          <p14:tracePt t="2267" x="8407400" y="1343025"/>
          <p14:tracePt t="2285" x="8415338" y="1343025"/>
          <p14:tracePt t="2332" x="8424863" y="1343025"/>
          <p14:tracePt t="2341" x="8432800" y="1343025"/>
          <p14:tracePt t="2351" x="8474075" y="1335088"/>
          <p14:tracePt t="2352" x="8499475" y="1335088"/>
          <p14:tracePt t="2367" x="8601075" y="1317625"/>
          <p14:tracePt t="2368" x="8616950" y="1317625"/>
          <p14:tracePt t="2369" x="8626475" y="1317625"/>
          <p14:tracePt t="2370" x="8634413" y="1317625"/>
          <p14:tracePt t="2372" x="8642350" y="1317625"/>
          <p14:tracePt t="2384" x="8726488" y="1317625"/>
          <p14:tracePt t="2401" x="8843963" y="1309688"/>
          <p14:tracePt t="2402" x="8877300" y="1309688"/>
          <p14:tracePt t="2403" x="8885238" y="1309688"/>
          <p14:tracePt t="2418" x="8961438" y="1301750"/>
          <p14:tracePt t="2419" x="8978900" y="1301750"/>
          <p14:tracePt t="2434" x="9053513" y="1301750"/>
          <p14:tracePt t="2435" x="9061450" y="1301750"/>
          <p14:tracePt t="2436" x="9078913" y="1301750"/>
          <p14:tracePt t="2451" x="9104313" y="1292225"/>
          <p14:tracePt t="2452" x="9120188" y="1292225"/>
          <p14:tracePt t="2468" x="9137650" y="1292225"/>
          <p14:tracePt t="2484" x="9137650" y="1276350"/>
          <p14:tracePt t="2561" x="9145588" y="1276350"/>
          <p14:tracePt t="2566" x="9163050" y="1276350"/>
          <p14:tracePt t="2566" x="9170988" y="1276350"/>
          <p14:tracePt t="2569" x="9178925" y="1266825"/>
          <p14:tracePt t="2584" x="9247188" y="1266825"/>
          <p14:tracePt t="2585" x="9255125" y="1266825"/>
          <p14:tracePt t="2601" x="9288463" y="1266825"/>
          <p14:tracePt t="2602" x="9296400" y="1266825"/>
          <p14:tracePt t="2618" x="9339263" y="1266825"/>
          <p14:tracePt t="2635" x="9347200" y="1266825"/>
          <p14:tracePt t="3853" x="9347200" y="1276350"/>
          <p14:tracePt t="3855" x="9347200" y="1284288"/>
          <p14:tracePt t="3856" x="9347200" y="1292225"/>
          <p14:tracePt t="3869" x="9321800" y="1335088"/>
          <p14:tracePt t="3870" x="9313863" y="1360488"/>
          <p14:tracePt t="3885" x="9272588" y="1409700"/>
          <p14:tracePt t="3886" x="9272588" y="1419225"/>
          <p14:tracePt t="3887" x="9263063" y="1427163"/>
          <p14:tracePt t="3902" x="9204325" y="1493838"/>
          <p14:tracePt t="3903" x="9196388" y="1501775"/>
          <p14:tracePt t="3904" x="9188450" y="1501775"/>
          <p14:tracePt t="3905" x="9178925" y="1511300"/>
          <p14:tracePt t="3919" x="9096375" y="1570038"/>
          <p14:tracePt t="3920" x="9070975" y="1585913"/>
          <p14:tracePt t="3935" x="8969375" y="1662113"/>
          <p14:tracePt t="3936" x="8943975" y="1662113"/>
          <p14:tracePt t="3937" x="8936038" y="1670050"/>
          <p14:tracePt t="3952" x="8843963" y="1738313"/>
          <p14:tracePt t="3969" x="8701088" y="1797050"/>
          <p14:tracePt t="3970" x="8685213" y="1804988"/>
          <p14:tracePt t="3985" x="8601075" y="1846263"/>
          <p14:tracePt t="4002" x="8509000" y="1905000"/>
          <p14:tracePt t="4003" x="8483600" y="1905000"/>
          <p14:tracePt t="4019" x="8356600" y="1955800"/>
          <p14:tracePt t="4020" x="8323263" y="1973263"/>
          <p14:tracePt t="4036" x="8147050" y="2047875"/>
          <p14:tracePt t="4037" x="8097838" y="2055813"/>
          <p14:tracePt t="4052" x="7862888" y="2132013"/>
          <p14:tracePt t="4053" x="7804150" y="2139950"/>
          <p14:tracePt t="4054" x="7794625" y="2157413"/>
          <p14:tracePt t="4069" x="7543800" y="2208213"/>
          <p14:tracePt t="4070" x="7485063" y="2208213"/>
          <p14:tracePt t="4086" x="7265988" y="2257425"/>
          <p14:tracePt t="4087" x="7224713" y="2257425"/>
          <p14:tracePt t="4103" x="7107238" y="2292350"/>
          <p14:tracePt t="4104" x="7099300" y="2292350"/>
          <p14:tracePt t="4120" x="7064375" y="2300288"/>
          <p14:tracePt t="4228" x="7056438" y="2300288"/>
          <p14:tracePt t="4233" x="7048500" y="2308225"/>
          <p14:tracePt t="4234" x="7040563" y="2308225"/>
          <p14:tracePt t="4237" x="7023100" y="2325688"/>
          <p14:tracePt t="4252" x="6972300" y="2366963"/>
          <p14:tracePt t="4269" x="6897688" y="2425700"/>
          <p14:tracePt t="4269" x="6888163" y="2425700"/>
          <p14:tracePt t="4286" x="6846888" y="2468563"/>
          <p14:tracePt t="4287" x="6829425" y="2468563"/>
          <p14:tracePt t="4302" x="6796088" y="2501900"/>
          <p14:tracePt t="4320" x="6788150" y="2517775"/>
          <p14:tracePt t="4364" x="6770688" y="2517775"/>
          <p14:tracePt t="4546" x="6780213" y="2517775"/>
          <p14:tracePt t="4550" x="6788150" y="2517775"/>
          <p14:tracePt t="4555" x="6796088" y="2517775"/>
          <p14:tracePt t="4570" x="6821488" y="2517775"/>
          <p14:tracePt t="4570" x="6838950" y="2517775"/>
          <p14:tracePt t="4586" x="6897688" y="2517775"/>
          <p14:tracePt t="4587" x="6913563" y="2517775"/>
          <p14:tracePt t="4603" x="7023100" y="2517775"/>
          <p14:tracePt t="4619" x="7207250" y="2543175"/>
          <p14:tracePt t="4636" x="7383463" y="2560638"/>
          <p14:tracePt t="4637" x="7416800" y="2560638"/>
          <p14:tracePt t="4653" x="7569200" y="2560638"/>
          <p14:tracePt t="4654" x="7593013" y="2560638"/>
          <p14:tracePt t="4655" x="7610475" y="2560638"/>
          <p14:tracePt t="4669" x="7710488" y="2560638"/>
          <p14:tracePt t="4670" x="7720013" y="2560638"/>
          <p14:tracePt t="4687" x="7794625" y="2560638"/>
          <p14:tracePt t="6166" x="7794625" y="2576513"/>
          <p14:tracePt t="6171" x="7794625" y="2586038"/>
          <p14:tracePt t="6172" x="7778750" y="2586038"/>
          <p14:tracePt t="6176" x="7769225" y="2593975"/>
          <p14:tracePt t="6187" x="7753350" y="2619375"/>
          <p14:tracePt t="6188" x="7735888" y="2627313"/>
          <p14:tracePt t="6204" x="7710488" y="2660650"/>
          <p14:tracePt t="6204" x="7694613" y="2668588"/>
          <p14:tracePt t="6221" x="7669213" y="2703513"/>
          <p14:tracePt t="6222" x="7651750" y="2703513"/>
          <p14:tracePt t="6238" x="7627938" y="2727325"/>
          <p14:tracePt t="6239" x="7610475" y="2727325"/>
          <p14:tracePt t="6254" x="7593013" y="2762250"/>
          <p14:tracePt t="6255" x="7585075" y="2762250"/>
          <p14:tracePt t="6271" x="7559675" y="2795588"/>
          <p14:tracePt t="6272" x="7551738" y="2795588"/>
          <p14:tracePt t="6273" x="7551738" y="2803525"/>
          <p14:tracePt t="6287" x="7526338" y="2811463"/>
          <p14:tracePt t="6288" x="7526338" y="2828925"/>
          <p14:tracePt t="6304" x="7500938" y="2854325"/>
          <p14:tracePt t="6305" x="7485063" y="2870200"/>
          <p14:tracePt t="6306" x="7485063" y="2879725"/>
          <p14:tracePt t="6321" x="7442200" y="2921000"/>
          <p14:tracePt t="6322" x="7434263" y="2928938"/>
          <p14:tracePt t="6337" x="7392988" y="2979738"/>
          <p14:tracePt t="6338" x="7383463" y="2997200"/>
          <p14:tracePt t="6354" x="7342188" y="3046413"/>
          <p14:tracePt t="6371" x="7291388" y="3097213"/>
          <p14:tracePt t="6372" x="7265988" y="3105150"/>
          <p14:tracePt t="6387" x="7224713" y="3173413"/>
          <p14:tracePt t="6404" x="7148513" y="3248025"/>
          <p14:tracePt t="6405" x="7140575" y="3257550"/>
          <p14:tracePt t="6421" x="7081838" y="3316288"/>
          <p14:tracePt t="6422" x="7056438" y="3340100"/>
          <p14:tracePt t="6438" x="6981825" y="3433763"/>
          <p14:tracePt t="6454" x="6880225" y="3525838"/>
          <p14:tracePt t="6471" x="6805613" y="3592513"/>
          <p14:tracePt t="6472" x="6796088" y="3600450"/>
          <p14:tracePt t="6473" x="6796088" y="3609975"/>
          <p14:tracePt t="6488" x="6762750" y="3643313"/>
          <p14:tracePt t="6504" x="6746875" y="3668713"/>
          <p14:tracePt t="6505" x="6729413" y="3668713"/>
          <p14:tracePt t="6522" x="6729413" y="3676650"/>
          <p14:tracePt t="7055" x="6729413" y="3668713"/>
          <p14:tracePt t="7057" x="6737350" y="3659188"/>
          <p14:tracePt t="7072" x="6754813" y="3643313"/>
          <p14:tracePt t="7089" x="6780213" y="3625850"/>
          <p14:tracePt t="7105" x="6788150" y="3609975"/>
          <p14:tracePt t="7106" x="6796088" y="3609975"/>
          <p14:tracePt t="7123" x="6813550" y="3609975"/>
          <p14:tracePt t="7139" x="6821488" y="3600450"/>
          <p14:tracePt t="7140" x="6829425" y="3600450"/>
          <p14:tracePt t="7155" x="6864350" y="3584575"/>
          <p14:tracePt t="7156" x="6872288" y="3584575"/>
          <p14:tracePt t="7171" x="6938963" y="3576638"/>
          <p14:tracePt t="7188" x="7005638" y="3576638"/>
          <p14:tracePt t="7189" x="7023100" y="3576638"/>
          <p14:tracePt t="7205" x="7089775" y="3576638"/>
          <p14:tracePt t="7222" x="7207250" y="3576638"/>
          <p14:tracePt t="7223" x="7240588" y="3576638"/>
          <p14:tracePt t="7238" x="7367588" y="3576638"/>
          <p14:tracePt t="7239" x="7383463" y="3576638"/>
          <p14:tracePt t="7240" x="7400925" y="3576638"/>
          <p14:tracePt t="7255" x="7510463" y="3584575"/>
          <p14:tracePt t="7256" x="7543800" y="3584575"/>
          <p14:tracePt t="7272" x="7694613" y="3592513"/>
          <p14:tracePt t="7288" x="7837488" y="3600450"/>
          <p14:tracePt t="7289" x="7870825" y="3600450"/>
          <p14:tracePt t="7290" x="7878763" y="3600450"/>
          <p14:tracePt t="7305" x="7970838" y="3600450"/>
          <p14:tracePt t="7306" x="7996238" y="3600450"/>
          <p14:tracePt t="7322" x="8097838" y="3600450"/>
          <p14:tracePt t="7322" x="8121650" y="3584575"/>
          <p14:tracePt t="7323" x="8131175" y="3584575"/>
          <p14:tracePt t="7324" x="8139113" y="3584575"/>
          <p14:tracePt t="7339" x="8264525" y="3576638"/>
          <p14:tracePt t="7340" x="8297863" y="3576638"/>
          <p14:tracePt t="7341" x="8307388" y="3576638"/>
          <p14:tracePt t="7342" x="8323263" y="3576638"/>
          <p14:tracePt t="7344" x="8332788" y="3567113"/>
          <p14:tracePt t="7345" x="8348663" y="3567113"/>
          <p14:tracePt t="7355" x="8458200" y="3559175"/>
          <p14:tracePt t="7372" x="8642350" y="3533775"/>
          <p14:tracePt t="7372" x="8667750" y="3533775"/>
          <p14:tracePt t="7373" x="8675688" y="3533775"/>
          <p14:tracePt t="7389" x="8826500" y="3500438"/>
          <p14:tracePt t="7389" x="8843963" y="3500438"/>
          <p14:tracePt t="7405" x="8953500" y="3482975"/>
          <p14:tracePt t="7422" x="9053513" y="3449638"/>
          <p14:tracePt t="7423" x="9061450" y="3449638"/>
          <p14:tracePt t="7424" x="9078913" y="3441700"/>
          <p14:tracePt t="7438" x="9137650" y="3433763"/>
          <p14:tracePt t="7439" x="9145588" y="3433763"/>
          <p14:tracePt t="7440" x="9163050" y="3433763"/>
          <p14:tracePt t="7455" x="9204325" y="3433763"/>
          <p14:tracePt t="7455" x="9213850" y="3433763"/>
          <p14:tracePt t="7472" x="9263063" y="3416300"/>
          <p14:tracePt t="7489" x="9355138" y="3416300"/>
          <p14:tracePt t="7505" x="9472613" y="3424238"/>
          <p14:tracePt t="7506" x="9507538" y="3424238"/>
          <p14:tracePt t="7522" x="9599613" y="3433763"/>
          <p14:tracePt t="7523" x="9607550" y="3433763"/>
          <p14:tracePt t="7524" x="9625013" y="3433763"/>
          <p14:tracePt t="7539" x="9683750" y="3433763"/>
          <p14:tracePt t="7556" x="9750425" y="3433763"/>
          <p14:tracePt t="7571" x="9791700" y="3433763"/>
          <p14:tracePt t="7641" x="9801225" y="3433763"/>
          <p14:tracePt t="7644" x="9809163" y="3433763"/>
          <p14:tracePt t="7656" x="9834563" y="3433763"/>
          <p14:tracePt t="7657" x="9842500" y="3416300"/>
          <p14:tracePt t="7672" x="9850438" y="3416300"/>
          <p14:tracePt t="7886" x="9859963" y="3416300"/>
          <p14:tracePt t="7889" x="9859963" y="3408363"/>
          <p14:tracePt t="7890" x="9875838" y="3408363"/>
          <p14:tracePt t="7906" x="9918700" y="3408363"/>
          <p14:tracePt t="7922" x="9977438" y="3408363"/>
          <p14:tracePt t="7923" x="9985375" y="3408363"/>
          <p14:tracePt t="7939" x="10052050" y="3408363"/>
          <p14:tracePt t="7955" x="10110788" y="3408363"/>
          <p14:tracePt t="7973" x="10128250" y="3408363"/>
          <p14:tracePt t="8042" x="10136188" y="3408363"/>
          <p14:tracePt t="8046" x="10144125" y="3408363"/>
          <p14:tracePt t="8056" x="10186988" y="3398838"/>
          <p14:tracePt t="8057" x="10194925" y="3390900"/>
          <p14:tracePt t="8073" x="10261600" y="3375025"/>
          <p14:tracePt t="8074" x="10271125" y="3365500"/>
          <p14:tracePt t="8089" x="10320338" y="3357563"/>
          <p14:tracePt t="8090" x="10337800" y="3357563"/>
          <p14:tracePt t="8106" x="10363200" y="3349625"/>
          <p14:tracePt t="8161" x="10379075" y="3349625"/>
          <p14:tracePt t="8164" x="10388600" y="3349625"/>
          <p14:tracePt t="8172" x="10421938" y="3332163"/>
          <p14:tracePt t="8189" x="10514013" y="3324225"/>
          <p14:tracePt t="8190" x="10521950" y="3324225"/>
          <p14:tracePt t="8191" x="10529888" y="3324225"/>
          <p14:tracePt t="8192" x="10547350" y="3324225"/>
          <p14:tracePt t="8206" x="10606088" y="3324225"/>
          <p14:tracePt t="8206" x="10614025" y="3324225"/>
          <p14:tracePt t="8223" x="10723563" y="3324225"/>
          <p14:tracePt t="8239" x="10774363" y="3324225"/>
          <p14:tracePt t="8240" x="10799763" y="3324225"/>
          <p14:tracePt t="8256" x="10823575" y="3324225"/>
          <p14:tracePt t="8257" x="10841038" y="3324225"/>
          <p14:tracePt t="8272" x="10866438" y="3340100"/>
          <p14:tracePt t="8273" x="10882313" y="3340100"/>
          <p14:tracePt t="8274" x="10891838" y="3340100"/>
          <p14:tracePt t="8289" x="10925175" y="3349625"/>
          <p14:tracePt t="8290" x="10933113" y="3349625"/>
          <p14:tracePt t="8306" x="10975975" y="3357563"/>
          <p14:tracePt t="8307" x="10991850" y="3375025"/>
          <p14:tracePt t="8323" x="11017250" y="3375025"/>
          <p14:tracePt t="8340" x="11025188" y="3375025"/>
          <p14:tracePt t="9126" x="11025188" y="3382963"/>
          <p14:tracePt t="9138" x="11025188" y="3390900"/>
          <p14:tracePt t="9153" x="11009313" y="3390900"/>
          <p14:tracePt t="9158" x="10999788" y="3390900"/>
          <p14:tracePt t="9173" x="10941050" y="3433763"/>
          <p14:tracePt t="9174" x="10925175" y="3433763"/>
          <p14:tracePt t="9189" x="10882313" y="3467100"/>
          <p14:tracePt t="9190" x="10874375" y="3467100"/>
          <p14:tracePt t="9206" x="10823575" y="3482975"/>
          <p14:tracePt t="9223" x="10774363" y="3508375"/>
          <p14:tracePt t="9240" x="10698163" y="3525838"/>
          <p14:tracePt t="9241" x="10690225" y="3525838"/>
          <p14:tracePt t="9257" x="10647363" y="3541713"/>
          <p14:tracePt t="9258" x="10631488" y="3551238"/>
          <p14:tracePt t="9273" x="10606088" y="3559175"/>
          <p14:tracePt t="9274" x="10588625" y="3559175"/>
          <p14:tracePt t="9290" x="10547350" y="3567113"/>
          <p14:tracePt t="9307" x="10488613" y="3592513"/>
          <p14:tracePt t="9323" x="10371138" y="3625850"/>
          <p14:tracePt t="9324" x="10353675" y="3635375"/>
          <p14:tracePt t="9340" x="10253663" y="3668713"/>
          <p14:tracePt t="9341" x="10236200" y="3676650"/>
          <p14:tracePt t="9342" x="10228263" y="3676650"/>
          <p14:tracePt t="9357" x="10110788" y="3717925"/>
          <p14:tracePt t="9358" x="10085388" y="3727450"/>
          <p14:tracePt t="9374" x="9959975" y="3768725"/>
          <p14:tracePt t="9375" x="9918700" y="3776663"/>
          <p14:tracePt t="9376" x="9909175" y="3776663"/>
          <p14:tracePt t="9377" x="9901238" y="3776663"/>
          <p14:tracePt t="9379" x="9875838" y="3794125"/>
          <p14:tracePt t="9380" x="9850438" y="3802063"/>
          <p14:tracePt t="9381" x="9834563" y="3802063"/>
          <p14:tracePt t="9382" x="9817100" y="3811588"/>
          <p14:tracePt t="9390" x="9683750" y="3852863"/>
          <p14:tracePt t="9391" x="9648825" y="3860800"/>
          <p14:tracePt t="9407" x="9364663" y="3970338"/>
          <p14:tracePt t="9408" x="9313863" y="4003675"/>
          <p14:tracePt t="9409" x="9288463" y="4011613"/>
          <p14:tracePt t="9410" x="9272588" y="4011613"/>
          <p14:tracePt t="9412" x="9247188" y="4011613"/>
          <p14:tracePt t="9413" x="9221788" y="4021138"/>
          <p14:tracePt t="9414" x="9204325" y="4029075"/>
          <p14:tracePt t="9423" x="9070975" y="4071938"/>
          <p14:tracePt t="9424" x="9053513" y="4087813"/>
          <p14:tracePt t="9425" x="9028113" y="4087813"/>
          <p14:tracePt t="9426" x="9020175" y="4087813"/>
          <p14:tracePt t="9428" x="9012238" y="4095750"/>
          <p14:tracePt t="9429" x="8978900" y="4105275"/>
          <p14:tracePt t="9430" x="8969375" y="4105275"/>
          <p14:tracePt t="9440" x="8869363" y="4130675"/>
          <p14:tracePt t="9441" x="8826500" y="4146550"/>
          <p14:tracePt t="9457" x="8659813" y="4179888"/>
          <p14:tracePt t="9457" x="8642350" y="4189413"/>
          <p14:tracePt t="9458" x="8634413" y="4189413"/>
          <p14:tracePt t="9459" x="8609013" y="4189413"/>
          <p14:tracePt t="9474" x="8466138" y="4230688"/>
          <p14:tracePt t="9475" x="8424863" y="4238625"/>
          <p14:tracePt t="9490" x="8307388" y="4271963"/>
          <p14:tracePt t="9491" x="8274050" y="4281488"/>
          <p14:tracePt t="9507" x="8156575" y="4340225"/>
          <p14:tracePt t="9508" x="8139113" y="4340225"/>
          <p14:tracePt t="9524" x="8029575" y="4365625"/>
          <p14:tracePt t="9540" x="7904163" y="4398963"/>
          <p14:tracePt t="9557" x="7769225" y="4424363"/>
          <p14:tracePt t="9558" x="7753350" y="4432300"/>
          <p14:tracePt t="9574" x="7651750" y="4448175"/>
          <p14:tracePt t="9575" x="7643813" y="4465638"/>
          <p14:tracePt t="9590" x="7559675" y="4483100"/>
          <p14:tracePt t="9591" x="7551738" y="4483100"/>
          <p14:tracePt t="9607" x="7475538" y="4506913"/>
          <p14:tracePt t="9608" x="7459663" y="4506913"/>
          <p14:tracePt t="9609" x="7442200" y="4506913"/>
          <p14:tracePt t="9624" x="7383463" y="4524375"/>
          <p14:tracePt t="9625" x="7358063" y="4532313"/>
          <p14:tracePt t="9640" x="7308850" y="4549775"/>
          <p14:tracePt t="9640" x="7308850" y="4557713"/>
          <p14:tracePt t="9657" x="7250113" y="4565650"/>
          <p14:tracePt t="9674" x="7191375" y="4591050"/>
          <p14:tracePt t="9674" x="7181850" y="4591050"/>
          <p14:tracePt t="9690" x="7132638" y="4608513"/>
          <p14:tracePt t="9691" x="7123113" y="4608513"/>
          <p14:tracePt t="9707" x="7048500" y="4633913"/>
          <p14:tracePt t="9723" x="6964363" y="4649788"/>
          <p14:tracePt t="9724" x="6956425" y="4649788"/>
          <p14:tracePt t="9725" x="6938963" y="4659313"/>
          <p14:tracePt t="9741" x="6872288" y="4675188"/>
          <p14:tracePt t="9742" x="6854825" y="4675188"/>
          <p14:tracePt t="9743" x="6846888" y="4675188"/>
          <p14:tracePt t="9744" x="6838950" y="4675188"/>
          <p14:tracePt t="9757" x="6770688" y="4675188"/>
          <p14:tracePt t="9774" x="6721475" y="4675188"/>
          <p14:tracePt t="9791" x="6704013" y="4684713"/>
          <p14:tracePt t="9791" x="6688138" y="4684713"/>
          <p14:tracePt t="9807" x="6678613" y="4684713"/>
          <p14:tracePt t="9823" x="6662738" y="4684713"/>
          <p14:tracePt t="9840" x="6629400" y="4684713"/>
          <p14:tracePt t="9841" x="6619875" y="4684713"/>
          <p14:tracePt t="9858" x="6578600" y="4684713"/>
          <p14:tracePt t="9859" x="6553200" y="4684713"/>
          <p14:tracePt t="9874" x="6511925" y="4675188"/>
          <p14:tracePt t="9875" x="6502400" y="4667250"/>
          <p14:tracePt t="9876" x="6494463" y="4667250"/>
          <p14:tracePt t="9890" x="6469063" y="4667250"/>
          <p14:tracePt t="10056" x="6469063" y="4659313"/>
          <p14:tracePt t="10063" x="6469063" y="4649788"/>
          <p14:tracePt t="10074" x="6494463" y="4633913"/>
          <p14:tracePt t="10091" x="6527800" y="4616450"/>
          <p14:tracePt t="10092" x="6545263" y="4616450"/>
          <p14:tracePt t="10107" x="6611938" y="4591050"/>
          <p14:tracePt t="10108" x="6629400" y="4583113"/>
          <p14:tracePt t="10124" x="6729413" y="4549775"/>
          <p14:tracePt t="10141" x="6864350" y="4541838"/>
          <p14:tracePt t="10142" x="6905625" y="4541838"/>
          <p14:tracePt t="10143" x="6913563" y="4541838"/>
          <p14:tracePt t="10144" x="6923088" y="4541838"/>
          <p14:tracePt t="10157" x="7048500" y="4541838"/>
          <p14:tracePt t="10174" x="7258050" y="4557713"/>
          <p14:tracePt t="10175" x="7291388" y="4557713"/>
          <p14:tracePt t="10176" x="7299325" y="4557713"/>
          <p14:tracePt t="10178" x="7324725" y="4565650"/>
          <p14:tracePt t="10180" x="7358063" y="4565650"/>
          <p14:tracePt t="10191" x="7485063" y="4575175"/>
          <p14:tracePt t="10207" x="7735888" y="4600575"/>
          <p14:tracePt t="10208" x="7761288" y="4608513"/>
          <p14:tracePt t="10209" x="7786688" y="4608513"/>
          <p14:tracePt t="10210" x="7794625" y="4608513"/>
          <p14:tracePt t="10224" x="7954963" y="4608513"/>
          <p14:tracePt t="10225" x="7962900" y="4608513"/>
          <p14:tracePt t="10241" x="8097838" y="4608513"/>
          <p14:tracePt t="10242" x="8121650" y="4608513"/>
          <p14:tracePt t="10257" x="8223250" y="4608513"/>
          <p14:tracePt t="10258" x="8239125" y="4608513"/>
          <p14:tracePt t="10259" x="8248650" y="4608513"/>
          <p14:tracePt t="10260" x="8256588" y="4608513"/>
          <p14:tracePt t="10274" x="8348663" y="4608513"/>
          <p14:tracePt t="10275" x="8374063" y="4608513"/>
          <p14:tracePt t="10291" x="8499475" y="4608513"/>
          <p14:tracePt t="10292" x="8532813" y="4608513"/>
          <p14:tracePt t="10307" x="8667750" y="4608513"/>
          <p14:tracePt t="10308" x="8685213" y="4608513"/>
          <p14:tracePt t="10309" x="8701088" y="4608513"/>
          <p14:tracePt t="10310" x="8709025" y="4608513"/>
          <p14:tracePt t="10313" x="8726488" y="4608513"/>
          <p14:tracePt t="10314" x="8751888" y="4608513"/>
          <p14:tracePt t="10315" x="8759825" y="4608513"/>
          <p14:tracePt t="10324" x="8826500" y="4608513"/>
          <p14:tracePt t="10341" x="8953500" y="4608513"/>
          <p14:tracePt t="10342" x="8969375" y="4608513"/>
          <p14:tracePt t="10357" x="9086850" y="4608513"/>
          <p14:tracePt t="10358" x="9096375" y="4608513"/>
          <p14:tracePt t="10374" x="9170988" y="4608513"/>
          <p14:tracePt t="10391" x="9204325" y="4608513"/>
          <p14:tracePt t="10392" x="9213850" y="4608513"/>
          <p14:tracePt t="10407" x="9221788" y="4591050"/>
          <p14:tracePt t="10424" x="9247188" y="4591050"/>
          <p14:tracePt t="10440" x="9272588" y="4583113"/>
          <p14:tracePt t="10441" x="9272588" y="4575175"/>
          <p14:tracePt t="10458" x="9296400" y="4575175"/>
          <p14:tracePt t="10459" x="9305925" y="4575175"/>
          <p14:tracePt t="10460" x="9305925" y="4565650"/>
          <p14:tracePt t="10474" x="9339263" y="4565650"/>
          <p14:tracePt t="10491" x="9372600" y="4549775"/>
          <p14:tracePt t="10492" x="9380538" y="4549775"/>
          <p14:tracePt t="10508" x="9390063" y="4549775"/>
          <p14:tracePt t="10525" x="9398000" y="4549775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8A98DD-2C97-7A12-C253-473BFAFFA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0" y="483577"/>
            <a:ext cx="9878786" cy="5890846"/>
          </a:xfrm>
          <a:solidFill>
            <a:srgbClr val="FFFFCC"/>
          </a:solidFill>
        </p:spPr>
        <p:txBody>
          <a:bodyPr vert="horz">
            <a:noAutofit/>
          </a:bodyPr>
          <a:lstStyle/>
          <a:p>
            <a:r>
              <a:rPr lang="tr-TR" sz="4000" dirty="0"/>
              <a:t>Ahmet 		</a:t>
            </a:r>
            <a:r>
              <a:rPr lang="tr-TR" sz="4000" b="1" dirty="0"/>
              <a:t>İspanyolca</a:t>
            </a:r>
            <a:r>
              <a:rPr lang="tr-TR" sz="4000" dirty="0"/>
              <a:t> 	öğreniyor.   </a:t>
            </a:r>
          </a:p>
          <a:p>
            <a:pPr marL="0" indent="0">
              <a:buNone/>
            </a:pPr>
            <a:r>
              <a:rPr lang="tr-TR" dirty="0"/>
              <a:t>(Ahmet is </a:t>
            </a:r>
            <a:r>
              <a:rPr lang="tr-TR" dirty="0" err="1"/>
              <a:t>learning</a:t>
            </a:r>
            <a:r>
              <a:rPr lang="tr-TR" dirty="0"/>
              <a:t> Spanish.)</a:t>
            </a:r>
            <a:endParaRPr lang="en-US" dirty="0"/>
          </a:p>
          <a:p>
            <a:r>
              <a:rPr lang="tr-TR" sz="4000" dirty="0"/>
              <a:t>Ablam 		</a:t>
            </a:r>
            <a:r>
              <a:rPr lang="tr-TR" sz="4000" b="1" dirty="0"/>
              <a:t>Türkçe</a:t>
            </a:r>
            <a:r>
              <a:rPr lang="tr-TR" sz="4000" dirty="0"/>
              <a:t> 		öğreniyor.  </a:t>
            </a:r>
          </a:p>
          <a:p>
            <a:pPr marL="0" indent="0">
              <a:buNone/>
            </a:pPr>
            <a:r>
              <a:rPr lang="tr-TR" sz="2400" dirty="0"/>
              <a:t>(My </a:t>
            </a:r>
            <a:r>
              <a:rPr lang="tr-TR" sz="2400" dirty="0" err="1"/>
              <a:t>elder</a:t>
            </a:r>
            <a:r>
              <a:rPr lang="tr-TR" sz="2400" dirty="0"/>
              <a:t> </a:t>
            </a:r>
            <a:r>
              <a:rPr lang="tr-TR" sz="2400" dirty="0" err="1"/>
              <a:t>sister</a:t>
            </a:r>
            <a:r>
              <a:rPr lang="tr-TR" sz="2400" dirty="0"/>
              <a:t> is </a:t>
            </a:r>
            <a:r>
              <a:rPr lang="tr-TR" sz="2400" dirty="0" err="1"/>
              <a:t>learning</a:t>
            </a:r>
            <a:r>
              <a:rPr lang="tr-TR" sz="2400" dirty="0"/>
              <a:t> </a:t>
            </a:r>
            <a:r>
              <a:rPr lang="tr-TR" sz="2400" dirty="0" err="1"/>
              <a:t>Türkish</a:t>
            </a:r>
            <a:r>
              <a:rPr lang="tr-TR" sz="2400" dirty="0"/>
              <a:t>.)</a:t>
            </a:r>
          </a:p>
          <a:p>
            <a:r>
              <a:rPr lang="tr-TR" sz="4000" dirty="0"/>
              <a:t>Kardeşim 	</a:t>
            </a:r>
            <a:r>
              <a:rPr lang="tr-TR" sz="4000" b="1" dirty="0"/>
              <a:t>Türkçe</a:t>
            </a:r>
            <a:r>
              <a:rPr lang="tr-TR" sz="4000" dirty="0"/>
              <a:t>  		öğreniyor. 	  </a:t>
            </a:r>
          </a:p>
          <a:p>
            <a:pPr marL="0" indent="0">
              <a:buNone/>
            </a:pPr>
            <a:r>
              <a:rPr lang="tr-TR" dirty="0"/>
              <a:t>(My Brother is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Turkish</a:t>
            </a:r>
            <a:r>
              <a:rPr lang="tr-TR" dirty="0"/>
              <a:t>.)</a:t>
            </a:r>
          </a:p>
          <a:p>
            <a:r>
              <a:rPr lang="tr-TR" sz="4000" dirty="0"/>
              <a:t>Babam  	</a:t>
            </a:r>
            <a:r>
              <a:rPr lang="tr-TR" sz="4000" b="1" dirty="0"/>
              <a:t>Fransızca</a:t>
            </a:r>
            <a:r>
              <a:rPr lang="tr-TR" sz="4000" dirty="0"/>
              <a:t> 	öğreniyor.	 </a:t>
            </a:r>
          </a:p>
          <a:p>
            <a:pPr marL="0" indent="0">
              <a:buNone/>
            </a:pPr>
            <a:r>
              <a:rPr lang="tr-TR" dirty="0"/>
              <a:t>(My </a:t>
            </a:r>
            <a:r>
              <a:rPr lang="tr-TR" dirty="0" err="1"/>
              <a:t>dad</a:t>
            </a:r>
            <a:r>
              <a:rPr lang="tr-TR" dirty="0"/>
              <a:t> is </a:t>
            </a:r>
            <a:r>
              <a:rPr lang="tr-TR" dirty="0" err="1"/>
              <a:t>learning</a:t>
            </a:r>
            <a:r>
              <a:rPr lang="tr-TR" dirty="0"/>
              <a:t> French.)</a:t>
            </a:r>
          </a:p>
          <a:p>
            <a:r>
              <a:rPr lang="tr-TR" sz="4000" dirty="0"/>
              <a:t>Biz 		</a:t>
            </a:r>
            <a:r>
              <a:rPr lang="tr-TR" sz="4000" b="1" dirty="0"/>
              <a:t>Arapça</a:t>
            </a:r>
            <a:r>
              <a:rPr lang="tr-TR" sz="4000" dirty="0"/>
              <a:t> 		öğren</a:t>
            </a:r>
            <a:r>
              <a:rPr lang="tr-TR" sz="4000" dirty="0">
                <a:solidFill>
                  <a:srgbClr val="FF0000"/>
                </a:solidFill>
              </a:rPr>
              <a:t>iyoruz.</a:t>
            </a:r>
            <a:r>
              <a:rPr lang="tr-TR" sz="4000" dirty="0"/>
              <a:t>	 </a:t>
            </a:r>
          </a:p>
          <a:p>
            <a:pPr marL="0" indent="0">
              <a:buNone/>
            </a:pPr>
            <a:r>
              <a:rPr lang="tr-TR" dirty="0"/>
              <a:t>(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Arabic</a:t>
            </a:r>
            <a:r>
              <a:rPr lang="tr-TR" dirty="0"/>
              <a:t>.)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A70F88-A93D-F40D-6712-6FB3274E2F16}"/>
              </a:ext>
            </a:extLst>
          </p:cNvPr>
          <p:cNvSpPr txBox="1"/>
          <p:nvPr/>
        </p:nvSpPr>
        <p:spPr>
          <a:xfrm>
            <a:off x="8548310" y="3749457"/>
            <a:ext cx="3643690" cy="3108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u="sng" dirty="0"/>
              <a:t>Kelimeler</a:t>
            </a:r>
          </a:p>
          <a:p>
            <a:endParaRPr lang="tr-TR" sz="2800" b="1" dirty="0"/>
          </a:p>
          <a:p>
            <a:r>
              <a:rPr lang="tr-TR" sz="2800" b="1" dirty="0"/>
              <a:t>İspanyolca</a:t>
            </a:r>
          </a:p>
          <a:p>
            <a:r>
              <a:rPr lang="tr-TR" sz="2800" b="1" dirty="0"/>
              <a:t>Türkçe</a:t>
            </a:r>
          </a:p>
          <a:p>
            <a:r>
              <a:rPr lang="tr-TR" sz="2800" b="1" dirty="0"/>
              <a:t>Fransızca</a:t>
            </a:r>
          </a:p>
          <a:p>
            <a:r>
              <a:rPr lang="tr-TR" sz="2800" b="1" dirty="0"/>
              <a:t>Türkçe</a:t>
            </a:r>
          </a:p>
          <a:p>
            <a:r>
              <a:rPr lang="tr-TR" sz="2800" b="1" dirty="0"/>
              <a:t>Arapça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34939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49"/>
    </mc:Choice>
    <mc:Fallback xmlns="">
      <p:transition spd="slow" advTm="35549"/>
    </mc:Fallback>
  </mc:AlternateContent>
  <p:extLst>
    <p:ext uri="{3A86A75C-4F4B-4683-9AE1-C65F6400EC91}">
      <p14:laserTraceLst xmlns:p14="http://schemas.microsoft.com/office/powerpoint/2010/main">
        <p14:tracePtLst>
          <p14:tracePt t="766" x="1208088" y="1511300"/>
          <p14:tracePt t="769" x="1216025" y="1511300"/>
          <p14:tracePt t="784" x="1284288" y="1536700"/>
          <p14:tracePt t="801" x="1409700" y="1595438"/>
          <p14:tracePt t="802" x="1427163" y="1611313"/>
          <p14:tracePt t="803" x="1443038" y="1620838"/>
          <p14:tracePt t="818" x="1527175" y="1662113"/>
          <p14:tracePt t="818" x="1535113" y="1670050"/>
          <p14:tracePt t="835" x="1585913" y="1695450"/>
          <p14:tracePt t="836" x="1593850" y="1695450"/>
          <p14:tracePt t="990" x="1611313" y="1695450"/>
          <p14:tracePt t="991" x="1627188" y="1695450"/>
          <p14:tracePt t="994" x="1636713" y="1695450"/>
          <p14:tracePt t="1002" x="1670050" y="1695450"/>
          <p14:tracePt t="1018" x="1787525" y="1712913"/>
          <p14:tracePt t="1035" x="1920875" y="1738313"/>
          <p14:tracePt t="1036" x="1955800" y="1746250"/>
          <p14:tracePt t="1052" x="2097088" y="1754188"/>
          <p14:tracePt t="1053" x="2114550" y="1762125"/>
          <p14:tracePt t="1054" x="2122488" y="1762125"/>
          <p14:tracePt t="1055" x="2132013" y="1762125"/>
          <p14:tracePt t="1056" x="2139950" y="1762125"/>
          <p14:tracePt t="1057" x="2165350" y="1762125"/>
          <p14:tracePt t="1068" x="2239963" y="1762125"/>
          <p14:tracePt t="1069" x="2265363" y="1762125"/>
          <p14:tracePt t="1085" x="2324100" y="1762125"/>
          <p14:tracePt t="1086" x="2332038" y="1762125"/>
          <p14:tracePt t="1301" x="2316163" y="1738313"/>
          <p14:tracePt t="1303" x="2298700" y="1720850"/>
          <p14:tracePt t="1318" x="2190750" y="1644650"/>
          <p14:tracePt t="1335" x="2097088" y="1595438"/>
          <p14:tracePt t="1336" x="2089150" y="1595438"/>
          <p14:tracePt t="1352" x="2055813" y="1570038"/>
          <p14:tracePt t="1353" x="2047875" y="1570038"/>
          <p14:tracePt t="1543" x="2030413" y="1570038"/>
          <p14:tracePt t="1595" x="2022475" y="1570038"/>
          <p14:tracePt t="1603" x="2014538" y="1570038"/>
          <p14:tracePt t="1609" x="2005013" y="1570038"/>
          <p14:tracePt t="1619" x="1989138" y="1570038"/>
          <p14:tracePt t="1635" x="1920875" y="1544638"/>
          <p14:tracePt t="1636" x="1897063" y="1519238"/>
          <p14:tracePt t="1637" x="1887538" y="1519238"/>
          <p14:tracePt t="1639" x="1879600" y="1519238"/>
          <p14:tracePt t="1640" x="1862138" y="1511300"/>
          <p14:tracePt t="1652" x="1762125" y="1443038"/>
          <p14:tracePt t="1653" x="1720850" y="1427163"/>
          <p14:tracePt t="1669" x="1544638" y="1335088"/>
          <p14:tracePt t="1670" x="1501775" y="1309688"/>
          <p14:tracePt t="1671" x="1485900" y="1309688"/>
          <p14:tracePt t="1685" x="1317625" y="1225550"/>
          <p14:tracePt t="1686" x="1300163" y="1217613"/>
          <p14:tracePt t="1702" x="1149350" y="1174750"/>
          <p14:tracePt t="1703" x="1141413" y="1166813"/>
          <p14:tracePt t="1718" x="1049338" y="1133475"/>
          <p14:tracePt t="1719" x="1039813" y="1125538"/>
          <p14:tracePt t="1735" x="981075" y="1100138"/>
          <p14:tracePt t="1831" x="973138" y="1100138"/>
          <p14:tracePt t="1840" x="973138" y="1108075"/>
          <p14:tracePt t="1847" x="973138" y="1116013"/>
          <p14:tracePt t="1854" x="965200" y="1125538"/>
          <p14:tracePt t="1869" x="957263" y="1133475"/>
          <p14:tracePt t="5600" x="965200" y="1133475"/>
          <p14:tracePt t="5604" x="998538" y="1133475"/>
          <p14:tracePt t="5605" x="1006475" y="1133475"/>
          <p14:tracePt t="5607" x="1023938" y="1133475"/>
          <p14:tracePt t="5608" x="1039813" y="1149350"/>
          <p14:tracePt t="5611" x="1049338" y="1158875"/>
          <p14:tracePt t="5622" x="1090613" y="1174750"/>
          <p14:tracePt t="5623" x="1108075" y="1192213"/>
          <p14:tracePt t="5638" x="1123950" y="1200150"/>
          <p14:tracePt t="5639" x="1133475" y="1200150"/>
          <p14:tracePt t="5668" x="1149350" y="1200150"/>
          <p14:tracePt t="5725" x="1157288" y="1200150"/>
          <p14:tracePt t="5735" x="1166813" y="1200150"/>
          <p14:tracePt t="5740" x="1174750" y="1200150"/>
          <p14:tracePt t="5755" x="1192213" y="1200150"/>
          <p14:tracePt t="5756" x="1200150" y="1200150"/>
          <p14:tracePt t="5772" x="1200150" y="1192213"/>
          <p14:tracePt t="6152" x="1208088" y="1192213"/>
          <p14:tracePt t="6250" x="1208088" y="1184275"/>
          <p14:tracePt t="6298" x="1216025" y="1184275"/>
          <p14:tracePt t="6307" x="1233488" y="1184275"/>
          <p14:tracePt t="6313" x="1241425" y="1184275"/>
          <p14:tracePt t="6323" x="1258888" y="1166813"/>
          <p14:tracePt t="6325" x="1274763" y="1166813"/>
          <p14:tracePt t="6327" x="1284288" y="1149350"/>
          <p14:tracePt t="6339" x="1343025" y="1133475"/>
          <p14:tracePt t="6356" x="1450975" y="1108075"/>
          <p14:tracePt t="6357" x="1485900" y="1108075"/>
          <p14:tracePt t="6373" x="1619250" y="1100138"/>
          <p14:tracePt t="6389" x="1879600" y="1090613"/>
          <p14:tracePt t="6390" x="1912938" y="1090613"/>
          <p14:tracePt t="6406" x="2173288" y="1090613"/>
          <p14:tracePt t="6407" x="2224088" y="1090613"/>
          <p14:tracePt t="6408" x="2249488" y="1090613"/>
          <p14:tracePt t="6422" x="2500313" y="1116013"/>
          <p14:tracePt t="6423" x="2543175" y="1116013"/>
          <p14:tracePt t="6439" x="2827338" y="1125538"/>
          <p14:tracePt t="6440" x="2878138" y="1125538"/>
          <p14:tracePt t="6456" x="3138488" y="1133475"/>
          <p14:tracePt t="6457" x="3189288" y="1133475"/>
          <p14:tracePt t="6458" x="3213100" y="1133475"/>
          <p14:tracePt t="6459" x="3222625" y="1133475"/>
          <p14:tracePt t="6461" x="3263900" y="1133475"/>
          <p14:tracePt t="6462" x="3271838" y="1133475"/>
          <p14:tracePt t="6463" x="3297238" y="1133475"/>
          <p14:tracePt t="6473" x="3424238" y="1133475"/>
          <p14:tracePt t="6474" x="3473450" y="1133475"/>
          <p14:tracePt t="6489" x="3667125" y="1133475"/>
          <p14:tracePt t="6506" x="3810000" y="1133475"/>
          <p14:tracePt t="6507" x="3817938" y="1133475"/>
          <p14:tracePt t="6523" x="3876675" y="1133475"/>
          <p14:tracePt t="6539" x="3884613" y="1125538"/>
          <p14:tracePt t="6664" x="3894138" y="1125538"/>
          <p14:tracePt t="6672" x="3894138" y="1108075"/>
          <p14:tracePt t="6678" x="3902075" y="1100138"/>
          <p14:tracePt t="6691" x="3917950" y="1100138"/>
          <p14:tracePt t="6722" x="3917950" y="1090613"/>
          <p14:tracePt t="7126" x="3927475" y="1090613"/>
          <p14:tracePt t="7128" x="3927475" y="1082675"/>
          <p14:tracePt t="7140" x="3935413" y="1082675"/>
          <p14:tracePt t="7157" x="3960813" y="1057275"/>
          <p14:tracePt t="7157" x="3968750" y="1057275"/>
          <p14:tracePt t="7174" x="3976688" y="1049338"/>
          <p14:tracePt t="7174" x="3986213" y="1049338"/>
          <p14:tracePt t="7190" x="4011613" y="1041400"/>
          <p14:tracePt t="7207" x="4044950" y="1023938"/>
          <p14:tracePt t="7223" x="4086225" y="1016000"/>
          <p14:tracePt t="7224" x="4094163" y="1008063"/>
          <p14:tracePt t="7240" x="4129088" y="998538"/>
          <p14:tracePt t="7256" x="4152900" y="998538"/>
          <p14:tracePt t="7273" x="4170363" y="998538"/>
          <p14:tracePt t="7423" x="4178300" y="998538"/>
          <p14:tracePt t="7425" x="4187825" y="998538"/>
          <p14:tracePt t="7440" x="4262438" y="982663"/>
          <p14:tracePt t="7441" x="4279900" y="982663"/>
          <p14:tracePt t="7442" x="4295775" y="982663"/>
          <p14:tracePt t="7457" x="4397375" y="990600"/>
          <p14:tracePt t="7458" x="4422775" y="990600"/>
          <p14:tracePt t="7473" x="4556125" y="998538"/>
          <p14:tracePt t="7490" x="4691063" y="1023938"/>
          <p14:tracePt t="7491" x="4716463" y="1023938"/>
          <p14:tracePt t="7492" x="4724400" y="1023938"/>
          <p14:tracePt t="7494" x="4732338" y="1031875"/>
          <p14:tracePt t="7495" x="4740275" y="1031875"/>
          <p14:tracePt t="7495" x="4757738" y="1031875"/>
          <p14:tracePt t="7507" x="4824413" y="1041400"/>
          <p14:tracePt t="7508" x="4849813" y="1041400"/>
          <p14:tracePt t="7523" x="4941888" y="1049338"/>
          <p14:tracePt t="7540" x="5010150" y="1066800"/>
          <p14:tracePt t="7541" x="5018088" y="1066800"/>
          <p14:tracePt t="7557" x="5033963" y="1074738"/>
          <p14:tracePt t="7685" x="5051425" y="1074738"/>
          <p14:tracePt t="7687" x="5068888" y="1074738"/>
          <p14:tracePt t="7691" x="5092700" y="1074738"/>
          <p14:tracePt t="7692" x="5092700" y="1066800"/>
          <p14:tracePt t="7693" x="5102225" y="1066800"/>
          <p14:tracePt t="7707" x="5160963" y="1066800"/>
          <p14:tracePt t="7708" x="5186363" y="1066800"/>
          <p14:tracePt t="7710" x="5194300" y="1066800"/>
          <p14:tracePt t="7711" x="5194300" y="1057275"/>
          <p14:tracePt t="7712" x="5219700" y="1057275"/>
          <p14:tracePt t="7723" x="5268913" y="1057275"/>
          <p14:tracePt t="7724" x="5278438" y="1057275"/>
          <p14:tracePt t="7740" x="5353050" y="1057275"/>
          <p14:tracePt t="7741" x="5362575" y="1057275"/>
          <p14:tracePt t="7757" x="5429250" y="1049338"/>
          <p14:tracePt t="7758" x="5445125" y="1049338"/>
          <p14:tracePt t="7774" x="5487988" y="1049338"/>
          <p14:tracePt t="7790" x="5513388" y="1049338"/>
          <p14:tracePt t="7860" x="5521325" y="1049338"/>
          <p14:tracePt t="7865" x="5529263" y="1049338"/>
          <p14:tracePt t="7874" x="5572125" y="1049338"/>
          <p14:tracePt t="7875" x="5580063" y="1049338"/>
          <p14:tracePt t="7876" x="5597525" y="1049338"/>
          <p14:tracePt t="7891" x="5664200" y="1049338"/>
          <p14:tracePt t="7892" x="5680075" y="1049338"/>
          <p14:tracePt t="7908" x="5730875" y="1049338"/>
          <p14:tracePt t="7908" x="5738813" y="1049338"/>
          <p14:tracePt t="7924" x="5781675" y="1049338"/>
          <p14:tracePt t="7941" x="5807075" y="1049338"/>
          <p14:tracePt t="7997" x="5815013" y="1049338"/>
          <p14:tracePt t="8003" x="5807075" y="1049338"/>
          <p14:tracePt t="8203" x="5807075" y="1066800"/>
          <p14:tracePt t="8235" x="5807075" y="1074738"/>
          <p14:tracePt t="8243" x="5807075" y="1082675"/>
          <p14:tracePt t="8248" x="5815013" y="1090613"/>
          <p14:tracePt t="8258" x="5822950" y="1108075"/>
          <p14:tracePt t="8258" x="5832475" y="1116013"/>
          <p14:tracePt t="8274" x="5856288" y="1149350"/>
          <p14:tracePt t="8275" x="5865813" y="1149350"/>
          <p14:tracePt t="8290" x="5915025" y="1174750"/>
          <p14:tracePt t="8308" x="5973763" y="1200150"/>
          <p14:tracePt t="8308" x="5983288" y="1200150"/>
          <p14:tracePt t="8324" x="6016625" y="1200150"/>
          <p14:tracePt t="8341" x="6100763" y="1200150"/>
          <p14:tracePt t="8358" x="6124575" y="1200150"/>
          <p14:tracePt t="8375" x="6149975" y="1200150"/>
          <p14:tracePt t="8391" x="6200775" y="1200150"/>
          <p14:tracePt t="8392" x="6226175" y="1200150"/>
          <p14:tracePt t="8408" x="6326188" y="1184275"/>
          <p14:tracePt t="8424" x="6443663" y="1174750"/>
          <p14:tracePt t="8425" x="6461125" y="1174750"/>
          <p14:tracePt t="8426" x="6477000" y="1174750"/>
          <p14:tracePt t="8441" x="6570663" y="1166813"/>
          <p14:tracePt t="8442" x="6604000" y="1166813"/>
          <p14:tracePt t="8458" x="6696075" y="1166813"/>
          <p14:tracePt t="8459" x="6711950" y="1166813"/>
          <p14:tracePt t="8460" x="6729413" y="1166813"/>
          <p14:tracePt t="8474" x="6813550" y="1166813"/>
          <p14:tracePt t="8490" x="6880225" y="1149350"/>
          <p14:tracePt t="8491" x="6897688" y="1149350"/>
          <p14:tracePt t="8508" x="6923088" y="1149350"/>
          <p14:tracePt t="8525" x="6938963" y="1149350"/>
          <p14:tracePt t="8579" x="6946900" y="1149350"/>
          <p14:tracePt t="8582" x="6956425" y="1149350"/>
          <p14:tracePt t="8591" x="6997700" y="1133475"/>
          <p14:tracePt t="8608" x="7148513" y="1133475"/>
          <p14:tracePt t="8609" x="7165975" y="1133475"/>
          <p14:tracePt t="8610" x="7173913" y="1133475"/>
          <p14:tracePt t="8624" x="7275513" y="1133475"/>
          <p14:tracePt t="8625" x="7291388" y="1133475"/>
          <p14:tracePt t="8641" x="7416800" y="1125538"/>
          <p14:tracePt t="8658" x="7551738" y="1125538"/>
          <p14:tracePt t="8659" x="7577138" y="1125538"/>
          <p14:tracePt t="8660" x="7585075" y="1125538"/>
          <p14:tracePt t="8675" x="7661275" y="1125538"/>
          <p14:tracePt t="8691" x="7710488" y="1125538"/>
          <p14:tracePt t="8708" x="7720013" y="1125538"/>
          <p14:tracePt t="8737" x="7720013" y="1108075"/>
          <p14:tracePt t="9029" x="7720013" y="1116013"/>
          <p14:tracePt t="9043" x="7720013" y="1125538"/>
          <p14:tracePt t="9052" x="7710488" y="1133475"/>
          <p14:tracePt t="9063" x="7710488" y="1149350"/>
          <p14:tracePt t="9064" x="7694613" y="1149350"/>
          <p14:tracePt t="9075" x="7651750" y="1174750"/>
          <p14:tracePt t="9076" x="7635875" y="1192213"/>
          <p14:tracePt t="9091" x="7526338" y="1250950"/>
          <p14:tracePt t="9092" x="7510463" y="1258888"/>
          <p14:tracePt t="9108" x="7375525" y="1325563"/>
          <p14:tracePt t="9109" x="7342188" y="1335088"/>
          <p14:tracePt t="9110" x="7334250" y="1335088"/>
          <p14:tracePt t="9125" x="7181850" y="1409700"/>
          <p14:tracePt t="9126" x="7140575" y="1419225"/>
          <p14:tracePt t="9127" x="7123113" y="1419225"/>
          <p14:tracePt t="9141" x="6938963" y="1468438"/>
          <p14:tracePt t="9142" x="6888163" y="1485900"/>
          <p14:tracePt t="9158" x="6637338" y="1544638"/>
          <p14:tracePt t="9159" x="6578600" y="1552575"/>
          <p14:tracePt t="9160" x="6553200" y="1552575"/>
          <p14:tracePt t="9162" x="6519863" y="1570038"/>
          <p14:tracePt t="9164" x="6477000" y="1577975"/>
          <p14:tracePt t="9164" x="6461125" y="1577975"/>
          <p14:tracePt t="9165" x="6435725" y="1577975"/>
          <p14:tracePt t="9175" x="6242050" y="1620838"/>
          <p14:tracePt t="9176" x="6167438" y="1628775"/>
          <p14:tracePt t="9177" x="6142038" y="1636713"/>
          <p14:tracePt t="9191" x="5797550" y="1679575"/>
          <p14:tracePt t="9193" x="5738813" y="1695450"/>
          <p14:tracePt t="9193" x="5715000" y="1695450"/>
          <p14:tracePt t="9194" x="5680075" y="1703388"/>
          <p14:tracePt t="9196" x="5664200" y="1703388"/>
          <p14:tracePt t="9197" x="5630863" y="1712913"/>
          <p14:tracePt t="9198" x="5580063" y="1712913"/>
          <p14:tracePt t="9208" x="5327650" y="1738313"/>
          <p14:tracePt t="9209" x="5278438" y="1746250"/>
          <p14:tracePt t="9225" x="4883150" y="1797050"/>
          <p14:tracePt t="9225" x="4833938" y="1804988"/>
          <p14:tracePt t="9226" x="4816475" y="1804988"/>
          <p14:tracePt t="9227" x="4783138" y="1820863"/>
          <p14:tracePt t="9229" x="4749800" y="1820863"/>
          <p14:tracePt t="9230" x="4699000" y="1838325"/>
          <p14:tracePt t="9231" x="4665663" y="1838325"/>
          <p14:tracePt t="9232" x="4632325" y="1846263"/>
          <p14:tracePt t="9242" x="4379913" y="1914525"/>
          <p14:tracePt t="9243" x="4287838" y="1930400"/>
          <p14:tracePt t="9258" x="3835400" y="2032000"/>
          <p14:tracePt t="9259" x="3733800" y="2047875"/>
          <p14:tracePt t="9260" x="3700463" y="2055813"/>
          <p14:tracePt t="9275" x="3248025" y="2139950"/>
          <p14:tracePt t="9275" x="3189288" y="2157413"/>
          <p14:tracePt t="9276" x="3154363" y="2157413"/>
          <p14:tracePt t="9278" x="3121025" y="2165350"/>
          <p14:tracePt t="9279" x="3095625" y="2165350"/>
          <p14:tracePt t="9280" x="3036888" y="2182813"/>
          <p14:tracePt t="9291" x="2727325" y="2241550"/>
          <p14:tracePt t="9292" x="2676525" y="2241550"/>
          <p14:tracePt t="9308" x="2239963" y="2325688"/>
          <p14:tracePt t="9309" x="2190750" y="2333625"/>
          <p14:tracePt t="9325" x="1812925" y="2384425"/>
          <p14:tracePt t="9326" x="1736725" y="2409825"/>
          <p14:tracePt t="9327" x="1720850" y="2409825"/>
          <p14:tracePt t="9329" x="1685925" y="2409825"/>
          <p14:tracePt t="9331" x="1644650" y="2417763"/>
          <p14:tracePt t="9331" x="1627188" y="2417763"/>
          <p14:tracePt t="9332" x="1593850" y="2417763"/>
          <p14:tracePt t="9342" x="1427163" y="2433638"/>
          <p14:tracePt t="9343" x="1358900" y="2451100"/>
          <p14:tracePt t="9358" x="1141413" y="2459038"/>
          <p14:tracePt t="9359" x="1098550" y="2468563"/>
          <p14:tracePt t="9375" x="931863" y="2501900"/>
          <p14:tracePt t="9376" x="914400" y="2509838"/>
          <p14:tracePt t="9391" x="814388" y="2543175"/>
          <p14:tracePt t="9392" x="804863" y="2543175"/>
          <p14:tracePt t="9408" x="763588" y="2576513"/>
          <p14:tracePt t="9409" x="755650" y="2576513"/>
          <p14:tracePt t="9426" x="755650" y="2586038"/>
          <p14:tracePt t="9442" x="755650" y="2593975"/>
          <p14:tracePt t="9443" x="755650" y="2601913"/>
          <p14:tracePt t="9459" x="746125" y="2601913"/>
          <p14:tracePt t="9460" x="730250" y="2601913"/>
          <p14:tracePt t="9460" x="722313" y="2601913"/>
          <p14:tracePt t="9475" x="646113" y="2601913"/>
          <p14:tracePt t="9476" x="628650" y="2601913"/>
          <p14:tracePt t="9477" x="620713" y="2601913"/>
          <p14:tracePt t="9478" x="620713" y="2593975"/>
          <p14:tracePt t="9492" x="503238" y="2576513"/>
          <p14:tracePt t="9493" x="469900" y="2576513"/>
          <p14:tracePt t="9509" x="327025" y="2551113"/>
          <p14:tracePt t="9509" x="301625" y="2535238"/>
          <p14:tracePt t="9525" x="184150" y="2527300"/>
          <p14:tracePt t="9526" x="168275" y="2517775"/>
          <p14:tracePt t="9542" x="76200" y="2509838"/>
          <p14:tracePt t="9542" x="58738" y="2509838"/>
          <p14:tracePt t="9558" x="17463" y="2492375"/>
          <p14:tracePt t="9614" x="25400" y="2492375"/>
          <p14:tracePt t="9631" x="33338" y="2492375"/>
          <p14:tracePt t="9635" x="41275" y="2492375"/>
          <p14:tracePt t="9642" x="66675" y="2492375"/>
          <p14:tracePt t="9659" x="142875" y="2484438"/>
          <p14:tracePt t="9659" x="150813" y="2484438"/>
          <p14:tracePt t="9675" x="234950" y="2468563"/>
          <p14:tracePt t="9675" x="242888" y="2468563"/>
          <p14:tracePt t="9692" x="327025" y="2433638"/>
          <p14:tracePt t="9708" x="436563" y="2409825"/>
          <p14:tracePt t="9709" x="444500" y="2400300"/>
          <p14:tracePt t="9710" x="452438" y="2400300"/>
          <p14:tracePt t="9726" x="495300" y="2392363"/>
          <p14:tracePt t="9742" x="520700" y="2384425"/>
          <p14:tracePt t="9870" x="528638" y="2366963"/>
          <p14:tracePt t="9875" x="536575" y="2366963"/>
          <p14:tracePt t="9879" x="546100" y="2366963"/>
          <p14:tracePt t="9892" x="561975" y="2366963"/>
          <p14:tracePt t="9909" x="569913" y="2366963"/>
          <p14:tracePt t="9930" x="569913" y="2359025"/>
          <p14:tracePt t="9959" x="579438" y="2359025"/>
          <p14:tracePt t="9962" x="587375" y="2359025"/>
          <p14:tracePt t="9975" x="671513" y="2359025"/>
          <p14:tracePt t="9976" x="696913" y="2359025"/>
          <p14:tracePt t="9977" x="704850" y="2359025"/>
          <p14:tracePt t="9992" x="822325" y="2366963"/>
          <p14:tracePt t="9993" x="839788" y="2366963"/>
          <p14:tracePt t="10008" x="965200" y="2366963"/>
          <p14:tracePt t="10009" x="981075" y="2366963"/>
          <p14:tracePt t="10010" x="990600" y="2366963"/>
          <p14:tracePt t="10026" x="1049338" y="2366963"/>
          <p14:tracePt t="10043" x="1074738" y="2366963"/>
          <p14:tracePt t="10328" x="1074738" y="2359025"/>
          <p14:tracePt t="10330" x="1090613" y="2359025"/>
          <p14:tracePt t="10334" x="1108075" y="2351088"/>
          <p14:tracePt t="10334" x="1116013" y="2351088"/>
          <p14:tracePt t="10335" x="1123950" y="2351088"/>
          <p14:tracePt t="10343" x="1166813" y="2351088"/>
          <p14:tracePt t="10344" x="1192213" y="2341563"/>
          <p14:tracePt t="10359" x="1325563" y="2325688"/>
          <p14:tracePt t="10360" x="1343025" y="2325688"/>
          <p14:tracePt t="10376" x="1552575" y="2316163"/>
          <p14:tracePt t="10377" x="1593850" y="2316163"/>
          <p14:tracePt t="10392" x="1828800" y="2316163"/>
          <p14:tracePt t="10393" x="1887538" y="2316163"/>
          <p14:tracePt t="10409" x="2224088" y="2316163"/>
          <p14:tracePt t="10410" x="2282825" y="2316163"/>
          <p14:tracePt t="10426" x="2660650" y="2316163"/>
          <p14:tracePt t="10427" x="2727325" y="2316163"/>
          <p14:tracePt t="10442" x="3062288" y="2316163"/>
          <p14:tracePt t="10443" x="3121025" y="2316163"/>
          <p14:tracePt t="10459" x="3457575" y="2308225"/>
          <p14:tracePt t="10460" x="3498850" y="2308225"/>
          <p14:tracePt t="10476" x="3759200" y="2308225"/>
          <p14:tracePt t="10477" x="3800475" y="2308225"/>
          <p14:tracePt t="10493" x="3968750" y="2300288"/>
          <p14:tracePt t="10493" x="3986213" y="2300288"/>
          <p14:tracePt t="10494" x="4002088" y="2300288"/>
          <p14:tracePt t="10510" x="4086225" y="2300288"/>
          <p14:tracePt t="10511" x="4094163" y="2300288"/>
          <p14:tracePt t="10511" x="4103688" y="2300288"/>
          <p14:tracePt t="10526" x="4144963" y="2300288"/>
          <p14:tracePt t="10527" x="4152900" y="2300288"/>
          <p14:tracePt t="10543" x="4187825" y="2300288"/>
          <p14:tracePt t="11122" x="4195763" y="2300288"/>
          <p14:tracePt t="11123" x="4211638" y="2300288"/>
          <p14:tracePt t="11125" x="4221163" y="2300288"/>
          <p14:tracePt t="11128" x="4237038" y="2300288"/>
          <p14:tracePt t="11143" x="4364038" y="2300288"/>
          <p14:tracePt t="11160" x="4548188" y="2300288"/>
          <p14:tracePt t="11161" x="4589463" y="2300288"/>
          <p14:tracePt t="11177" x="4740275" y="2308225"/>
          <p14:tracePt t="11193" x="4967288" y="2325688"/>
          <p14:tracePt t="11194" x="4992688" y="2333625"/>
          <p14:tracePt t="11195" x="5010150" y="2333625"/>
          <p14:tracePt t="11197" x="5018088" y="2333625"/>
          <p14:tracePt t="11199" x="5051425" y="2333625"/>
          <p14:tracePt t="11200" x="5059363" y="2333625"/>
          <p14:tracePt t="11200" x="5068888" y="2333625"/>
          <p14:tracePt t="11201" x="5076825" y="2333625"/>
          <p14:tracePt t="11202" x="5102225" y="2333625"/>
          <p14:tracePt t="11210" x="5176838" y="2341563"/>
          <p14:tracePt t="11210" x="5194300" y="2341563"/>
          <p14:tracePt t="11211" x="5202238" y="2341563"/>
          <p14:tracePt t="11212" x="5219700" y="2341563"/>
          <p14:tracePt t="11226" x="5362575" y="2341563"/>
          <p14:tracePt t="11227" x="5386388" y="2341563"/>
          <p14:tracePt t="11228" x="5395913" y="2341563"/>
          <p14:tracePt t="11229" x="5403850" y="2341563"/>
          <p14:tracePt t="11243" x="5513388" y="2341563"/>
          <p14:tracePt t="11244" x="5529263" y="2341563"/>
          <p14:tracePt t="11245" x="5554663" y="2341563"/>
          <p14:tracePt t="11260" x="5656263" y="2341563"/>
          <p14:tracePt t="11261" x="5680075" y="2341563"/>
          <p14:tracePt t="11276" x="5773738" y="2341563"/>
          <p14:tracePt t="11277" x="5789613" y="2341563"/>
          <p14:tracePt t="11294" x="5873750" y="2341563"/>
          <p14:tracePt t="11294" x="5899150" y="2341563"/>
          <p14:tracePt t="11310" x="5957888" y="2325688"/>
          <p14:tracePt t="11311" x="5983288" y="2325688"/>
          <p14:tracePt t="11327" x="6016625" y="2325688"/>
          <p14:tracePt t="11328" x="6024563" y="2316163"/>
          <p14:tracePt t="11384" x="6032500" y="2316163"/>
          <p14:tracePt t="11387" x="6042025" y="2316163"/>
          <p14:tracePt t="11394" x="6057900" y="2308225"/>
          <p14:tracePt t="11395" x="6075363" y="2308225"/>
          <p14:tracePt t="11411" x="6142038" y="2300288"/>
          <p14:tracePt t="11412" x="6159500" y="2300288"/>
          <p14:tracePt t="11427" x="6251575" y="2300288"/>
          <p14:tracePt t="11428" x="6276975" y="2300288"/>
          <p14:tracePt t="11429" x="6284913" y="2300288"/>
          <p14:tracePt t="11443" x="6376988" y="2300288"/>
          <p14:tracePt t="11444" x="6402388" y="2300288"/>
          <p14:tracePt t="11445" x="6410325" y="2300288"/>
          <p14:tracePt t="11460" x="6519863" y="2300288"/>
          <p14:tracePt t="11461" x="6535738" y="2300288"/>
          <p14:tracePt t="11477" x="6629400" y="2300288"/>
          <p14:tracePt t="11478" x="6653213" y="2300288"/>
          <p14:tracePt t="11479" x="6662738" y="2300288"/>
          <p14:tracePt t="11494" x="6704013" y="2300288"/>
          <p14:tracePt t="11495" x="6711950" y="2282825"/>
          <p14:tracePt t="11510" x="6746875" y="2282825"/>
          <p14:tracePt t="11527" x="6770688" y="2274888"/>
          <p14:tracePt t="11528" x="6780213" y="2274888"/>
          <p14:tracePt t="11544" x="6829425" y="2266950"/>
          <p14:tracePt t="11560" x="6897688" y="2257425"/>
          <p14:tracePt t="11577" x="6989763" y="2233613"/>
          <p14:tracePt t="11593" x="7107238" y="2216150"/>
          <p14:tracePt t="11594" x="7115175" y="2216150"/>
          <p14:tracePt t="11595" x="7123113" y="2216150"/>
          <p14:tracePt t="11596" x="7132638" y="2216150"/>
          <p14:tracePt t="11597" x="7148513" y="2216150"/>
          <p14:tracePt t="11610" x="7207250" y="2216150"/>
          <p14:tracePt t="11611" x="7232650" y="2198688"/>
          <p14:tracePt t="11628" x="7291388" y="2198688"/>
          <p14:tracePt t="11628" x="7299325" y="2198688"/>
          <p14:tracePt t="11644" x="7324725" y="2190750"/>
          <p14:tracePt t="11645" x="7334250" y="2190750"/>
          <p14:tracePt t="12189" x="7308850" y="2198688"/>
          <p14:tracePt t="12191" x="7299325" y="2198688"/>
          <p14:tracePt t="12192" x="7291388" y="2208213"/>
          <p14:tracePt t="12195" x="7265988" y="2208213"/>
          <p14:tracePt t="12195" x="7258050" y="2208213"/>
          <p14:tracePt t="12197" x="7250113" y="2216150"/>
          <p14:tracePt t="12198" x="7224713" y="2224088"/>
          <p14:tracePt t="12199" x="7207250" y="2224088"/>
          <p14:tracePt t="12200" x="7191375" y="2224088"/>
          <p14:tracePt t="12201" x="7173913" y="2241550"/>
          <p14:tracePt t="12211" x="7023100" y="2257425"/>
          <p14:tracePt t="12212" x="6972300" y="2266950"/>
          <p14:tracePt t="12213" x="6956425" y="2282825"/>
          <p14:tracePt t="12214" x="6931025" y="2282825"/>
          <p14:tracePt t="12217" x="6854825" y="2292350"/>
          <p14:tracePt t="12218" x="6838950" y="2292350"/>
          <p14:tracePt t="12219" x="6813550" y="2300288"/>
          <p14:tracePt t="12227" x="6670675" y="2325688"/>
          <p14:tracePt t="12228" x="6594475" y="2333625"/>
          <p14:tracePt t="12229" x="6561138" y="2333625"/>
          <p14:tracePt t="12244" x="6175375" y="2384425"/>
          <p14:tracePt t="12245" x="6083300" y="2392363"/>
          <p14:tracePt t="12246" x="6042025" y="2392363"/>
          <p14:tracePt t="12261" x="5597525" y="2433638"/>
          <p14:tracePt t="12262" x="5503863" y="2459038"/>
          <p14:tracePt t="12263" x="5470525" y="2468563"/>
          <p14:tracePt t="12264" x="5445125" y="2468563"/>
          <p14:tracePt t="12266" x="5403850" y="2468563"/>
          <p14:tracePt t="12267" x="5337175" y="2476500"/>
          <p14:tracePt t="12268" x="5294313" y="2492375"/>
          <p14:tracePt t="12277" x="5026025" y="2517775"/>
          <p14:tracePt t="12278" x="4941888" y="2535238"/>
          <p14:tracePt t="12279" x="4908550" y="2535238"/>
          <p14:tracePt t="12294" x="4422775" y="2601913"/>
          <p14:tracePt t="12311" x="3902075" y="2686050"/>
          <p14:tracePt t="12312" x="3792538" y="2711450"/>
          <p14:tracePt t="12313" x="3767138" y="2711450"/>
          <p14:tracePt t="12327" x="3389313" y="2795588"/>
          <p14:tracePt t="12328" x="3322638" y="2803525"/>
          <p14:tracePt t="12329" x="3289300" y="2803525"/>
          <p14:tracePt t="12344" x="2886075" y="2895600"/>
          <p14:tracePt t="12345" x="2778125" y="2928938"/>
          <p14:tracePt t="12361" x="2324100" y="3055938"/>
          <p14:tracePt t="12362" x="2257425" y="3081338"/>
          <p14:tracePt t="12377" x="1979613" y="3130550"/>
          <p14:tracePt t="12394" x="1854200" y="3173413"/>
          <p14:tracePt t="12395" x="1820863" y="3173413"/>
          <p14:tracePt t="12411" x="1762125" y="3189288"/>
          <p14:tracePt t="12412" x="1754188" y="3189288"/>
          <p14:tracePt t="12428" x="1711325" y="3206750"/>
          <p14:tracePt t="12444" x="1685925" y="3206750"/>
          <p14:tracePt t="12461" x="1685925" y="3214688"/>
          <p14:tracePt t="12462" x="1695450" y="3214688"/>
          <p14:tracePt t="12493" x="1703388" y="3214688"/>
          <p14:tracePt t="12502" x="1711325" y="3206750"/>
          <p14:tracePt t="12512" x="1720850" y="3206750"/>
          <p14:tracePt t="12548" x="1720850" y="3198813"/>
          <p14:tracePt t="12574" x="1720850" y="3206750"/>
          <p14:tracePt t="12583" x="1720850" y="3214688"/>
          <p14:tracePt t="12588" x="1720850" y="3222625"/>
          <p14:tracePt t="12596" x="1720850" y="3232150"/>
          <p14:tracePt t="12612" x="1720850" y="3248025"/>
          <p14:tracePt t="12628" x="1736725" y="3248025"/>
          <p14:tracePt t="12645" x="1754188" y="3257550"/>
          <p14:tracePt t="12645" x="1762125" y="3257550"/>
          <p14:tracePt t="12661" x="1820863" y="3273425"/>
          <p14:tracePt t="12662" x="1838325" y="3273425"/>
          <p14:tracePt t="12677" x="1971675" y="3306763"/>
          <p14:tracePt t="12694" x="2214563" y="3349625"/>
          <p14:tracePt t="12695" x="2249488" y="3349625"/>
          <p14:tracePt t="12711" x="2500313" y="3382963"/>
          <p14:tracePt t="12712" x="2559050" y="3382963"/>
          <p14:tracePt t="12728" x="2895600" y="3398838"/>
          <p14:tracePt t="12729" x="2936875" y="3398838"/>
          <p14:tracePt t="12744" x="3263900" y="3416300"/>
          <p14:tracePt t="12745" x="3306763" y="3416300"/>
          <p14:tracePt t="12761" x="3565525" y="3424238"/>
          <p14:tracePt t="12762" x="3608388" y="3424238"/>
          <p14:tracePt t="12778" x="3733800" y="3424238"/>
          <p14:tracePt t="12778" x="3751263" y="3424238"/>
          <p14:tracePt t="12795" x="3810000" y="3416300"/>
          <p14:tracePt t="12796" x="3817938" y="3416300"/>
          <p14:tracePt t="12811" x="3835400" y="3416300"/>
          <p14:tracePt t="12871" x="3843338" y="3416300"/>
          <p14:tracePt t="12876" x="3851275" y="3416300"/>
          <p14:tracePt t="12878" x="3851275" y="3408363"/>
          <p14:tracePt t="12894" x="3902075" y="3390900"/>
          <p14:tracePt t="12895" x="3917950" y="3390900"/>
          <p14:tracePt t="12911" x="3976688" y="3365500"/>
          <p14:tracePt t="12912" x="3986213" y="3365500"/>
          <p14:tracePt t="12913" x="3986213" y="3357563"/>
          <p14:tracePt t="12928" x="4060825" y="3349625"/>
          <p14:tracePt t="12929" x="4060825" y="3332163"/>
          <p14:tracePt t="12930" x="4070350" y="3332163"/>
          <p14:tracePt t="12944" x="4137025" y="3324225"/>
          <p14:tracePt t="12945" x="4144963" y="3324225"/>
          <p14:tracePt t="12961" x="4221163" y="3316288"/>
          <p14:tracePt t="12962" x="4254500" y="3306763"/>
          <p14:tracePt t="12978" x="4354513" y="3290888"/>
          <p14:tracePt t="12995" x="4422775" y="3265488"/>
          <p14:tracePt t="12996" x="4430713" y="3265488"/>
          <p14:tracePt t="13011" x="4438650" y="3248025"/>
          <p14:tracePt t="13012" x="4446588" y="3248025"/>
          <p14:tracePt t="13198" x="4438650" y="3248025"/>
          <p14:tracePt t="13217" x="4422775" y="3248025"/>
          <p14:tracePt t="13223" x="4422775" y="3257550"/>
          <p14:tracePt t="13223" x="4413250" y="3257550"/>
          <p14:tracePt t="13229" x="4405313" y="3257550"/>
          <p14:tracePt t="13245" x="4371975" y="3273425"/>
          <p14:tracePt t="13246" x="4354513" y="3273425"/>
          <p14:tracePt t="13261" x="4295775" y="3306763"/>
          <p14:tracePt t="13262" x="4287838" y="3306763"/>
          <p14:tracePt t="13278" x="4229100" y="3340100"/>
          <p14:tracePt t="13295" x="4187825" y="3357563"/>
          <p14:tracePt t="13296" x="4170363" y="3375025"/>
          <p14:tracePt t="13312" x="4152900" y="3375025"/>
          <p14:tracePt t="13313" x="4152900" y="3382963"/>
          <p14:tracePt t="13328" x="4129088" y="3382963"/>
          <p14:tracePt t="13329" x="4119563" y="3390900"/>
          <p14:tracePt t="13345" x="4078288" y="3416300"/>
          <p14:tracePt t="13346" x="4060825" y="3416300"/>
          <p14:tracePt t="13361" x="4002088" y="3433763"/>
          <p14:tracePt t="13378" x="3952875" y="3441700"/>
          <p14:tracePt t="13379" x="3943350" y="3441700"/>
          <p14:tracePt t="13396" x="3917950" y="3441700"/>
          <p14:tracePt t="13396" x="3910013" y="3441700"/>
          <p14:tracePt t="13965" x="3917950" y="3459163"/>
          <p14:tracePt t="13968" x="3935413" y="3459163"/>
          <p14:tracePt t="13970" x="3943350" y="3459163"/>
          <p14:tracePt t="13972" x="3960813" y="3459163"/>
          <p14:tracePt t="13974" x="3976688" y="3459163"/>
          <p14:tracePt t="13976" x="3986213" y="3459163"/>
          <p14:tracePt t="13977" x="4002088" y="3459163"/>
          <p14:tracePt t="13978" x="4011613" y="3459163"/>
          <p14:tracePt t="13981" x="4044950" y="3467100"/>
          <p14:tracePt t="13995" x="4170363" y="3467100"/>
          <p14:tracePt t="13996" x="4187825" y="3467100"/>
          <p14:tracePt t="13997" x="4195763" y="3467100"/>
          <p14:tracePt t="14012" x="4346575" y="3467100"/>
          <p14:tracePt t="14013" x="4379913" y="3467100"/>
          <p14:tracePt t="14029" x="4589463" y="3467100"/>
          <p14:tracePt t="14030" x="4632325" y="3475038"/>
          <p14:tracePt t="14046" x="4824413" y="3475038"/>
          <p14:tracePt t="14047" x="4867275" y="3475038"/>
          <p14:tracePt t="14062" x="5026025" y="3459163"/>
          <p14:tracePt t="14063" x="5059363" y="3459163"/>
          <p14:tracePt t="14079" x="5186363" y="3449638"/>
          <p14:tracePt t="14080" x="5219700" y="3449638"/>
          <p14:tracePt t="14095" x="5345113" y="3441700"/>
          <p14:tracePt t="14096" x="5362575" y="3441700"/>
          <p14:tracePt t="14097" x="5370513" y="3441700"/>
          <p14:tracePt t="14112" x="5487988" y="3441700"/>
          <p14:tracePt t="14113" x="5513388" y="3441700"/>
          <p14:tracePt t="14129" x="5621338" y="3441700"/>
          <p14:tracePt t="14130" x="5656263" y="3441700"/>
          <p14:tracePt t="14146" x="5773738" y="3433763"/>
          <p14:tracePt t="14147" x="5781675" y="3433763"/>
          <p14:tracePt t="14148" x="5789613" y="3433763"/>
          <p14:tracePt t="14149" x="5807075" y="3433763"/>
          <p14:tracePt t="14150" x="5815013" y="3416300"/>
          <p14:tracePt t="14162" x="5907088" y="3408363"/>
          <p14:tracePt t="14179" x="6057900" y="3398838"/>
          <p14:tracePt t="14180" x="6075363" y="3390900"/>
          <p14:tracePt t="14195" x="6192838" y="3390900"/>
          <p14:tracePt t="14197" x="6200775" y="3390900"/>
          <p14:tracePt t="14198" x="6208713" y="3390900"/>
          <p14:tracePt t="14199" x="6234113" y="3390900"/>
          <p14:tracePt t="14213" x="6310313" y="3390900"/>
          <p14:tracePt t="14213" x="6326188" y="3390900"/>
          <p14:tracePt t="14229" x="6376988" y="3390900"/>
          <p14:tracePt t="14229" x="6394450" y="3390900"/>
          <p14:tracePt t="14246" x="6410325" y="3390900"/>
          <p14:tracePt t="14262" x="6418263" y="3390900"/>
          <p14:tracePt t="14284" x="6435725" y="3390900"/>
          <p14:tracePt t="14296" x="6461125" y="3375025"/>
          <p14:tracePt t="14297" x="6477000" y="3375025"/>
          <p14:tracePt t="14298" x="6486525" y="3375025"/>
          <p14:tracePt t="14312" x="6561138" y="3365500"/>
          <p14:tracePt t="14313" x="6570663" y="3365500"/>
          <p14:tracePt t="14314" x="6578600" y="3365500"/>
          <p14:tracePt t="14329" x="6662738" y="3357563"/>
          <p14:tracePt t="14330" x="6670675" y="3357563"/>
          <p14:tracePt t="14331" x="6688138" y="3357563"/>
          <p14:tracePt t="14332" x="6696075" y="3357563"/>
          <p14:tracePt t="14346" x="6754813" y="3357563"/>
          <p14:tracePt t="14346" x="6770688" y="3357563"/>
          <p14:tracePt t="14347" x="6780213" y="3357563"/>
          <p14:tracePt t="14363" x="6829425" y="3349625"/>
          <p14:tracePt t="14379" x="6864350" y="3349625"/>
          <p14:tracePt t="14467" x="6872288" y="3349625"/>
          <p14:tracePt t="14476" x="6880225" y="3349625"/>
          <p14:tracePt t="14482" x="6897688" y="3349625"/>
          <p14:tracePt t="14497" x="6913563" y="3349625"/>
          <p14:tracePt t="14498" x="6923088" y="3349625"/>
          <p14:tracePt t="14513" x="6981825" y="3349625"/>
          <p14:tracePt t="14529" x="7064375" y="3349625"/>
          <p14:tracePt t="14546" x="7158038" y="3357563"/>
          <p14:tracePt t="14562" x="7291388" y="3382963"/>
          <p14:tracePt t="14563" x="7316788" y="3382963"/>
          <p14:tracePt t="14580" x="7400925" y="3390900"/>
          <p14:tracePt t="14581" x="7416800" y="3390900"/>
          <p14:tracePt t="14596" x="7485063" y="3390900"/>
          <p14:tracePt t="14597" x="7493000" y="3390900"/>
          <p14:tracePt t="14613" x="7526338" y="3390900"/>
          <p14:tracePt t="15442" x="7518400" y="3398838"/>
          <p14:tracePt t="15443" x="7510463" y="3416300"/>
          <p14:tracePt t="15448" x="7500938" y="3416300"/>
          <p14:tracePt t="15452" x="7485063" y="3424238"/>
          <p14:tracePt t="15463" x="7442200" y="3441700"/>
          <p14:tracePt t="15464" x="7434263" y="3459163"/>
          <p14:tracePt t="15480" x="7275513" y="3508375"/>
          <p14:tracePt t="15481" x="7265988" y="3508375"/>
          <p14:tracePt t="15482" x="7258050" y="3517900"/>
          <p14:tracePt t="15497" x="7081838" y="3567113"/>
          <p14:tracePt t="15497" x="7048500" y="3567113"/>
          <p14:tracePt t="15498" x="7040563" y="3584575"/>
          <p14:tracePt t="15500" x="7015163" y="3584575"/>
          <p14:tracePt t="15502" x="6972300" y="3592513"/>
          <p14:tracePt t="15502" x="6964363" y="3592513"/>
          <p14:tracePt t="15503" x="6956425" y="3592513"/>
          <p14:tracePt t="15513" x="6796088" y="3635375"/>
          <p14:tracePt t="15530" x="6511925" y="3694113"/>
          <p14:tracePt t="15548" x="6167438" y="3760788"/>
          <p14:tracePt t="15564" x="5924550" y="3819525"/>
          <p14:tracePt t="15565" x="5873750" y="3835400"/>
          <p14:tracePt t="15566" x="5848350" y="3835400"/>
          <p14:tracePt t="15580" x="5630863" y="3886200"/>
          <p14:tracePt t="15581" x="5572125" y="3903663"/>
          <p14:tracePt t="15582" x="5554663" y="3903663"/>
          <p14:tracePt t="15597" x="5278438" y="3987800"/>
          <p14:tracePt t="15613" x="4867275" y="4095750"/>
          <p14:tracePt t="15614" x="4816475" y="4105275"/>
          <p14:tracePt t="15630" x="4530725" y="4146550"/>
          <p14:tracePt t="15631" x="4481513" y="4146550"/>
          <p14:tracePt t="15632" x="4456113" y="4146550"/>
          <p14:tracePt t="15633" x="4446588" y="4154488"/>
          <p14:tracePt t="15635" x="4422775" y="4154488"/>
          <p14:tracePt t="15636" x="4397375" y="4171950"/>
          <p14:tracePt t="15637" x="4371975" y="4171950"/>
          <p14:tracePt t="15647" x="4246563" y="4171950"/>
          <p14:tracePt t="15648" x="4195763" y="4179888"/>
          <p14:tracePt t="15664" x="3976688" y="4189413"/>
          <p14:tracePt t="15664" x="3943350" y="4197350"/>
          <p14:tracePt t="15665" x="3935413" y="4197350"/>
          <p14:tracePt t="15666" x="3910013" y="4197350"/>
          <p14:tracePt t="15680" x="3733800" y="4222750"/>
          <p14:tracePt t="15681" x="3683000" y="4222750"/>
          <p14:tracePt t="15682" x="3667125" y="4222750"/>
          <p14:tracePt t="15697" x="3448050" y="4256088"/>
          <p14:tracePt t="15713" x="3163888" y="4297363"/>
          <p14:tracePt t="15714" x="3138488" y="4297363"/>
          <p14:tracePt t="15715" x="3113088" y="4297363"/>
          <p14:tracePt t="15730" x="2903538" y="4322763"/>
          <p14:tracePt t="15731" x="2844800" y="4340225"/>
          <p14:tracePt t="15732" x="2827338" y="4340225"/>
          <p14:tracePt t="15747" x="2635250" y="4356100"/>
          <p14:tracePt t="15763" x="2408238" y="4365625"/>
          <p14:tracePt t="15764" x="2390775" y="4365625"/>
          <p14:tracePt t="15781" x="2214563" y="4398963"/>
          <p14:tracePt t="15781" x="2181225" y="4398963"/>
          <p14:tracePt t="15782" x="2173288" y="4398963"/>
          <p14:tracePt t="15784" x="2155825" y="4398963"/>
          <p14:tracePt t="15785" x="2147888" y="4398963"/>
          <p14:tracePt t="15786" x="2114550" y="4406900"/>
          <p14:tracePt t="15787" x="2106613" y="4406900"/>
          <p14:tracePt t="15797" x="2022475" y="4424363"/>
          <p14:tracePt t="15798" x="1989138" y="4432300"/>
          <p14:tracePt t="15799" x="1979613" y="4432300"/>
          <p14:tracePt t="15814" x="1879600" y="4465638"/>
          <p14:tracePt t="15815" x="1854200" y="4465638"/>
          <p14:tracePt t="15815" x="1846263" y="4473575"/>
          <p14:tracePt t="15831" x="1736725" y="4506913"/>
          <p14:tracePt t="15831" x="1720850" y="4506913"/>
          <p14:tracePt t="15832" x="1711325" y="4506913"/>
          <p14:tracePt t="15833" x="1711325" y="4516438"/>
          <p14:tracePt t="15847" x="1636713" y="4524375"/>
          <p14:tracePt t="15848" x="1627188" y="4532313"/>
          <p14:tracePt t="15864" x="1568450" y="4549775"/>
          <p14:tracePt t="15865" x="1560513" y="4557713"/>
          <p14:tracePt t="15880" x="1509713" y="4565650"/>
          <p14:tracePt t="15897" x="1476375" y="4591050"/>
          <p14:tracePt t="15914" x="1468438" y="4600575"/>
          <p14:tracePt t="15931" x="1468438" y="4608513"/>
          <p14:tracePt t="15966" x="1468438" y="4616450"/>
          <p14:tracePt t="15985" x="1468438" y="4633913"/>
          <p14:tracePt t="15995" x="1468438" y="4641850"/>
          <p14:tracePt t="16002" x="1468438" y="4649788"/>
          <p14:tracePt t="16014" x="1460500" y="4659313"/>
          <p14:tracePt t="16031" x="1460500" y="4675188"/>
          <p14:tracePt t="16048" x="1460500" y="4684713"/>
          <p14:tracePt t="16485" x="1468438" y="4684713"/>
          <p14:tracePt t="16490" x="1493838" y="4675188"/>
          <p14:tracePt t="16494" x="1509713" y="4675188"/>
          <p14:tracePt t="16497" x="1527175" y="4675188"/>
          <p14:tracePt t="16499" x="1535113" y="4675188"/>
          <p14:tracePt t="16501" x="1552575" y="4675188"/>
          <p14:tracePt t="16501" x="1568450" y="4675188"/>
          <p14:tracePt t="16504" x="1585913" y="4675188"/>
          <p14:tracePt t="16514" x="1652588" y="4675188"/>
          <p14:tracePt t="16515" x="1670050" y="4675188"/>
          <p14:tracePt t="16531" x="1828800" y="4675188"/>
          <p14:tracePt t="16532" x="1871663" y="4675188"/>
          <p14:tracePt t="16548" x="2097088" y="4675188"/>
          <p14:tracePt t="16549" x="2155825" y="4675188"/>
          <p14:tracePt t="16550" x="2173288" y="4675188"/>
          <p14:tracePt t="16551" x="2198688" y="4675188"/>
          <p14:tracePt t="16553" x="2206625" y="4675188"/>
          <p14:tracePt t="16554" x="2249488" y="4675188"/>
          <p14:tracePt t="16564" x="2416175" y="4675188"/>
          <p14:tracePt t="16565" x="2466975" y="4684713"/>
          <p14:tracePt t="16566" x="2492375" y="4684713"/>
          <p14:tracePt t="16581" x="2768600" y="4692650"/>
          <p14:tracePt t="16582" x="2844800" y="4692650"/>
          <p14:tracePt t="16597" x="3163888" y="4700588"/>
          <p14:tracePt t="16598" x="3189288" y="4700588"/>
          <p14:tracePt t="16599" x="3213100" y="4700588"/>
          <p14:tracePt t="16614" x="3482975" y="4718050"/>
          <p14:tracePt t="16615" x="3541713" y="4718050"/>
          <p14:tracePt t="16616" x="3549650" y="4718050"/>
          <p14:tracePt t="16618" x="3565525" y="4718050"/>
          <p14:tracePt t="16619" x="3600450" y="4718050"/>
          <p14:tracePt t="16620" x="3624263" y="4718050"/>
          <p14:tracePt t="16621" x="3633788" y="4718050"/>
          <p14:tracePt t="16622" x="3649663" y="4718050"/>
          <p14:tracePt t="16623" x="3667125" y="4718050"/>
          <p14:tracePt t="16631" x="3759200" y="4718050"/>
          <p14:tracePt t="16632" x="3776663" y="4718050"/>
          <p14:tracePt t="16647" x="3917950" y="4718050"/>
          <p14:tracePt t="16648" x="3935413" y="4718050"/>
          <p14:tracePt t="16664" x="4019550" y="4718050"/>
          <p14:tracePt t="16681" x="4052888" y="4708525"/>
          <p14:tracePt t="16698" x="4060825" y="4700588"/>
          <p14:tracePt t="16825" x="4086225" y="4700588"/>
          <p14:tracePt t="16826" x="4103688" y="4692650"/>
          <p14:tracePt t="16828" x="4111625" y="4692650"/>
          <p14:tracePt t="16829" x="4129088" y="4692650"/>
          <p14:tracePt t="16832" x="4137025" y="4692650"/>
          <p14:tracePt t="16833" x="4144963" y="4692650"/>
          <p14:tracePt t="16848" x="4229100" y="4675188"/>
          <p14:tracePt t="16849" x="4254500" y="4675188"/>
          <p14:tracePt t="16864" x="4379913" y="4675188"/>
          <p14:tracePt t="16881" x="4530725" y="4675188"/>
          <p14:tracePt t="16882" x="4564063" y="4675188"/>
          <p14:tracePt t="16883" x="4573588" y="4675188"/>
          <p14:tracePt t="16898" x="4699000" y="4675188"/>
          <p14:tracePt t="16899" x="4724400" y="4675188"/>
          <p14:tracePt t="16915" x="4808538" y="4667250"/>
          <p14:tracePt t="16915" x="4816475" y="4667250"/>
          <p14:tracePt t="16931" x="4841875" y="4659313"/>
          <p14:tracePt t="16994" x="4849813" y="4659313"/>
          <p14:tracePt t="16998" x="4849813" y="4649788"/>
          <p14:tracePt t="16999" x="4857750" y="4649788"/>
          <p14:tracePt t="17004" x="4867275" y="4633913"/>
          <p14:tracePt t="17005" x="4883150" y="4633913"/>
          <p14:tracePt t="17015" x="4908550" y="4624388"/>
          <p14:tracePt t="17016" x="4926013" y="4616450"/>
          <p14:tracePt t="17017" x="4933950" y="4616450"/>
          <p14:tracePt t="17031" x="4975225" y="4608513"/>
          <p14:tracePt t="17032" x="4984750" y="4608513"/>
          <p14:tracePt t="17033" x="4992688" y="4608513"/>
          <p14:tracePt t="17048" x="5051425" y="4591050"/>
          <p14:tracePt t="17049" x="5068888" y="4591050"/>
          <p14:tracePt t="17065" x="5151438" y="4583113"/>
          <p14:tracePt t="17066" x="5176838" y="4583113"/>
          <p14:tracePt t="17082" x="5245100" y="4591050"/>
          <p14:tracePt t="17098" x="5327650" y="4600575"/>
          <p14:tracePt t="17115" x="5445125" y="4600575"/>
          <p14:tracePt t="17116" x="5470525" y="4600575"/>
          <p14:tracePt t="17131" x="5580063" y="4608513"/>
          <p14:tracePt t="17132" x="5605463" y="4608513"/>
          <p14:tracePt t="17148" x="5738813" y="4616450"/>
          <p14:tracePt t="17149" x="5764213" y="4616450"/>
          <p14:tracePt t="17150" x="5773738" y="4616450"/>
          <p14:tracePt t="17165" x="5899150" y="4633913"/>
          <p14:tracePt t="17166" x="5932488" y="4633913"/>
          <p14:tracePt t="17167" x="5940425" y="4633913"/>
          <p14:tracePt t="17169" x="5949950" y="4641850"/>
          <p14:tracePt t="17170" x="5973763" y="4641850"/>
          <p14:tracePt t="17171" x="5983288" y="4641850"/>
          <p14:tracePt t="17181" x="6083300" y="4641850"/>
          <p14:tracePt t="17182" x="6108700" y="4641850"/>
          <p14:tracePt t="17183" x="6124575" y="4641850"/>
          <p14:tracePt t="17198" x="6251575" y="4649788"/>
          <p14:tracePt t="17199" x="6276975" y="4649788"/>
          <p14:tracePt t="17215" x="6359525" y="4649788"/>
          <p14:tracePt t="17231" x="6443663" y="4659313"/>
          <p14:tracePt t="17248" x="6477000" y="4659313"/>
          <p14:tracePt t="17249" x="6486525" y="4659313"/>
          <p14:tracePt t="17265" x="6494463" y="4659313"/>
          <p14:tracePt t="17300" x="6502400" y="4659313"/>
          <p14:tracePt t="17303" x="6519863" y="4659313"/>
          <p14:tracePt t="17315" x="6570663" y="4633913"/>
          <p14:tracePt t="17315" x="6570663" y="4624388"/>
          <p14:tracePt t="17332" x="6645275" y="4608513"/>
          <p14:tracePt t="17332" x="6653213" y="4591050"/>
          <p14:tracePt t="17348" x="6746875" y="4565650"/>
          <p14:tracePt t="17349" x="6754813" y="4549775"/>
          <p14:tracePt t="17350" x="6770688" y="4549775"/>
          <p14:tracePt t="17365" x="6864350" y="4541838"/>
          <p14:tracePt t="17366" x="6880225" y="4532313"/>
          <p14:tracePt t="17381" x="6946900" y="4524375"/>
          <p14:tracePt t="17382" x="6956425" y="4524375"/>
          <p14:tracePt t="17398" x="6997700" y="4506913"/>
          <p14:tracePt t="17399" x="7005638" y="4506913"/>
          <p14:tracePt t="17415" x="7023100" y="4498975"/>
          <p14:tracePt t="17454" x="7031038" y="4498975"/>
          <p14:tracePt t="17693" x="7040563" y="4491038"/>
          <p14:tracePt t="18780" x="7015163" y="4506913"/>
          <p14:tracePt t="18781" x="7005638" y="4516438"/>
          <p14:tracePt t="18784" x="6997700" y="4524375"/>
          <p14:tracePt t="18800" x="6854825" y="4557713"/>
          <p14:tracePt t="18801" x="6838950" y="4557713"/>
          <p14:tracePt t="18802" x="6829425" y="4565650"/>
          <p14:tracePt t="18804" x="6813550" y="4565650"/>
          <p14:tracePt t="18805" x="6796088" y="4575175"/>
          <p14:tracePt t="18806" x="6788150" y="4575175"/>
          <p14:tracePt t="18816" x="6688138" y="4591050"/>
          <p14:tracePt t="18817" x="6645275" y="4600575"/>
          <p14:tracePt t="18833" x="6453188" y="4616450"/>
          <p14:tracePt t="18834" x="6410325" y="4616450"/>
          <p14:tracePt t="18850" x="6175375" y="4641850"/>
          <p14:tracePt t="18851" x="6124575" y="4641850"/>
          <p14:tracePt t="18852" x="6116638" y="4641850"/>
          <p14:tracePt t="18853" x="6100763" y="4649788"/>
          <p14:tracePt t="18855" x="6083300" y="4649788"/>
          <p14:tracePt t="18856" x="6042025" y="4649788"/>
          <p14:tracePt t="18857" x="6032500" y="4649788"/>
          <p14:tracePt t="18866" x="5924550" y="4659313"/>
          <p14:tracePt t="18867" x="5873750" y="4675188"/>
          <p14:tracePt t="18883" x="5656263" y="4692650"/>
          <p14:tracePt t="18884" x="5597525" y="4692650"/>
          <p14:tracePt t="18885" x="5580063" y="4692650"/>
          <p14:tracePt t="18899" x="5337175" y="4700588"/>
          <p14:tracePt t="18916" x="5033963" y="4733925"/>
          <p14:tracePt t="18917" x="4967288" y="4733925"/>
          <p14:tracePt t="18918" x="4959350" y="4733925"/>
          <p14:tracePt t="18933" x="4706938" y="4759325"/>
          <p14:tracePt t="18934" x="4657725" y="4759325"/>
          <p14:tracePt t="18935" x="4632325" y="4759325"/>
          <p14:tracePt t="18937" x="4614863" y="4759325"/>
          <p14:tracePt t="18939" x="4573588" y="4759325"/>
          <p14:tracePt t="18939" x="4548188" y="4759325"/>
          <p14:tracePt t="18940" x="4540250" y="4759325"/>
          <p14:tracePt t="18950" x="4371975" y="4776788"/>
          <p14:tracePt t="18950" x="4338638" y="4776788"/>
          <p14:tracePt t="18951" x="4321175" y="4776788"/>
          <p14:tracePt t="18952" x="4295775" y="4776788"/>
          <p14:tracePt t="18954" x="4270375" y="4776788"/>
          <p14:tracePt t="18955" x="4237038" y="4784725"/>
          <p14:tracePt t="18956" x="4203700" y="4784725"/>
          <p14:tracePt t="18957" x="4187825" y="4784725"/>
          <p14:tracePt t="18966" x="4035425" y="4802188"/>
          <p14:tracePt t="18967" x="3976688" y="4802188"/>
          <p14:tracePt t="18983" x="3667125" y="4810125"/>
          <p14:tracePt t="18984" x="3608388" y="4810125"/>
          <p14:tracePt t="19000" x="3348038" y="4818063"/>
          <p14:tracePt t="19001" x="3289300" y="4818063"/>
          <p14:tracePt t="19002" x="3281363" y="4818063"/>
          <p14:tracePt t="19016" x="3071813" y="4818063"/>
          <p14:tracePt t="19017" x="3028950" y="4818063"/>
          <p14:tracePt t="19033" x="2844800" y="4818063"/>
          <p14:tracePt t="19034" x="2801938" y="4818063"/>
          <p14:tracePt t="19050" x="2617788" y="4818063"/>
          <p14:tracePt t="19050" x="2601913" y="4818063"/>
          <p14:tracePt t="19051" x="2576513" y="4818063"/>
          <p14:tracePt t="19066" x="2449513" y="4818063"/>
          <p14:tracePt t="19067" x="2425700" y="4818063"/>
          <p14:tracePt t="19083" x="2282825" y="4851400"/>
          <p14:tracePt t="19084" x="2265363" y="4851400"/>
          <p14:tracePt t="19100" x="2139950" y="4868863"/>
          <p14:tracePt t="19101" x="2114550" y="4884738"/>
          <p14:tracePt t="19116" x="2022475" y="4927600"/>
          <p14:tracePt t="19117" x="2014538" y="4927600"/>
          <p14:tracePt t="19118" x="2005013" y="4927600"/>
          <p14:tracePt t="19133" x="1920875" y="4968875"/>
          <p14:tracePt t="19150" x="1795463" y="5019675"/>
          <p14:tracePt t="19151" x="1762125" y="5027613"/>
          <p14:tracePt t="19166" x="1652588" y="5095875"/>
          <p14:tracePt t="19167" x="1644650" y="5095875"/>
          <p14:tracePt t="19168" x="1644650" y="5103813"/>
          <p14:tracePt t="19169" x="1636713" y="5111750"/>
          <p14:tracePt t="19171" x="1627188" y="5111750"/>
          <p14:tracePt t="19183" x="1552575" y="5162550"/>
          <p14:tracePt t="19184" x="1544638" y="5178425"/>
          <p14:tracePt t="19200" x="1476375" y="5272088"/>
          <p14:tracePt t="19201" x="1468438" y="5287963"/>
          <p14:tracePt t="19217" x="1417638" y="5389563"/>
          <p14:tracePt t="19218" x="1401763" y="5405438"/>
          <p14:tracePt t="19219" x="1401763" y="5414963"/>
          <p14:tracePt t="19233" x="1376363" y="5473700"/>
          <p14:tracePt t="19234" x="1358900" y="5489575"/>
          <p14:tracePt t="19250" x="1333500" y="5556250"/>
          <p14:tracePt t="19251" x="1333500" y="5565775"/>
          <p14:tracePt t="19252" x="1317625" y="5565775"/>
          <p14:tracePt t="19267" x="1300163" y="5607050"/>
          <p14:tracePt t="19268" x="1300163" y="5614988"/>
          <p14:tracePt t="19283" x="1292225" y="5640388"/>
          <p14:tracePt t="19284" x="1274763" y="5640388"/>
          <p14:tracePt t="19300" x="1274763" y="5649913"/>
          <p14:tracePt t="19756" x="1284288" y="5649913"/>
          <p14:tracePt t="19765" x="1292225" y="5649913"/>
          <p14:tracePt t="19769" x="1300163" y="5649913"/>
          <p14:tracePt t="19784" x="1376363" y="5649913"/>
          <p14:tracePt t="19786" x="1409700" y="5649913"/>
          <p14:tracePt t="19800" x="1552575" y="5665788"/>
          <p14:tracePt t="19801" x="1577975" y="5665788"/>
          <p14:tracePt t="19802" x="1593850" y="5665788"/>
          <p14:tracePt t="19803" x="1611313" y="5665788"/>
          <p14:tracePt t="19817" x="1803400" y="5699125"/>
          <p14:tracePt t="19818" x="1862138" y="5708650"/>
          <p14:tracePt t="19819" x="1879600" y="5708650"/>
          <p14:tracePt t="19833" x="2173288" y="5749925"/>
          <p14:tracePt t="19834" x="2224088" y="5749925"/>
          <p14:tracePt t="19835" x="2249488" y="5749925"/>
          <p14:tracePt t="19837" x="2265363" y="5767388"/>
          <p14:tracePt t="19838" x="2324100" y="5767388"/>
          <p14:tracePt t="19839" x="2341563" y="5767388"/>
          <p14:tracePt t="19840" x="2374900" y="5775325"/>
          <p14:tracePt t="19850" x="2601913" y="5791200"/>
          <p14:tracePt t="19851" x="2660650" y="5791200"/>
          <p14:tracePt t="19852" x="2684463" y="5791200"/>
          <p14:tracePt t="19853" x="2709863" y="5808663"/>
          <p14:tracePt t="19855" x="2743200" y="5808663"/>
          <p14:tracePt t="19857" x="2794000" y="5808663"/>
          <p14:tracePt t="19857" x="2811463" y="5808663"/>
          <p14:tracePt t="19858" x="2844800" y="5808663"/>
          <p14:tracePt t="19859" x="2870200" y="5808663"/>
          <p14:tracePt t="19867" x="3021013" y="5816600"/>
          <p14:tracePt t="19868" x="3105150" y="5816600"/>
          <p14:tracePt t="19869" x="3130550" y="5816600"/>
          <p14:tracePt t="19870" x="3146425" y="5816600"/>
          <p14:tracePt t="19872" x="3171825" y="5816600"/>
          <p14:tracePt t="19874" x="3248025" y="5816600"/>
          <p14:tracePt t="19875" x="3263900" y="5816600"/>
          <p14:tracePt t="19884" x="3414713" y="5826125"/>
          <p14:tracePt t="19885" x="3473450" y="5826125"/>
          <p14:tracePt t="19900" x="3717925" y="5826125"/>
          <p14:tracePt t="19901" x="3767138" y="5826125"/>
          <p14:tracePt t="19917" x="3968750" y="5808663"/>
          <p14:tracePt t="19933" x="4129088" y="5767388"/>
          <p14:tracePt t="19934" x="4144963" y="5767388"/>
          <p14:tracePt t="19951" x="4221163" y="5724525"/>
          <p14:tracePt t="19952" x="4229100" y="5716588"/>
          <p14:tracePt t="19967" x="4279900" y="5683250"/>
          <p14:tracePt t="19984" x="4313238" y="5640388"/>
          <p14:tracePt t="19985" x="4321175" y="5632450"/>
          <p14:tracePt t="20000" x="4321175" y="5614988"/>
          <p14:tracePt t="20001" x="4338638" y="5614988"/>
          <p14:tracePt t="20076" x="4346575" y="5614988"/>
          <p14:tracePt t="20087" x="4346575" y="5599113"/>
          <p14:tracePt t="20091" x="4354513" y="5599113"/>
          <p14:tracePt t="20435" x="4364038" y="5599113"/>
          <p14:tracePt t="20437" x="4379913" y="5599113"/>
          <p14:tracePt t="20451" x="4471988" y="5599113"/>
          <p14:tracePt t="20452" x="4514850" y="5599113"/>
          <p14:tracePt t="20453" x="4522788" y="5607050"/>
          <p14:tracePt t="20454" x="4548188" y="5607050"/>
          <p14:tracePt t="20467" x="4716463" y="5624513"/>
          <p14:tracePt t="20468" x="4740275" y="5624513"/>
          <p14:tracePt t="20469" x="4765675" y="5624513"/>
          <p14:tracePt t="20471" x="4775200" y="5624513"/>
          <p14:tracePt t="20472" x="4808538" y="5624513"/>
          <p14:tracePt t="20473" x="4824413" y="5640388"/>
          <p14:tracePt t="20484" x="4984750" y="5649913"/>
          <p14:tracePt t="20485" x="5051425" y="5657850"/>
          <p14:tracePt t="20486" x="5068888" y="5657850"/>
          <p14:tracePt t="20488" x="5092700" y="5665788"/>
          <p14:tracePt t="20489" x="5118100" y="5665788"/>
          <p14:tracePt t="20490" x="5143500" y="5665788"/>
          <p14:tracePt t="20491" x="5160963" y="5665788"/>
          <p14:tracePt t="20501" x="5327650" y="5691188"/>
          <p14:tracePt t="20502" x="5395913" y="5699125"/>
          <p14:tracePt t="20503" x="5411788" y="5699125"/>
          <p14:tracePt t="20518" x="5656263" y="5732463"/>
          <p14:tracePt t="20519" x="5697538" y="5741988"/>
          <p14:tracePt t="20534" x="5873750" y="5749925"/>
          <p14:tracePt t="20535" x="5907088" y="5749925"/>
          <p14:tracePt t="20536" x="5932488" y="5749925"/>
          <p14:tracePt t="20551" x="6042025" y="5767388"/>
          <p14:tracePt t="20552" x="6067425" y="5767388"/>
          <p14:tracePt t="20553" x="6075363" y="5767388"/>
          <p14:tracePt t="20554" x="6100763" y="5767388"/>
          <p14:tracePt t="20556" x="6108700" y="5775325"/>
          <p14:tracePt t="20558" x="6124575" y="5775325"/>
          <p14:tracePt t="20559" x="6142038" y="5775325"/>
          <p14:tracePt t="20568" x="6200775" y="5783263"/>
          <p14:tracePt t="20568" x="6226175" y="5783263"/>
          <p14:tracePt t="20569" x="6234113" y="5783263"/>
          <p14:tracePt t="20570" x="6242050" y="5783263"/>
          <p14:tracePt t="20584" x="6359525" y="5808663"/>
          <p14:tracePt t="20601" x="6527800" y="5826125"/>
          <p14:tracePt t="20602" x="6570663" y="5826125"/>
          <p14:tracePt t="20617" x="6711950" y="5849938"/>
          <p14:tracePt t="20618" x="6737350" y="5849938"/>
          <p14:tracePt t="20619" x="6746875" y="5849938"/>
          <p14:tracePt t="20634" x="6905625" y="5859463"/>
          <p14:tracePt t="20635" x="6946900" y="5867400"/>
          <p14:tracePt t="20636" x="6956425" y="5867400"/>
          <p14:tracePt t="20651" x="7107238" y="5875338"/>
          <p14:tracePt t="20668" x="7240588" y="5875338"/>
          <p14:tracePt t="20668" x="7250113" y="5875338"/>
          <p14:tracePt t="20684" x="7324725" y="5892800"/>
          <p14:tracePt t="20685" x="7334250" y="5892800"/>
          <p14:tracePt t="20686" x="7342188" y="5892800"/>
          <p14:tracePt t="20701" x="7400925" y="5900738"/>
          <p14:tracePt t="20702" x="7408863" y="5908675"/>
          <p14:tracePt t="20718" x="7485063" y="5918200"/>
          <p14:tracePt t="20719" x="7493000" y="5918200"/>
          <p14:tracePt t="20734" x="7569200" y="5918200"/>
          <p14:tracePt t="20735" x="7577138" y="5918200"/>
          <p14:tracePt t="20736" x="7585075" y="5918200"/>
          <p14:tracePt t="20752" x="7669213" y="5918200"/>
          <p14:tracePt t="20753" x="7702550" y="5918200"/>
          <p14:tracePt t="20768" x="7786688" y="5918200"/>
          <p14:tracePt t="20784" x="7837488" y="5918200"/>
          <p14:tracePt t="20785" x="7845425" y="5918200"/>
          <p14:tracePt t="20801" x="7862888" y="5918200"/>
          <p14:tracePt t="21639" x="7862888" y="5908675"/>
          <p14:tracePt t="21648" x="7878763" y="5884863"/>
          <p14:tracePt t="21654" x="7886700" y="5884863"/>
          <p14:tracePt t="21656" x="7904163" y="5867400"/>
          <p14:tracePt t="21658" x="7912100" y="5849938"/>
          <p14:tracePt t="21669" x="7945438" y="5842000"/>
          <p14:tracePt t="21670" x="7954963" y="5834063"/>
          <p14:tracePt t="21685" x="8004175" y="5826125"/>
          <p14:tracePt t="21686" x="8013700" y="5826125"/>
          <p14:tracePt t="21702" x="8088313" y="5800725"/>
          <p14:tracePt t="21703" x="8113713" y="5791200"/>
          <p14:tracePt t="21719" x="8180388" y="5767388"/>
          <p14:tracePt t="21720" x="8215313" y="5757863"/>
          <p14:tracePt t="21721" x="8215313" y="5749925"/>
          <p14:tracePt t="21735" x="8332788" y="5708650"/>
          <p14:tracePt t="21736" x="8348663" y="5683250"/>
          <p14:tracePt t="21737" x="8366125" y="5683250"/>
          <p14:tracePt t="21739" x="8374063" y="5683250"/>
          <p14:tracePt t="21740" x="8382000" y="5673725"/>
          <p14:tracePt t="21741" x="8407400" y="5665788"/>
          <p14:tracePt t="21752" x="8499475" y="5624513"/>
          <p14:tracePt t="21753" x="8542338" y="5614988"/>
          <p14:tracePt t="21769" x="8709025" y="5540375"/>
          <p14:tracePt t="21770" x="8759825" y="5514975"/>
          <p14:tracePt t="21785" x="8936038" y="5422900"/>
          <p14:tracePt t="21786" x="8978900" y="5405438"/>
          <p14:tracePt t="21802" x="9163050" y="5321300"/>
          <p14:tracePt t="21803" x="9188450" y="5295900"/>
          <p14:tracePt t="21804" x="9204325" y="5287963"/>
          <p14:tracePt t="21818" x="9355138" y="5221288"/>
          <p14:tracePt t="21819" x="9380538" y="5213350"/>
          <p14:tracePt t="21820" x="9390063" y="5213350"/>
          <p14:tracePt t="21835" x="9515475" y="5154613"/>
          <p14:tracePt t="21836" x="9548813" y="5137150"/>
          <p14:tracePt t="21852" x="9674225" y="5086350"/>
          <p14:tracePt t="21853" x="9707563" y="5070475"/>
          <p14:tracePt t="21869" x="9817100" y="5027613"/>
          <p14:tracePt t="21870" x="9842500" y="5011738"/>
          <p14:tracePt t="21871" x="9850438" y="5011738"/>
          <p14:tracePt t="21885" x="9893300" y="4986338"/>
          <p14:tracePt t="21902" x="9959975" y="4927600"/>
          <p14:tracePt t="21903" x="9967913" y="4927600"/>
          <p14:tracePt t="21919" x="10010775" y="4884738"/>
          <p14:tracePt t="21936" x="10044113" y="4868863"/>
          <p14:tracePt t="21982" x="10052050" y="4868863"/>
          <p14:tracePt t="21995" x="10059988" y="4868863"/>
          <p14:tracePt t="21997" x="10069513" y="4884738"/>
          <p14:tracePt t="22002" x="10069513" y="4894263"/>
          <p14:tracePt t="22019" x="10102850" y="4927600"/>
          <p14:tracePt t="22036" x="10110788" y="4943475"/>
          <p14:tracePt t="22053" x="10110788" y="4953000"/>
          <p14:tracePt t="22088" x="10128250" y="4953000"/>
          <p14:tracePt t="22190" x="10136188" y="4943475"/>
          <p14:tracePt t="22196" x="10144125" y="4943475"/>
          <p14:tracePt t="22203" x="10144125" y="4927600"/>
          <p14:tracePt t="22219" x="10144125" y="4919663"/>
          <p14:tracePt t="22236" x="10144125" y="4902200"/>
          <p14:tracePt t="22253" x="10144125" y="4884738"/>
          <p14:tracePt t="22269" x="10128250" y="4868863"/>
          <p14:tracePt t="22286" x="10110788" y="4860925"/>
          <p14:tracePt t="22338" x="10110788" y="4868863"/>
          <p14:tracePt t="22345" x="10110788" y="4884738"/>
          <p14:tracePt t="22353" x="10110788" y="4894263"/>
          <p14:tracePt t="22369" x="10102850" y="4902200"/>
          <p14:tracePt t="22716" x="10102850" y="4910138"/>
          <p14:tracePt t="22721" x="10102850" y="4927600"/>
          <p14:tracePt t="22972" x="10102850" y="4919663"/>
          <p14:tracePt t="22991" x="10110788" y="4919663"/>
          <p14:tracePt t="22993" x="10110788" y="4910138"/>
          <p14:tracePt t="23003" x="10128250" y="4910138"/>
          <p14:tracePt t="23020" x="10128250" y="4902200"/>
          <p14:tracePt t="23191" x="10136188" y="4902200"/>
          <p14:tracePt t="23452" x="10128250" y="4927600"/>
          <p14:tracePt t="23454" x="10128250" y="4935538"/>
          <p14:tracePt t="23470" x="10118725" y="4968875"/>
          <p14:tracePt t="23487" x="10110788" y="4994275"/>
          <p14:tracePt t="23503" x="10110788" y="5019675"/>
          <p14:tracePt t="24368" x="10110788" y="5027613"/>
          <p14:tracePt t="24374" x="10102850" y="5053013"/>
          <p14:tracePt t="24378" x="10069513" y="5103813"/>
          <p14:tracePt t="24380" x="10044113" y="5137150"/>
          <p14:tracePt t="24384" x="10026650" y="5162550"/>
          <p14:tracePt t="24385" x="10001250" y="5178425"/>
          <p14:tracePt t="24387" x="10001250" y="5187950"/>
          <p14:tracePt t="24391" x="9959975" y="5229225"/>
          <p14:tracePt t="24393" x="9952038" y="5237163"/>
          <p14:tracePt t="24394" x="9942513" y="5262563"/>
          <p14:tracePt t="24404" x="9893300" y="5313363"/>
          <p14:tracePt t="24405" x="9859963" y="5330825"/>
          <p14:tracePt t="24421" x="9732963" y="5438775"/>
          <p14:tracePt t="24421" x="9707563" y="5448300"/>
          <p14:tracePt t="24422" x="9699625" y="5448300"/>
          <p14:tracePt t="24438" x="9556750" y="5540375"/>
          <p14:tracePt t="24454" x="9364663" y="5624513"/>
          <p14:tracePt t="24471" x="9229725" y="5699125"/>
          <p14:tracePt t="24488" x="9104313" y="5767388"/>
          <p14:tracePt t="24488" x="9096375" y="5775325"/>
          <p14:tracePt t="24489" x="9078913" y="5775325"/>
          <p14:tracePt t="24491" x="9070975" y="5783263"/>
          <p14:tracePt t="24492" x="9061450" y="5783263"/>
          <p14:tracePt t="24494" x="9053513" y="5791200"/>
          <p14:tracePt t="24494" x="9037638" y="5808663"/>
          <p14:tracePt t="24504" x="8978900" y="5826125"/>
          <p14:tracePt t="24521" x="8869363" y="5875338"/>
          <p14:tracePt t="24522" x="8851900" y="5875338"/>
          <p14:tracePt t="24537" x="8759825" y="5908675"/>
          <p14:tracePt t="24538" x="8743950" y="5908675"/>
          <p14:tracePt t="24539" x="8743950" y="5918200"/>
          <p14:tracePt t="24540" x="8734425" y="5918200"/>
          <p14:tracePt t="24555" x="8685213" y="5934075"/>
          <p14:tracePt t="24556" x="8675688" y="5943600"/>
          <p14:tracePt t="24571" x="8642350" y="5951538"/>
          <p14:tracePt t="24588" x="8609013" y="5984875"/>
          <p14:tracePt t="24589" x="8601075" y="5992813"/>
          <p14:tracePt t="24605" x="8575675" y="6018213"/>
          <p14:tracePt t="24621" x="8567738" y="6035675"/>
          <p14:tracePt t="24622" x="8567738" y="6043613"/>
          <p14:tracePt t="24925" x="8575675" y="6043613"/>
          <p14:tracePt t="24925" x="8583613" y="6043613"/>
          <p14:tracePt t="24931" x="8591550" y="6043613"/>
          <p14:tracePt t="24939" x="8601075" y="6043613"/>
          <p14:tracePt t="24955" x="8616950" y="6035675"/>
          <p14:tracePt t="24955" x="8626475" y="6035675"/>
          <p14:tracePt t="24972" x="8675688" y="6018213"/>
          <p14:tracePt t="24972" x="8685213" y="6010275"/>
          <p14:tracePt t="24973" x="8701088" y="6010275"/>
          <p14:tracePt t="24988" x="8767763" y="6010275"/>
          <p14:tracePt t="24989" x="8793163" y="6010275"/>
          <p14:tracePt t="24990" x="8802688" y="6010275"/>
          <p14:tracePt t="25004" x="8869363" y="6010275"/>
          <p14:tracePt t="25021" x="8910638" y="6010275"/>
          <p14:tracePt t="25022" x="8920163" y="6010275"/>
          <p14:tracePt t="25038" x="8936038" y="6010275"/>
          <p14:tracePt t="27468" x="8936038" y="6018213"/>
          <p14:tracePt t="27470" x="8936038" y="6027738"/>
          <p14:tracePt t="27471" x="8936038" y="6035675"/>
          <p14:tracePt t="27474" x="8936038" y="6043613"/>
          <p14:tracePt t="27475" x="8936038" y="6076950"/>
          <p14:tracePt t="27490" x="8961438" y="6194425"/>
          <p14:tracePt t="27491" x="8969375" y="6227763"/>
          <p14:tracePt t="27492" x="8969375" y="6237288"/>
          <p14:tracePt t="27493" x="8978900" y="6245225"/>
          <p14:tracePt t="27507" x="9012238" y="6337300"/>
          <p14:tracePt t="27507" x="9012238" y="6354763"/>
          <p14:tracePt t="27523" x="9020175" y="6413500"/>
          <p14:tracePt t="27524" x="9037638" y="6413500"/>
          <p14:tracePt t="27540" x="9037638" y="6438900"/>
          <p14:tracePt t="27541" x="9045575" y="6438900"/>
          <p14:tracePt t="27584" x="9045575" y="6446838"/>
          <p14:tracePt t="27776" x="9053513" y="6446838"/>
          <p14:tracePt t="27778" x="9053513" y="6454775"/>
          <p14:tracePt t="27790" x="9061450" y="6462713"/>
          <p14:tracePt t="27791" x="9078913" y="6462713"/>
          <p14:tracePt t="27807" x="9086850" y="6488113"/>
          <p14:tracePt t="27824" x="9096375" y="6505575"/>
          <p14:tracePt t="27841" x="9104313" y="6530975"/>
          <p14:tracePt t="27857" x="9104313" y="6564313"/>
          <p14:tracePt t="27858" x="9104313" y="6572250"/>
          <p14:tracePt t="27874" x="9104313" y="6605588"/>
          <p14:tracePt t="27891" x="9104313" y="6623050"/>
          <p14:tracePt t="27907" x="9104313" y="6648450"/>
          <p14:tracePt t="27924" x="9096375" y="6656388"/>
          <p14:tracePt t="27940" x="9070975" y="6673850"/>
          <p14:tracePt t="27941" x="9070975" y="6689725"/>
          <p14:tracePt t="27957" x="9061450" y="6689725"/>
          <p14:tracePt t="27958" x="9061450" y="6699250"/>
          <p14:tracePt t="27974" x="9053513" y="6699250"/>
          <p14:tracePt t="27975" x="9037638" y="6699250"/>
          <p14:tracePt t="27991" x="9037638" y="6707188"/>
          <p14:tracePt t="32313" x="9037638" y="6689725"/>
          <p14:tracePt t="32315" x="9037638" y="6681788"/>
          <p14:tracePt t="32316" x="9037638" y="6673850"/>
          <p14:tracePt t="32320" x="9037638" y="6640513"/>
          <p14:tracePt t="32329" x="9045575" y="6564313"/>
          <p14:tracePt t="32331" x="9053513" y="6556375"/>
          <p14:tracePt t="32332" x="9053513" y="6546850"/>
          <p14:tracePt t="32344" x="9086850" y="6497638"/>
          <p14:tracePt t="32344" x="9086850" y="6480175"/>
          <p14:tracePt t="32361" x="9104313" y="6421438"/>
          <p14:tracePt t="32362" x="9104313" y="6413500"/>
          <p14:tracePt t="32378" x="9104313" y="6354763"/>
          <p14:tracePt t="32378" x="9104313" y="6345238"/>
          <p14:tracePt t="32395" x="9104313" y="6311900"/>
          <p14:tracePt t="32411" x="9104313" y="6296025"/>
          <p14:tracePt t="32412" x="9104313" y="6286500"/>
          <p14:tracePt t="32428" x="9104313" y="6262688"/>
          <p14:tracePt t="32429" x="9104313" y="6253163"/>
          <p14:tracePt t="32444" x="9104313" y="6227763"/>
          <p14:tracePt t="32461" x="9104313" y="6203950"/>
          <p14:tracePt t="32478" x="9104313" y="6186488"/>
          <p14:tracePt t="32495" x="9104313" y="6169025"/>
          <p14:tracePt t="32511" x="9104313" y="6135688"/>
          <p14:tracePt t="32528" x="9104313" y="6102350"/>
          <p14:tracePt t="32546" x="9104313" y="6076950"/>
          <p14:tracePt t="32561" x="9104313" y="6061075"/>
          <p14:tracePt t="32562" x="9104313" y="6051550"/>
          <p14:tracePt t="32864" x="9104313" y="6061075"/>
          <p14:tracePt t="32871" x="9104313" y="6069013"/>
          <p14:tracePt t="32879" x="9104313" y="6076950"/>
          <p14:tracePt t="32895" x="9104313" y="6102350"/>
          <p14:tracePt t="32911" x="9104313" y="6110288"/>
          <p14:tracePt t="32928" x="9104313" y="6119813"/>
          <p14:tracePt t="32994" x="9104313" y="6127750"/>
          <p14:tracePt t="33001" x="9104313" y="6145213"/>
          <p14:tracePt t="33012" x="9104313" y="6153150"/>
          <p14:tracePt t="33369" x="9096375" y="61531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DFCF87-1C4B-5DC1-35CD-3CCDAED7B56B}"/>
              </a:ext>
            </a:extLst>
          </p:cNvPr>
          <p:cNvSpPr txBox="1"/>
          <p:nvPr/>
        </p:nvSpPr>
        <p:spPr>
          <a:xfrm>
            <a:off x="277584" y="1257300"/>
            <a:ext cx="11914415" cy="507831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tr-TR" sz="4400" dirty="0"/>
              <a:t>Ahmet </a:t>
            </a:r>
            <a:r>
              <a:rPr lang="tr-TR" sz="4400" b="1" dirty="0"/>
              <a:t>İspanyolca</a:t>
            </a:r>
            <a:r>
              <a:rPr lang="tr-TR" sz="4400" dirty="0"/>
              <a:t> öğreniyor.   </a:t>
            </a:r>
          </a:p>
          <a:p>
            <a:r>
              <a:rPr lang="tr-TR" sz="4000" dirty="0"/>
              <a:t>(Ahmet is </a:t>
            </a:r>
            <a:r>
              <a:rPr lang="tr-TR" sz="4000" dirty="0" err="1"/>
              <a:t>learning</a:t>
            </a:r>
            <a:r>
              <a:rPr lang="tr-TR" sz="4000" dirty="0"/>
              <a:t> Spanish.)</a:t>
            </a:r>
          </a:p>
          <a:p>
            <a:r>
              <a:rPr lang="tr-TR" sz="4000" dirty="0"/>
              <a:t>**</a:t>
            </a:r>
            <a:endParaRPr lang="en-US" sz="4000" dirty="0"/>
          </a:p>
          <a:p>
            <a:r>
              <a:rPr lang="tr-TR" sz="4400" dirty="0">
                <a:highlight>
                  <a:srgbClr val="FFFF00"/>
                </a:highlight>
              </a:rPr>
              <a:t>A: Ahmet ne öğreniyor?  </a:t>
            </a:r>
          </a:p>
          <a:p>
            <a:r>
              <a:rPr lang="tr-TR" sz="3600" dirty="0"/>
              <a:t>(</a:t>
            </a:r>
            <a:r>
              <a:rPr lang="tr-TR" sz="3600" dirty="0" err="1"/>
              <a:t>What</a:t>
            </a:r>
            <a:r>
              <a:rPr lang="tr-TR" sz="3600" dirty="0"/>
              <a:t> is Ahmet </a:t>
            </a:r>
            <a:r>
              <a:rPr lang="tr-TR" sz="3600" dirty="0" err="1"/>
              <a:t>learning</a:t>
            </a:r>
            <a:r>
              <a:rPr lang="tr-TR" sz="3600" dirty="0"/>
              <a:t>?)</a:t>
            </a:r>
          </a:p>
          <a:p>
            <a:r>
              <a:rPr lang="tr-TR" sz="4400" dirty="0"/>
              <a:t>B: İspanyolca.</a:t>
            </a:r>
          </a:p>
          <a:p>
            <a:r>
              <a:rPr lang="tr-TR" sz="4000" dirty="0"/>
              <a:t>(Spanish.)</a:t>
            </a:r>
          </a:p>
          <a:p>
            <a:endParaRPr lang="tr-TR" sz="3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98CCE68-862C-062A-95E7-2C4E33F375C8}"/>
              </a:ext>
            </a:extLst>
          </p:cNvPr>
          <p:cNvSpPr txBox="1">
            <a:spLocks/>
          </p:cNvSpPr>
          <p:nvPr/>
        </p:nvSpPr>
        <p:spPr>
          <a:xfrm>
            <a:off x="668237" y="185743"/>
            <a:ext cx="8379510" cy="9660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>
                <a:solidFill>
                  <a:srgbClr val="FF0000"/>
                </a:solidFill>
              </a:rPr>
              <a:t>SORU</a:t>
            </a:r>
            <a:r>
              <a:rPr lang="tr-TR" sz="4000" b="1">
                <a:solidFill>
                  <a:srgbClr val="FF0000"/>
                </a:solidFill>
              </a:rPr>
              <a:t>L</a:t>
            </a:r>
            <a:r>
              <a:rPr lang="tr-TR" sz="4000">
                <a:solidFill>
                  <a:srgbClr val="FF0000"/>
                </a:solidFill>
              </a:rPr>
              <a:t>AR</a:t>
            </a:r>
            <a:r>
              <a:rPr lang="tr-TR" sz="4000"/>
              <a:t> - QUESTIONS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7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5"/>
    </mc:Choice>
    <mc:Fallback xmlns="">
      <p:transition spd="slow" advTm="11395"/>
    </mc:Fallback>
  </mc:AlternateContent>
  <p:extLst>
    <p:ext uri="{3A86A75C-4F4B-4683-9AE1-C65F6400EC91}">
      <p14:laserTraceLst xmlns:p14="http://schemas.microsoft.com/office/powerpoint/2010/main">
        <p14:tracePtLst>
          <p14:tracePt t="750" x="9037638" y="6127750"/>
          <p14:tracePt t="755" x="9020175" y="6102350"/>
          <p14:tracePt t="757" x="8885238" y="6010275"/>
          <p14:tracePt t="760" x="8810625" y="5969000"/>
          <p14:tracePt t="762" x="8759825" y="5951538"/>
          <p14:tracePt t="763" x="8734425" y="5934075"/>
          <p14:tracePt t="764" x="8685213" y="5918200"/>
          <p14:tracePt t="766" x="8650288" y="5908675"/>
          <p14:tracePt t="767" x="8616950" y="5892800"/>
          <p14:tracePt t="773" x="8407400" y="5826125"/>
          <p14:tracePt t="774" x="8391525" y="5808663"/>
          <p14:tracePt t="784" x="8139113" y="5741988"/>
          <p14:tracePt t="785" x="8047038" y="5708650"/>
          <p14:tracePt t="786" x="8021638" y="5699125"/>
          <p14:tracePt t="801" x="7602538" y="5581650"/>
          <p14:tracePt t="802" x="7543800" y="5573713"/>
          <p14:tracePt t="803" x="7510463" y="5556250"/>
          <p14:tracePt t="804" x="7475538" y="5548313"/>
          <p14:tracePt t="805" x="7434263" y="5540375"/>
          <p14:tracePt t="807" x="7375525" y="5514975"/>
          <p14:tracePt t="807" x="7342188" y="5514975"/>
          <p14:tracePt t="808" x="7299325" y="5497513"/>
          <p14:tracePt t="818" x="7023100" y="5422900"/>
          <p14:tracePt t="819" x="6964363" y="5414963"/>
          <p14:tracePt t="820" x="6923088" y="5389563"/>
          <p14:tracePt t="821" x="6880225" y="5380038"/>
          <p14:tracePt t="822" x="6805613" y="5372100"/>
          <p14:tracePt t="823" x="6770688" y="5364163"/>
          <p14:tracePt t="824" x="6729413" y="5338763"/>
          <p14:tracePt t="834" x="6427788" y="5254625"/>
          <p14:tracePt t="835" x="6310313" y="5221288"/>
          <p14:tracePt t="851" x="5756275" y="5053013"/>
          <p14:tracePt t="852" x="5630863" y="5011738"/>
          <p14:tracePt t="853" x="5588000" y="5002213"/>
          <p14:tracePt t="855" x="5546725" y="4994275"/>
          <p14:tracePt t="856" x="5503863" y="4968875"/>
          <p14:tracePt t="857" x="5421313" y="4953000"/>
          <p14:tracePt t="868" x="5051425" y="4826000"/>
          <p14:tracePt t="868" x="4984750" y="4802188"/>
          <p14:tracePt t="869" x="4941888" y="4784725"/>
          <p14:tracePt t="871" x="4900613" y="4776788"/>
          <p14:tracePt t="872" x="4857750" y="4759325"/>
          <p14:tracePt t="873" x="4783138" y="4733925"/>
          <p14:tracePt t="874" x="4749800" y="4718050"/>
          <p14:tracePt t="884" x="4438650" y="4616450"/>
          <p14:tracePt t="885" x="4329113" y="4583113"/>
          <p14:tracePt t="901" x="3851275" y="4414838"/>
          <p14:tracePt t="902" x="3784600" y="4398963"/>
          <p14:tracePt t="903" x="3741738" y="4381500"/>
          <p14:tracePt t="904" x="3708400" y="4373563"/>
          <p14:tracePt t="905" x="3692525" y="4356100"/>
          <p14:tracePt t="906" x="3659188" y="4356100"/>
          <p14:tracePt t="907" x="3600450" y="4330700"/>
          <p14:tracePt t="908" x="3575050" y="4322763"/>
          <p14:tracePt t="918" x="3330575" y="4238625"/>
          <p14:tracePt t="919" x="3281363" y="4213225"/>
          <p14:tracePt t="934" x="3036888" y="4121150"/>
          <p14:tracePt t="935" x="2995613" y="4113213"/>
          <p14:tracePt t="951" x="2895600" y="4037013"/>
          <p14:tracePt t="952" x="2886075" y="4029075"/>
          <p14:tracePt t="968" x="2870200" y="4021138"/>
          <p14:tracePt t="985" x="2870200" y="4003675"/>
          <p14:tracePt t="1001" x="2911475" y="3903663"/>
          <p14:tracePt t="1002" x="2919413" y="3870325"/>
          <p14:tracePt t="1018" x="2954338" y="3752850"/>
          <p14:tracePt t="1018" x="2954338" y="3735388"/>
          <p14:tracePt t="1034" x="2954338" y="3651250"/>
          <p14:tracePt t="1035" x="2954338" y="3625850"/>
          <p14:tracePt t="1051" x="2936875" y="3525838"/>
          <p14:tracePt t="1052" x="2936875" y="3517900"/>
          <p14:tracePt t="1053" x="2928938" y="3500438"/>
          <p14:tracePt t="1054" x="2928938" y="3492500"/>
          <p14:tracePt t="1056" x="2928938" y="3482975"/>
          <p14:tracePt t="1058" x="2911475" y="3475038"/>
          <p14:tracePt t="1058" x="2911475" y="3459163"/>
          <p14:tracePt t="1059" x="2911475" y="3449638"/>
          <p14:tracePt t="1060" x="2903538" y="3449638"/>
          <p14:tracePt t="1068" x="2895600" y="3408363"/>
          <p14:tracePt t="1069" x="2886075" y="3390900"/>
          <p14:tracePt t="1084" x="2844800" y="3290888"/>
          <p14:tracePt t="1085" x="2827338" y="3273425"/>
          <p14:tracePt t="1086" x="2827338" y="3265488"/>
          <p14:tracePt t="1088" x="2819400" y="3265488"/>
          <p14:tracePt t="1089" x="2819400" y="3248025"/>
          <p14:tracePt t="1102" x="2786063" y="3181350"/>
          <p14:tracePt t="1118" x="2719388" y="3063875"/>
          <p14:tracePt t="1134" x="2601913" y="2946400"/>
          <p14:tracePt t="1151" x="2466975" y="2786063"/>
          <p14:tracePt t="1152" x="2441575" y="2762250"/>
          <p14:tracePt t="1168" x="2341563" y="2644775"/>
          <p14:tracePt t="1169" x="2324100" y="2619375"/>
          <p14:tracePt t="1170" x="2316163" y="2619375"/>
          <p14:tracePt t="1171" x="2308225" y="2609850"/>
          <p14:tracePt t="1184" x="2239963" y="2560638"/>
          <p14:tracePt t="1185" x="2232025" y="2551113"/>
          <p14:tracePt t="1201" x="2155825" y="2509838"/>
          <p14:tracePt t="1202" x="2139950" y="2492375"/>
          <p14:tracePt t="1218" x="2073275" y="2468563"/>
          <p14:tracePt t="1235" x="2055813" y="2451100"/>
          <p14:tracePt t="2511" x="2081213" y="2451100"/>
          <p14:tracePt t="2513" x="2089150" y="2451100"/>
          <p14:tracePt t="2514" x="2097088" y="2451100"/>
          <p14:tracePt t="2519" x="2132013" y="2451100"/>
          <p14:tracePt t="2520" x="2165350" y="2451100"/>
          <p14:tracePt t="2521" x="2173288" y="2451100"/>
          <p14:tracePt t="2536" x="2324100" y="2451100"/>
          <p14:tracePt t="2537" x="2366963" y="2451100"/>
          <p14:tracePt t="2538" x="2374900" y="2451100"/>
          <p14:tracePt t="2552" x="2543175" y="2459038"/>
          <p14:tracePt t="2553" x="2576513" y="2468563"/>
          <p14:tracePt t="2569" x="2752725" y="2468563"/>
          <p14:tracePt t="2570" x="2794000" y="2468563"/>
          <p14:tracePt t="2586" x="3054350" y="2451100"/>
          <p14:tracePt t="2587" x="3121025" y="2451100"/>
          <p14:tracePt t="2588" x="3146425" y="2451100"/>
          <p14:tracePt t="2590" x="3171825" y="2451100"/>
          <p14:tracePt t="2591" x="3189288" y="2451100"/>
          <p14:tracePt t="2592" x="3248025" y="2451100"/>
          <p14:tracePt t="2593" x="3263900" y="2451100"/>
          <p14:tracePt t="2602" x="3457575" y="2443163"/>
          <p14:tracePt t="2603" x="3506788" y="2443163"/>
          <p14:tracePt t="2619" x="3810000" y="2443163"/>
          <p14:tracePt t="2620" x="3876675" y="2433638"/>
          <p14:tracePt t="2636" x="4103688" y="2433638"/>
          <p14:tracePt t="2637" x="4137025" y="2433638"/>
          <p14:tracePt t="2638" x="4144963" y="2425700"/>
          <p14:tracePt t="2639" x="4170363" y="2425700"/>
          <p14:tracePt t="2640" x="4178300" y="2425700"/>
          <p14:tracePt t="2641" x="4195763" y="2425700"/>
          <p14:tracePt t="2652" x="4321175" y="2409825"/>
          <p14:tracePt t="2653" x="4346575" y="2409825"/>
          <p14:tracePt t="2654" x="4364038" y="2409825"/>
          <p14:tracePt t="2655" x="4379913" y="2409825"/>
          <p14:tracePt t="2669" x="4464050" y="2392363"/>
          <p14:tracePt t="2670" x="4471988" y="2392363"/>
          <p14:tracePt t="2686" x="4489450" y="2384425"/>
          <p14:tracePt t="2731" x="4505325" y="2384425"/>
          <p14:tracePt t="2733" x="4505325" y="2366963"/>
          <p14:tracePt t="2737" x="4514850" y="2366963"/>
          <p14:tracePt t="2753" x="4589463" y="2325688"/>
          <p14:tracePt t="2753" x="4598988" y="2325688"/>
          <p14:tracePt t="2754" x="4606925" y="2325688"/>
          <p14:tracePt t="2755" x="4606925" y="2316163"/>
          <p14:tracePt t="2757" x="4614863" y="2316163"/>
          <p14:tracePt t="2758" x="4632325" y="2308225"/>
          <p14:tracePt t="2759" x="4640263" y="2308225"/>
          <p14:tracePt t="2769" x="4699000" y="2282825"/>
          <p14:tracePt t="2770" x="4724400" y="2282825"/>
          <p14:tracePt t="2786" x="4783138" y="2257425"/>
          <p14:tracePt t="2786" x="4799013" y="2257425"/>
          <p14:tracePt t="2803" x="4808538" y="2257425"/>
          <p14:tracePt t="4088" x="4783138" y="2257425"/>
          <p14:tracePt t="4091" x="4732338" y="2266950"/>
          <p14:tracePt t="4103" x="4573588" y="2333625"/>
          <p14:tracePt t="4120" x="4270375" y="2433638"/>
          <p14:tracePt t="4121" x="4203700" y="2459038"/>
          <p14:tracePt t="4137" x="3902075" y="2551113"/>
          <p14:tracePt t="4138" x="3835400" y="2576513"/>
          <p14:tracePt t="4139" x="3825875" y="2576513"/>
          <p14:tracePt t="4153" x="3557588" y="2644775"/>
          <p14:tracePt t="4154" x="3516313" y="2660650"/>
          <p14:tracePt t="4155" x="3490913" y="2660650"/>
          <p14:tracePt t="4157" x="3473450" y="2668588"/>
          <p14:tracePt t="4160" x="3406775" y="2678113"/>
          <p14:tracePt t="4160" x="3389313" y="2678113"/>
          <p14:tracePt t="4161" x="3365500" y="2686050"/>
          <p14:tracePt t="4170" x="3230563" y="2711450"/>
          <p14:tracePt t="4171" x="3179763" y="2719388"/>
          <p14:tracePt t="4187" x="2928938" y="2786063"/>
          <p14:tracePt t="4204" x="2592388" y="2854325"/>
          <p14:tracePt t="4205" x="2533650" y="2870200"/>
          <p14:tracePt t="4206" x="2492375" y="2879725"/>
          <p14:tracePt t="4209" x="2441575" y="2887663"/>
          <p14:tracePt t="4210" x="2425700" y="2887663"/>
          <p14:tracePt t="4211" x="2400300" y="2895600"/>
          <p14:tracePt t="4211" x="2382838" y="2895600"/>
          <p14:tracePt t="4220" x="2181225" y="2938463"/>
          <p14:tracePt t="4221" x="2132013" y="2954338"/>
          <p14:tracePt t="4238" x="1795463" y="3022600"/>
          <p14:tracePt t="4238" x="1728788" y="3046413"/>
          <p14:tracePt t="4239" x="1711325" y="3046413"/>
          <p14:tracePt t="4254" x="1519238" y="3140075"/>
          <p14:tracePt t="4254" x="1509713" y="3148013"/>
          <p14:tracePt t="4256" x="1501775" y="3163888"/>
          <p14:tracePt t="4258" x="1476375" y="3181350"/>
          <p14:tracePt t="4259" x="1468438" y="3189288"/>
          <p14:tracePt t="4260" x="1460500" y="3206750"/>
          <p14:tracePt t="4270" x="1427163" y="3248025"/>
          <p14:tracePt t="4271" x="1417638" y="3257550"/>
          <p14:tracePt t="4288" x="1392238" y="3316288"/>
          <p14:tracePt t="4288" x="1392238" y="3340100"/>
          <p14:tracePt t="4304" x="1392238" y="3416300"/>
          <p14:tracePt t="4305" x="1401763" y="3424238"/>
          <p14:tracePt t="4321" x="1427163" y="3482975"/>
          <p14:tracePt t="4337" x="1493838" y="3559175"/>
          <p14:tracePt t="4338" x="1501775" y="3584575"/>
          <p14:tracePt t="4354" x="1568450" y="3651250"/>
          <p14:tracePt t="4354" x="1577975" y="3668713"/>
          <p14:tracePt t="4370" x="1677988" y="3752850"/>
          <p14:tracePt t="4371" x="1703388" y="3768725"/>
          <p14:tracePt t="4387" x="1820863" y="3844925"/>
          <p14:tracePt t="4388" x="1838325" y="3860800"/>
          <p14:tracePt t="4389" x="1846263" y="3860800"/>
          <p14:tracePt t="4404" x="1920875" y="3903663"/>
          <p14:tracePt t="4405" x="1930400" y="3919538"/>
          <p14:tracePt t="4421" x="1946275" y="3919538"/>
          <p14:tracePt t="4439" x="1955800" y="3919538"/>
          <p14:tracePt t="4480" x="1955800" y="3929063"/>
          <p14:tracePt t="4485" x="1955800" y="3937000"/>
          <p14:tracePt t="4491" x="1955800" y="3944938"/>
          <p14:tracePt t="4504" x="1955800" y="3970338"/>
          <p14:tracePt t="4505" x="1955800" y="3978275"/>
          <p14:tracePt t="4520" x="1946275" y="4011613"/>
          <p14:tracePt t="4521" x="1938338" y="4011613"/>
          <p14:tracePt t="4537" x="1938338" y="4029075"/>
          <p14:tracePt t="4554" x="1938338" y="4046538"/>
          <p14:tracePt t="4583" x="1938338" y="4054475"/>
          <p14:tracePt t="4605" x="1946275" y="4054475"/>
          <p14:tracePt t="4609" x="1946275" y="4062413"/>
          <p14:tracePt t="4621" x="1955800" y="4062413"/>
          <p14:tracePt t="4638" x="1963738" y="4062413"/>
          <p14:tracePt t="4676" x="1971675" y="4062413"/>
          <p14:tracePt t="4700" x="1989138" y="4062413"/>
          <p14:tracePt t="4710" x="1997075" y="4062413"/>
          <p14:tracePt t="4721" x="1997075" y="4046538"/>
          <p14:tracePt t="4722" x="2005013" y="4046538"/>
          <p14:tracePt t="4728" x="2014538" y="4046538"/>
          <p14:tracePt t="4738" x="2030413" y="4029075"/>
          <p14:tracePt t="4739" x="2038350" y="4021138"/>
          <p14:tracePt t="4754" x="2055813" y="3995738"/>
          <p14:tracePt t="4755" x="2073275" y="3995738"/>
          <p14:tracePt t="4771" x="2081213" y="3978275"/>
          <p14:tracePt t="4771" x="2089150" y="3978275"/>
          <p14:tracePt t="4788" x="2097088" y="3962400"/>
          <p14:tracePt t="4805" x="2114550" y="3962400"/>
          <p14:tracePt t="4823" x="2122488" y="3952875"/>
          <p14:tracePt t="4839" x="2122488" y="3944938"/>
          <p14:tracePt t="4855" x="2122488" y="3919538"/>
          <p14:tracePt t="4871" x="2122488" y="3911600"/>
          <p14:tracePt t="4893" x="2122488" y="3903663"/>
          <p14:tracePt t="4958" x="2132013" y="3903663"/>
          <p14:tracePt t="4963" x="2139950" y="3903663"/>
          <p14:tracePt t="4973" x="2165350" y="3903663"/>
          <p14:tracePt t="4974" x="2181225" y="3903663"/>
          <p14:tracePt t="4988" x="2282825" y="3903663"/>
          <p14:tracePt t="4989" x="2308225" y="3903663"/>
          <p14:tracePt t="5004" x="2449513" y="3919538"/>
          <p14:tracePt t="5022" x="2676525" y="3919538"/>
          <p14:tracePt t="5022" x="2727325" y="3919538"/>
          <p14:tracePt t="5023" x="2743200" y="3919538"/>
          <p14:tracePt t="5038" x="2936875" y="3919538"/>
          <p14:tracePt t="5054" x="3213100" y="3911600"/>
          <p14:tracePt t="5071" x="3482975" y="3903663"/>
          <p14:tracePt t="5072" x="3524250" y="3903663"/>
          <p14:tracePt t="5088" x="3725863" y="3903663"/>
          <p14:tracePt t="5089" x="3767138" y="3903663"/>
          <p14:tracePt t="5090" x="3776663" y="3903663"/>
          <p14:tracePt t="5091" x="3792538" y="3903663"/>
          <p14:tracePt t="5093" x="3800475" y="3894138"/>
          <p14:tracePt t="5094" x="3817938" y="3894138"/>
          <p14:tracePt t="5095" x="3843338" y="3894138"/>
          <p14:tracePt t="5096" x="3851275" y="3894138"/>
          <p14:tracePt t="5104" x="3927475" y="3894138"/>
          <p14:tracePt t="5105" x="3943350" y="3878263"/>
          <p14:tracePt t="5121" x="4070350" y="3835400"/>
          <p14:tracePt t="5122" x="4094163" y="3827463"/>
          <p14:tracePt t="5123" x="4103688" y="3827463"/>
          <p14:tracePt t="5138" x="4170363" y="3794125"/>
          <p14:tracePt t="5139" x="4178300" y="3786188"/>
          <p14:tracePt t="5155" x="4211638" y="3768725"/>
          <p14:tracePt t="5156" x="4221163" y="3768725"/>
          <p14:tracePt t="5157" x="4221163" y="3752850"/>
          <p14:tracePt t="5171" x="4229100" y="3752850"/>
          <p14:tracePt t="5266" x="4237038" y="3752850"/>
          <p14:tracePt t="5268" x="4254500" y="3743325"/>
          <p14:tracePt t="5269" x="4262438" y="3743325"/>
          <p14:tracePt t="5272" x="4295775" y="3735388"/>
          <p14:tracePt t="5288" x="4430713" y="3727450"/>
          <p14:tracePt t="5289" x="4464050" y="3709988"/>
          <p14:tracePt t="5305" x="4673600" y="3709988"/>
          <p14:tracePt t="5306" x="4724400" y="3717925"/>
          <p14:tracePt t="5307" x="4740275" y="3717925"/>
          <p14:tracePt t="5321" x="5010150" y="3735388"/>
          <p14:tracePt t="5322" x="5051425" y="3752850"/>
          <p14:tracePt t="5338" x="5370513" y="3794125"/>
          <p14:tracePt t="5339" x="5437188" y="3802063"/>
          <p14:tracePt t="5355" x="5705475" y="3835400"/>
          <p14:tracePt t="5371" x="5957888" y="3844925"/>
          <p14:tracePt t="5372" x="5983288" y="3844925"/>
          <p14:tracePt t="5373" x="5991225" y="3852863"/>
          <p14:tracePt t="5389" x="6116638" y="3852863"/>
          <p14:tracePt t="5405" x="6183313" y="3852863"/>
          <p14:tracePt t="5422" x="6192838" y="3835400"/>
          <p14:tracePt t="6087" x="6183313" y="3844925"/>
          <p14:tracePt t="6091" x="6183313" y="3852863"/>
          <p14:tracePt t="6092" x="6175375" y="3878263"/>
          <p14:tracePt t="6095" x="6167438" y="3878263"/>
          <p14:tracePt t="6106" x="6142038" y="3903663"/>
          <p14:tracePt t="6107" x="6134100" y="3919538"/>
          <p14:tracePt t="6122" x="6091238" y="3962400"/>
          <p14:tracePt t="6123" x="6083300" y="3978275"/>
          <p14:tracePt t="6138" x="6008688" y="4029075"/>
          <p14:tracePt t="6139" x="5991225" y="4046538"/>
          <p14:tracePt t="6140" x="5973763" y="4046538"/>
          <p14:tracePt t="6155" x="5907088" y="4105275"/>
          <p14:tracePt t="6156" x="5873750" y="4130675"/>
          <p14:tracePt t="6172" x="5781675" y="4189413"/>
          <p14:tracePt t="6173" x="5756275" y="4197350"/>
          <p14:tracePt t="6189" x="5672138" y="4264025"/>
          <p14:tracePt t="6205" x="5572125" y="4356100"/>
          <p14:tracePt t="6222" x="5337175" y="4483100"/>
          <p14:tracePt t="6223" x="5278438" y="4506913"/>
          <p14:tracePt t="6239" x="4992688" y="4641850"/>
          <p14:tracePt t="6240" x="4926013" y="4675188"/>
          <p14:tracePt t="6241" x="4908550" y="4675188"/>
          <p14:tracePt t="6243" x="4883150" y="4684713"/>
          <p14:tracePt t="6245" x="4816475" y="4718050"/>
          <p14:tracePt t="6246" x="4791075" y="4725988"/>
          <p14:tracePt t="6255" x="4622800" y="4802188"/>
          <p14:tracePt t="6256" x="4540250" y="4826000"/>
          <p14:tracePt t="6272" x="4187825" y="4927600"/>
          <p14:tracePt t="6273" x="4103688" y="4935538"/>
          <p14:tracePt t="6289" x="3751263" y="4943475"/>
          <p14:tracePt t="6289" x="3708400" y="4943475"/>
          <p14:tracePt t="6290" x="3692525" y="4953000"/>
          <p14:tracePt t="6291" x="3667125" y="4953000"/>
          <p14:tracePt t="6306" x="3406775" y="4968875"/>
          <p14:tracePt t="6307" x="3365500" y="4968875"/>
          <p14:tracePt t="6307" x="3348038" y="4978400"/>
          <p14:tracePt t="6309" x="3322638" y="4978400"/>
          <p14:tracePt t="6310" x="3306763" y="4978400"/>
          <p14:tracePt t="6311" x="3271838" y="4978400"/>
          <p14:tracePt t="6312" x="3248025" y="4978400"/>
          <p14:tracePt t="6322" x="3121025" y="4986338"/>
          <p14:tracePt t="6323" x="3071813" y="4986338"/>
          <p14:tracePt t="6324" x="3062288" y="4986338"/>
          <p14:tracePt t="6339" x="2870200" y="4986338"/>
          <p14:tracePt t="6340" x="2844800" y="4986338"/>
          <p14:tracePt t="6341" x="2819400" y="4986338"/>
          <p14:tracePt t="6355" x="2660650" y="4968875"/>
          <p14:tracePt t="6356" x="2643188" y="4968875"/>
          <p14:tracePt t="6357" x="2635250" y="4968875"/>
          <p14:tracePt t="6372" x="2433638" y="4919663"/>
          <p14:tracePt t="6389" x="2155825" y="4860925"/>
          <p14:tracePt t="6390" x="2106613" y="4843463"/>
          <p14:tracePt t="6391" x="2089150" y="4835525"/>
          <p14:tracePt t="6392" x="2063750" y="4835525"/>
          <p14:tracePt t="6394" x="2047875" y="4835525"/>
          <p14:tracePt t="6395" x="2005013" y="4826000"/>
          <p14:tracePt t="6396" x="1979613" y="4818063"/>
          <p14:tracePt t="6405" x="1812925" y="4759325"/>
          <p14:tracePt t="6406" x="1770063" y="4743450"/>
          <p14:tracePt t="6407" x="1736725" y="4743450"/>
          <p14:tracePt t="6408" x="1728788" y="4733925"/>
          <p14:tracePt t="6410" x="1695450" y="4733925"/>
          <p14:tracePt t="6412" x="1627188" y="4708525"/>
          <p14:tracePt t="6413" x="1603375" y="4708525"/>
          <p14:tracePt t="6422" x="1401763" y="4667250"/>
          <p14:tracePt t="6423" x="1384300" y="4659313"/>
          <p14:tracePt t="6440" x="1123950" y="4624388"/>
          <p14:tracePt t="6440" x="1098550" y="4624388"/>
          <p14:tracePt t="6456" x="1006475" y="4633913"/>
          <p14:tracePt t="6457" x="998538" y="4633913"/>
          <p14:tracePt t="6473" x="981075" y="4633913"/>
          <p14:tracePt t="6499" x="990600" y="4633913"/>
          <p14:tracePt t="6507" x="998538" y="4641850"/>
          <p14:tracePt t="6523" x="998538" y="4649788"/>
          <p14:tracePt t="6539" x="1006475" y="4684713"/>
          <p14:tracePt t="6555" x="1006475" y="4733925"/>
          <p14:tracePt t="6572" x="1031875" y="4776788"/>
          <p14:tracePt t="6589" x="1049338" y="4810125"/>
          <p14:tracePt t="6590" x="1049338" y="4818063"/>
          <p14:tracePt t="6606" x="1074738" y="4851400"/>
          <p14:tracePt t="6607" x="1074738" y="4860925"/>
          <p14:tracePt t="6623" x="1074738" y="4894263"/>
          <p14:tracePt t="6624" x="1074738" y="4902200"/>
          <p14:tracePt t="6639" x="1074738" y="4943475"/>
          <p14:tracePt t="6640" x="1074738" y="4968875"/>
          <p14:tracePt t="6655" x="1108075" y="5011738"/>
          <p14:tracePt t="6656" x="1108075" y="5019675"/>
          <p14:tracePt t="6673" x="1116013" y="5053013"/>
          <p14:tracePt t="6766" x="1123950" y="5053013"/>
          <p14:tracePt t="6778" x="1157288" y="5060950"/>
          <p14:tracePt t="6780" x="1157288" y="5070475"/>
          <p14:tracePt t="6784" x="1174750" y="5078413"/>
          <p14:tracePt t="6790" x="1192213" y="5095875"/>
          <p14:tracePt t="6790" x="1208088" y="5095875"/>
          <p14:tracePt t="6791" x="1208088" y="5103813"/>
          <p14:tracePt t="6806" x="1274763" y="5137150"/>
          <p14:tracePt t="6807" x="1284288" y="5145088"/>
          <p14:tracePt t="6808" x="1284288" y="5154613"/>
          <p14:tracePt t="6809" x="1292225" y="5154613"/>
          <p14:tracePt t="6823" x="1358900" y="5178425"/>
          <p14:tracePt t="6839" x="1443038" y="5203825"/>
          <p14:tracePt t="6840" x="1450975" y="5203825"/>
          <p14:tracePt t="6856" x="1493838" y="5221288"/>
          <p14:tracePt t="6857" x="1501775" y="5221288"/>
          <p14:tracePt t="6873" x="1535113" y="5229225"/>
          <p14:tracePt t="6889" x="1544638" y="5237163"/>
          <p14:tracePt t="6916" x="1552575" y="5237163"/>
          <p14:tracePt t="6924" x="1568450" y="5237163"/>
          <p14:tracePt t="6940" x="1611313" y="5221288"/>
          <p14:tracePt t="6941" x="1619250" y="5221288"/>
          <p14:tracePt t="6941" x="1627188" y="5213350"/>
          <p14:tracePt t="6956" x="1711325" y="5203825"/>
          <p14:tracePt t="6957" x="1736725" y="5203825"/>
          <p14:tracePt t="6958" x="1744663" y="5203825"/>
          <p14:tracePt t="6973" x="1846263" y="5195888"/>
          <p14:tracePt t="6973" x="1871663" y="5178425"/>
          <p14:tracePt t="6974" x="1879600" y="5178425"/>
          <p14:tracePt t="6978" x="1920875" y="5178425"/>
          <p14:tracePt t="6979" x="1930400" y="5170488"/>
          <p14:tracePt t="6989" x="2014538" y="5170488"/>
          <p14:tracePt t="6990" x="2038350" y="5162550"/>
          <p14:tracePt t="6991" x="2047875" y="5162550"/>
          <p14:tracePt t="7006" x="2181225" y="5154613"/>
          <p14:tracePt t="7007" x="2214563" y="5137150"/>
          <p14:tracePt t="7008" x="2224088" y="5137150"/>
          <p14:tracePt t="7009" x="2239963" y="5137150"/>
          <p14:tracePt t="7023" x="2341563" y="5129213"/>
          <p14:tracePt t="7039" x="2459038" y="5119688"/>
          <p14:tracePt t="7040" x="2474913" y="5119688"/>
          <p14:tracePt t="7056" x="2576513" y="5119688"/>
          <p14:tracePt t="7057" x="2592388" y="5119688"/>
          <p14:tracePt t="7058" x="2601913" y="5119688"/>
          <p14:tracePt t="7073" x="2701925" y="5119688"/>
          <p14:tracePt t="7073" x="2709863" y="5119688"/>
          <p14:tracePt t="7074" x="2719388" y="5119688"/>
          <p14:tracePt t="7089" x="2801938" y="5119688"/>
          <p14:tracePt t="7106" x="2911475" y="5119688"/>
          <p14:tracePt t="7107" x="2928938" y="5119688"/>
          <p14:tracePt t="7123" x="2978150" y="5119688"/>
          <p14:tracePt t="7124" x="2995613" y="5119688"/>
          <p14:tracePt t="7140" x="3054350" y="5119688"/>
          <p14:tracePt t="7141" x="3062288" y="5119688"/>
          <p14:tracePt t="7156" x="3121025" y="5119688"/>
          <p14:tracePt t="7157" x="3130550" y="5119688"/>
          <p14:tracePt t="7173" x="3213100" y="5137150"/>
          <p14:tracePt t="7174" x="3230563" y="5137150"/>
          <p14:tracePt t="7189" x="3330575" y="5145088"/>
          <p14:tracePt t="7190" x="3340100" y="5145088"/>
          <p14:tracePt t="7206" x="3432175" y="5145088"/>
          <p14:tracePt t="7207" x="3457575" y="5154613"/>
          <p14:tracePt t="7223" x="3541713" y="5154613"/>
          <p14:tracePt t="7240" x="3582988" y="5154613"/>
          <p14:tracePt t="7360" x="3590925" y="5154613"/>
          <p14:tracePt t="8452" x="3590925" y="5137150"/>
          <p14:tracePt t="8458" x="3590925" y="5111750"/>
          <p14:tracePt t="8465" x="3541713" y="5045075"/>
          <p14:tracePt t="8467" x="3532188" y="5037138"/>
          <p14:tracePt t="8469" x="3524250" y="5027613"/>
          <p14:tracePt t="8470" x="3516313" y="5011738"/>
          <p14:tracePt t="8471" x="3498850" y="5002213"/>
          <p14:tracePt t="8476" x="3473450" y="4968875"/>
          <p14:tracePt t="8477" x="3457575" y="4960938"/>
          <p14:tracePt t="8478" x="3440113" y="4953000"/>
          <p14:tracePt t="8480" x="3414713" y="4943475"/>
          <p14:tracePt t="8481" x="3406775" y="4927600"/>
          <p14:tracePt t="8482" x="3406775" y="4919663"/>
          <p14:tracePt t="8490" x="3322638" y="4876800"/>
          <p14:tracePt t="8491" x="3306763" y="4868863"/>
          <p14:tracePt t="8492" x="3289300" y="4860925"/>
          <p14:tracePt t="8494" x="3271838" y="4860925"/>
          <p14:tracePt t="8495" x="3263900" y="4843463"/>
          <p14:tracePt t="8496" x="3230563" y="4826000"/>
          <p14:tracePt t="8497" x="3222625" y="4826000"/>
          <p14:tracePt t="8507" x="3071813" y="4759325"/>
          <p14:tracePt t="8508" x="3036888" y="4751388"/>
          <p14:tracePt t="8524" x="2801938" y="4675188"/>
          <p14:tracePt t="8525" x="2760663" y="4667250"/>
          <p14:tracePt t="8525" x="2743200" y="4667250"/>
          <p14:tracePt t="8527" x="2735263" y="4667250"/>
          <p14:tracePt t="8528" x="2719388" y="4667250"/>
          <p14:tracePt t="8529" x="2701925" y="4659313"/>
          <p14:tracePt t="8540" x="2592388" y="4624388"/>
          <p14:tracePt t="8541" x="2576513" y="4616450"/>
          <p14:tracePt t="8542" x="2566988" y="4616450"/>
          <p14:tracePt t="8557" x="2508250" y="4549775"/>
          <p14:tracePt t="8558" x="2508250" y="4532313"/>
          <p14:tracePt t="8559" x="2492375" y="4524375"/>
          <p14:tracePt t="8574" x="2466975" y="4440238"/>
          <p14:tracePt t="8575" x="2449513" y="4414838"/>
          <p14:tracePt t="8591" x="2441575" y="4297363"/>
          <p14:tracePt t="8591" x="2433638" y="4281488"/>
          <p14:tracePt t="8592" x="2433638" y="4271963"/>
          <p14:tracePt t="8607" x="2425700" y="4171950"/>
          <p14:tracePt t="8608" x="2408238" y="4154488"/>
          <p14:tracePt t="8624" x="2390775" y="4037013"/>
          <p14:tracePt t="8625" x="2382838" y="4029075"/>
          <p14:tracePt t="8641" x="2366963" y="3962400"/>
          <p14:tracePt t="8658" x="2366963" y="3952875"/>
          <p14:tracePt t="8658" x="2366963" y="3944938"/>
          <p14:tracePt t="8674" x="2374900" y="3919538"/>
          <p14:tracePt t="8691" x="2416175" y="3870325"/>
          <p14:tracePt t="8692" x="2425700" y="3870325"/>
          <p14:tracePt t="8708" x="2449513" y="3852863"/>
          <p14:tracePt t="8739" x="2459038" y="3852863"/>
          <p14:tracePt t="8745" x="2466975" y="3852863"/>
          <p14:tracePt t="8758" x="2474913" y="3835400"/>
          <p14:tracePt t="8775" x="2584450" y="3835400"/>
          <p14:tracePt t="8791" x="2719388" y="3844925"/>
          <p14:tracePt t="8792" x="2760663" y="3844925"/>
          <p14:tracePt t="8807" x="2911475" y="3860800"/>
          <p14:tracePt t="8808" x="2928938" y="3860800"/>
          <p14:tracePt t="8824" x="3046413" y="3860800"/>
          <p14:tracePt t="8825" x="3079750" y="3860800"/>
          <p14:tracePt t="8841" x="3138488" y="3852863"/>
          <p14:tracePt t="8858" x="3146425" y="3835400"/>
          <p14:tracePt t="8859" x="3163888" y="3835400"/>
          <p14:tracePt t="8877" x="3163888" y="3827463"/>
          <p14:tracePt t="8891" x="3171825" y="3827463"/>
          <p14:tracePt t="8908" x="3179763" y="3819525"/>
          <p14:tracePt t="8925" x="3205163" y="3794125"/>
          <p14:tracePt t="8941" x="3230563" y="3776663"/>
          <p14:tracePt t="8958" x="3263900" y="3752850"/>
          <p14:tracePt t="8959" x="3263900" y="3743325"/>
          <p14:tracePt t="8974" x="3306763" y="3735388"/>
          <p14:tracePt t="8975" x="3314700" y="3727450"/>
          <p14:tracePt t="8991" x="3398838" y="3709988"/>
          <p14:tracePt t="9008" x="3549650" y="3709988"/>
          <p14:tracePt t="9009" x="3565525" y="3709988"/>
          <p14:tracePt t="9010" x="3590925" y="3709988"/>
          <p14:tracePt t="9024" x="3767138" y="3709988"/>
          <p14:tracePt t="9025" x="3817938" y="3717925"/>
          <p14:tracePt t="9041" x="4187825" y="3727450"/>
          <p14:tracePt t="9042" x="4221163" y="3727450"/>
          <p14:tracePt t="9043" x="4237038" y="3727450"/>
          <p14:tracePt t="9058" x="4598988" y="3727450"/>
          <p14:tracePt t="9059" x="4681538" y="3727450"/>
          <p14:tracePt t="9074" x="5018088" y="3727450"/>
          <p14:tracePt t="9075" x="5092700" y="3727450"/>
          <p14:tracePt t="9076" x="5118100" y="3727450"/>
          <p14:tracePt t="9078" x="5143500" y="3727450"/>
          <p14:tracePt t="9080" x="5186363" y="3709988"/>
          <p14:tracePt t="9080" x="5202238" y="3709988"/>
          <p14:tracePt t="9081" x="5227638" y="3709988"/>
          <p14:tracePt t="9091" x="5370513" y="3684588"/>
          <p14:tracePt t="9092" x="5411788" y="3684588"/>
          <p14:tracePt t="9093" x="5429250" y="3668713"/>
          <p14:tracePt t="9108" x="5529263" y="3651250"/>
          <p14:tracePt t="9124" x="5538788" y="3643313"/>
          <p14:tracePt t="9559" x="5513388" y="3643313"/>
          <p14:tracePt t="9562" x="5495925" y="3643313"/>
          <p14:tracePt t="9562" x="5454650" y="3643313"/>
          <p14:tracePt t="9563" x="5454650" y="3625850"/>
          <p14:tracePt t="9565" x="5421313" y="3625850"/>
          <p14:tracePt t="9575" x="5337175" y="3617913"/>
          <p14:tracePt t="9575" x="5303838" y="3617913"/>
          <p14:tracePt t="9576" x="5294313" y="3617913"/>
          <p14:tracePt t="9578" x="5278438" y="3617913"/>
          <p14:tracePt t="9579" x="5260975" y="3617913"/>
          <p14:tracePt t="9580" x="5245100" y="3609975"/>
          <p14:tracePt t="9581" x="5219700" y="3609975"/>
          <p14:tracePt t="9592" x="5068888" y="3609975"/>
          <p14:tracePt t="9608" x="4740275" y="3609975"/>
          <p14:tracePt t="9609" x="4673600" y="3609975"/>
          <p14:tracePt t="9625" x="4397375" y="3643313"/>
          <p14:tracePt t="9626" x="4354513" y="3651250"/>
          <p14:tracePt t="9627" x="4338638" y="3651250"/>
          <p14:tracePt t="9628" x="4321175" y="3651250"/>
          <p14:tracePt t="9630" x="4287838" y="3668713"/>
          <p14:tracePt t="9631" x="4254500" y="3676650"/>
          <p14:tracePt t="9632" x="4237038" y="3676650"/>
          <p14:tracePt t="9642" x="4129088" y="3717925"/>
          <p14:tracePt t="9658" x="3976688" y="3776663"/>
          <p14:tracePt t="9659" x="3943350" y="3802063"/>
          <p14:tracePt t="9675" x="3851275" y="3852863"/>
          <p14:tracePt t="9676" x="3825875" y="3860800"/>
          <p14:tracePt t="9692" x="3708400" y="3944938"/>
          <p14:tracePt t="9692" x="3700463" y="3962400"/>
          <p14:tracePt t="9693" x="3692525" y="3970338"/>
          <p14:tracePt t="9708" x="3575050" y="4062413"/>
          <p14:tracePt t="9709" x="3541713" y="4087813"/>
          <p14:tracePt t="9725" x="3432175" y="4171950"/>
          <p14:tracePt t="9726" x="3398838" y="4189413"/>
          <p14:tracePt t="9742" x="3306763" y="4264025"/>
          <p14:tracePt t="9743" x="3281363" y="4271963"/>
          <p14:tracePt t="9744" x="3281363" y="4281488"/>
          <p14:tracePt t="9745" x="3271838" y="4281488"/>
          <p14:tracePt t="9758" x="3205163" y="4322763"/>
          <p14:tracePt t="9759" x="3197225" y="4340225"/>
          <p14:tracePt t="9775" x="3146425" y="4365625"/>
          <p14:tracePt t="9792" x="3079750" y="4406900"/>
          <p14:tracePt t="9792" x="3071813" y="4424363"/>
          <p14:tracePt t="9808" x="3021013" y="4465638"/>
          <p14:tracePt t="9809" x="2995613" y="4483100"/>
          <p14:tracePt t="9825" x="2944813" y="4524375"/>
          <p14:tracePt t="9826" x="2936875" y="4532313"/>
          <p14:tracePt t="9842" x="2860675" y="4591050"/>
          <p14:tracePt t="9858" x="2786063" y="4641850"/>
          <p14:tracePt t="9859" x="2778125" y="4649788"/>
          <p14:tracePt t="9875" x="2727325" y="4684713"/>
          <p14:tracePt t="9876" x="2701925" y="4684713"/>
          <p14:tracePt t="9892" x="2643188" y="4718050"/>
          <p14:tracePt t="9893" x="2617788" y="4718050"/>
          <p14:tracePt t="9908" x="2533650" y="4759325"/>
          <p14:tracePt t="9909" x="2525713" y="4767263"/>
          <p14:tracePt t="9925" x="2449513" y="4810125"/>
          <p14:tracePt t="9942" x="2390775" y="4860925"/>
          <p14:tracePt t="9959" x="2357438" y="4902200"/>
          <p14:tracePt t="9976" x="2349500" y="4910138"/>
          <p14:tracePt t="9992" x="2341563" y="4935538"/>
          <p14:tracePt t="10009" x="2316163" y="4943475"/>
          <p14:tracePt t="10010" x="2308225" y="4953000"/>
          <p14:tracePt t="10025" x="2298700" y="4968875"/>
          <p14:tracePt t="10042" x="2273300" y="4986338"/>
          <p14:tracePt t="10042" x="2273300" y="4994275"/>
          <p14:tracePt t="10059" x="2257425" y="5019675"/>
          <p14:tracePt t="10060" x="2239963" y="5027613"/>
          <p14:tracePt t="10075" x="2198688" y="5053013"/>
          <p14:tracePt t="10092" x="2181225" y="505301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9C7D3F-BDA0-EAB2-F5C7-471F63B981DE}"/>
              </a:ext>
            </a:extLst>
          </p:cNvPr>
          <p:cNvSpPr txBox="1"/>
          <p:nvPr/>
        </p:nvSpPr>
        <p:spPr>
          <a:xfrm>
            <a:off x="1521906" y="1628507"/>
            <a:ext cx="8563333" cy="366254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tr-TR" sz="4000" dirty="0"/>
              <a:t>Ablam </a:t>
            </a:r>
            <a:r>
              <a:rPr lang="tr-TR" sz="4000" b="1" dirty="0"/>
              <a:t>Türkçe</a:t>
            </a:r>
            <a:r>
              <a:rPr lang="tr-TR" sz="4000" dirty="0"/>
              <a:t> öğreniyor.  </a:t>
            </a:r>
          </a:p>
          <a:p>
            <a:r>
              <a:rPr lang="tr-TR" sz="2800" dirty="0"/>
              <a:t>(My </a:t>
            </a:r>
            <a:r>
              <a:rPr lang="tr-TR" sz="2800" dirty="0" err="1"/>
              <a:t>elder</a:t>
            </a:r>
            <a:r>
              <a:rPr lang="tr-TR" sz="2800" dirty="0"/>
              <a:t> </a:t>
            </a:r>
            <a:r>
              <a:rPr lang="tr-TR" sz="2800" dirty="0" err="1"/>
              <a:t>sister</a:t>
            </a:r>
            <a:r>
              <a:rPr lang="tr-TR" sz="2800" dirty="0"/>
              <a:t> is </a:t>
            </a:r>
            <a:r>
              <a:rPr lang="tr-TR" sz="2800" dirty="0" err="1"/>
              <a:t>learning</a:t>
            </a:r>
            <a:r>
              <a:rPr lang="tr-TR" sz="2800" dirty="0"/>
              <a:t> </a:t>
            </a:r>
            <a:r>
              <a:rPr lang="tr-TR" sz="2800" dirty="0" err="1"/>
              <a:t>Turkish</a:t>
            </a:r>
            <a:r>
              <a:rPr lang="tr-TR" sz="2800" dirty="0"/>
              <a:t>.)</a:t>
            </a:r>
          </a:p>
          <a:p>
            <a:r>
              <a:rPr lang="tr-TR" sz="2800" dirty="0"/>
              <a:t>** </a:t>
            </a:r>
          </a:p>
          <a:p>
            <a:r>
              <a:rPr lang="tr-TR" sz="4000" dirty="0">
                <a:highlight>
                  <a:srgbClr val="FFFF00"/>
                </a:highlight>
              </a:rPr>
              <a:t>A: Ablan </a:t>
            </a:r>
            <a:r>
              <a:rPr lang="tr-TR" sz="4000" b="1" dirty="0">
                <a:highlight>
                  <a:srgbClr val="FFFF00"/>
                </a:highlight>
              </a:rPr>
              <a:t>ne</a:t>
            </a:r>
            <a:r>
              <a:rPr lang="tr-TR" sz="4000" dirty="0">
                <a:highlight>
                  <a:srgbClr val="FFFF00"/>
                </a:highlight>
              </a:rPr>
              <a:t> öğreniyor?  </a:t>
            </a:r>
          </a:p>
          <a:p>
            <a:r>
              <a:rPr lang="tr-TR" sz="2800" dirty="0"/>
              <a:t>(</a:t>
            </a:r>
            <a:r>
              <a:rPr lang="tr-TR" sz="2800" dirty="0" err="1"/>
              <a:t>What</a:t>
            </a:r>
            <a:r>
              <a:rPr lang="tr-TR" sz="2800" dirty="0"/>
              <a:t> is </a:t>
            </a:r>
            <a:r>
              <a:rPr lang="tr-TR" sz="2800" dirty="0" err="1"/>
              <a:t>your</a:t>
            </a:r>
            <a:r>
              <a:rPr lang="tr-TR" sz="2800" dirty="0"/>
              <a:t> </a:t>
            </a:r>
            <a:r>
              <a:rPr lang="tr-TR" sz="2800" dirty="0" err="1"/>
              <a:t>elder</a:t>
            </a:r>
            <a:r>
              <a:rPr lang="tr-TR" sz="2800" dirty="0"/>
              <a:t> </a:t>
            </a:r>
            <a:r>
              <a:rPr lang="tr-TR" sz="2800" dirty="0" err="1"/>
              <a:t>sister</a:t>
            </a:r>
            <a:r>
              <a:rPr lang="tr-TR" sz="2800" dirty="0"/>
              <a:t> </a:t>
            </a:r>
            <a:r>
              <a:rPr lang="tr-TR" sz="2800" dirty="0" err="1"/>
              <a:t>learning</a:t>
            </a:r>
            <a:r>
              <a:rPr lang="tr-TR" sz="2800" dirty="0"/>
              <a:t>?)</a:t>
            </a:r>
          </a:p>
          <a:p>
            <a:pPr marL="0" indent="0">
              <a:buNone/>
            </a:pPr>
            <a:r>
              <a:rPr lang="tr-TR" sz="4000" dirty="0"/>
              <a:t>B: Türkçe.</a:t>
            </a:r>
          </a:p>
          <a:p>
            <a:pPr marL="0" indent="0">
              <a:buNone/>
            </a:pPr>
            <a:r>
              <a:rPr lang="tr-TR" sz="2800" dirty="0"/>
              <a:t>(</a:t>
            </a:r>
            <a:r>
              <a:rPr lang="tr-TR" sz="2800" dirty="0" err="1"/>
              <a:t>Turkish</a:t>
            </a:r>
            <a:r>
              <a:rPr lang="tr-TR" sz="2800" dirty="0"/>
              <a:t>.)</a:t>
            </a: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4F1C3-86C3-3AC2-9129-E86395419B0B}"/>
              </a:ext>
            </a:extLst>
          </p:cNvPr>
          <p:cNvSpPr txBox="1">
            <a:spLocks/>
          </p:cNvSpPr>
          <p:nvPr/>
        </p:nvSpPr>
        <p:spPr>
          <a:xfrm>
            <a:off x="1705729" y="185743"/>
            <a:ext cx="8379510" cy="9660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>
                <a:solidFill>
                  <a:srgbClr val="FF0000"/>
                </a:solidFill>
              </a:rPr>
              <a:t>SORU</a:t>
            </a:r>
            <a:r>
              <a:rPr lang="tr-TR" sz="4000" b="1" dirty="0">
                <a:solidFill>
                  <a:srgbClr val="FF0000"/>
                </a:solidFill>
              </a:rPr>
              <a:t>L</a:t>
            </a:r>
            <a:r>
              <a:rPr lang="tr-TR" sz="4000" dirty="0">
                <a:solidFill>
                  <a:srgbClr val="FF0000"/>
                </a:solidFill>
              </a:rPr>
              <a:t>AR</a:t>
            </a:r>
            <a:r>
              <a:rPr lang="tr-TR" sz="4000" dirty="0"/>
              <a:t> - QUESTIONS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0900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9"/>
    </mc:Choice>
    <mc:Fallback xmlns="">
      <p:transition spd="slow" advTm="8219"/>
    </mc:Fallback>
  </mc:AlternateContent>
  <p:extLst>
    <p:ext uri="{3A86A75C-4F4B-4683-9AE1-C65F6400EC91}">
      <p14:laserTraceLst xmlns:p14="http://schemas.microsoft.com/office/powerpoint/2010/main">
        <p14:tracePtLst>
          <p14:tracePt t="754" x="2198688" y="5053013"/>
          <p14:tracePt t="758" x="2206625" y="5053013"/>
          <p14:tracePt t="758" x="2214563" y="5053013"/>
          <p14:tracePt t="764" x="2224088" y="5053013"/>
          <p14:tracePt t="780" x="2265363" y="5045075"/>
          <p14:tracePt t="780" x="2265363" y="5037138"/>
          <p14:tracePt t="797" x="2290763" y="5027613"/>
          <p14:tracePt t="797" x="2298700" y="5027613"/>
          <p14:tracePt t="813" x="2366963" y="4986338"/>
          <p14:tracePt t="814" x="2374900" y="4968875"/>
          <p14:tracePt t="830" x="2466975" y="4884738"/>
          <p14:tracePt t="831" x="2474913" y="4876800"/>
          <p14:tracePt t="847" x="2584450" y="4784725"/>
          <p14:tracePt t="848" x="2601913" y="4776788"/>
          <p14:tracePt t="848" x="2617788" y="4776788"/>
          <p14:tracePt t="863" x="2743200" y="4675188"/>
          <p14:tracePt t="864" x="2760663" y="4659313"/>
          <p14:tracePt t="865" x="2786063" y="4659313"/>
          <p14:tracePt t="866" x="2794000" y="4633913"/>
          <p14:tracePt t="868" x="2811463" y="4624388"/>
          <p14:tracePt t="869" x="2827338" y="4624388"/>
          <p14:tracePt t="870" x="2844800" y="4608513"/>
          <p14:tracePt t="870" x="2852738" y="4591050"/>
          <p14:tracePt t="880" x="2978150" y="4506913"/>
          <p14:tracePt t="881" x="3013075" y="4483100"/>
          <p14:tracePt t="897" x="3330575" y="4289425"/>
          <p14:tracePt t="898" x="3398838" y="4230688"/>
          <p14:tracePt t="899" x="3424238" y="4213225"/>
          <p14:tracePt t="900" x="3440113" y="4197350"/>
          <p14:tracePt t="913" x="3733800" y="3962400"/>
          <p14:tracePt t="914" x="3800475" y="3937000"/>
          <p14:tracePt t="915" x="3810000" y="3903663"/>
          <p14:tracePt t="916" x="3843338" y="3878263"/>
          <p14:tracePt t="929" x="4103688" y="3659188"/>
          <p14:tracePt t="931" x="4170363" y="3617913"/>
          <p14:tracePt t="931" x="4187825" y="3600450"/>
          <p14:tracePt t="947" x="4438650" y="3375025"/>
          <p14:tracePt t="948" x="4481513" y="3349625"/>
          <p14:tracePt t="949" x="4505325" y="3332163"/>
          <p14:tracePt t="950" x="4514850" y="3316288"/>
          <p14:tracePt t="963" x="4716463" y="3148013"/>
          <p14:tracePt t="964" x="4765675" y="3105150"/>
          <p14:tracePt t="965" x="4783138" y="3097213"/>
          <p14:tracePt t="967" x="4799013" y="3081338"/>
          <p14:tracePt t="969" x="4824413" y="3063875"/>
          <p14:tracePt t="970" x="4857750" y="3038475"/>
          <p14:tracePt t="980" x="4941888" y="2954338"/>
          <p14:tracePt t="981" x="4984750" y="2928938"/>
          <p14:tracePt t="981" x="4992688" y="2928938"/>
          <p14:tracePt t="997" x="5110163" y="2786063"/>
          <p14:tracePt t="1014" x="5194300" y="2678113"/>
          <p14:tracePt t="1031" x="5219700" y="2635250"/>
          <p14:tracePt t="1031" x="5227638" y="2619375"/>
          <p14:tracePt t="1046" x="5260975" y="2568575"/>
          <p14:tracePt t="1048" x="5260975" y="2551113"/>
          <p14:tracePt t="1064" x="5286375" y="2509838"/>
          <p14:tracePt t="1064" x="5286375" y="2492375"/>
          <p14:tracePt t="1142" x="5303838" y="2484438"/>
          <p14:tracePt t="1146" x="5311775" y="2476500"/>
          <p14:tracePt t="1150" x="5319713" y="2468563"/>
          <p14:tracePt t="1153" x="5353050" y="2409825"/>
          <p14:tracePt t="1155" x="5362575" y="2392363"/>
          <p14:tracePt t="1156" x="5370513" y="2366963"/>
          <p14:tracePt t="1158" x="5386388" y="2351088"/>
          <p14:tracePt t="1159" x="5386388" y="2341563"/>
          <p14:tracePt t="1160" x="5395913" y="2341563"/>
          <p14:tracePt t="1161" x="5395913" y="2325688"/>
          <p14:tracePt t="1162" x="5403850" y="2316163"/>
          <p14:tracePt t="1167" x="5437188" y="2274888"/>
          <p14:tracePt t="1168" x="5437188" y="2266950"/>
          <p14:tracePt t="1169" x="5437188" y="2257425"/>
          <p14:tracePt t="1180" x="5470525" y="2190750"/>
          <p14:tracePt t="1181" x="5470525" y="2182813"/>
          <p14:tracePt t="1181" x="5480050" y="2173288"/>
          <p14:tracePt t="1197" x="5513388" y="2106613"/>
          <p14:tracePt t="1198" x="5513388" y="2098675"/>
          <p14:tracePt t="1214" x="5521325" y="2055813"/>
          <p14:tracePt t="1215" x="5521325" y="2047875"/>
          <p14:tracePt t="1230" x="5521325" y="2032000"/>
          <p14:tracePt t="1383" x="5529263" y="2032000"/>
          <p14:tracePt t="1386" x="5538788" y="2032000"/>
          <p14:tracePt t="1397" x="5613400" y="2055813"/>
          <p14:tracePt t="1414" x="5848350" y="2124075"/>
          <p14:tracePt t="1415" x="5899150" y="2132013"/>
          <p14:tracePt t="1431" x="6075363" y="2165350"/>
          <p14:tracePt t="1447" x="6234113" y="2165350"/>
          <p14:tracePt t="1448" x="6251575" y="2165350"/>
          <p14:tracePt t="1463" x="6359525" y="2157413"/>
          <p14:tracePt t="1464" x="6376988" y="2149475"/>
          <p14:tracePt t="1465" x="6394450" y="2149475"/>
          <p14:tracePt t="1481" x="6461125" y="2132013"/>
          <p14:tracePt t="1481" x="6477000" y="2132013"/>
          <p14:tracePt t="1497" x="6545263" y="2098675"/>
          <p14:tracePt t="1498" x="6570663" y="2098675"/>
          <p14:tracePt t="1514" x="6629400" y="2055813"/>
          <p14:tracePt t="1516" x="6645275" y="2047875"/>
          <p14:tracePt t="1531" x="6696075" y="2014538"/>
          <p14:tracePt t="1531" x="6704013" y="2006600"/>
          <p14:tracePt t="1548" x="6737350" y="1973263"/>
          <p14:tracePt t="1548" x="6746875" y="1973263"/>
          <p14:tracePt t="1564" x="6746875" y="1963738"/>
          <p14:tracePt t="2823" x="6729413" y="1963738"/>
          <p14:tracePt t="2826" x="6711950" y="1973263"/>
          <p14:tracePt t="2827" x="6704013" y="1973263"/>
          <p14:tracePt t="2828" x="6704013" y="1989138"/>
          <p14:tracePt t="2831" x="6688138" y="1989138"/>
          <p14:tracePt t="2848" x="6519863" y="2114550"/>
          <p14:tracePt t="2850" x="6502400" y="2139950"/>
          <p14:tracePt t="2851" x="6477000" y="2157413"/>
          <p14:tracePt t="2852" x="6469063" y="2165350"/>
          <p14:tracePt t="2854" x="6453188" y="2173288"/>
          <p14:tracePt t="2856" x="6427788" y="2182813"/>
          <p14:tracePt t="2857" x="6418263" y="2198688"/>
          <p14:tracePt t="2858" x="6410325" y="2208213"/>
          <p14:tracePt t="2864" x="6351588" y="2249488"/>
          <p14:tracePt t="2882" x="6183313" y="2384425"/>
          <p14:tracePt t="2883" x="6167438" y="2384425"/>
          <p14:tracePt t="2898" x="6008688" y="2492375"/>
          <p14:tracePt t="2899" x="5991225" y="2501900"/>
          <p14:tracePt t="2900" x="5973763" y="2509838"/>
          <p14:tracePt t="2901" x="5965825" y="2517775"/>
          <p14:tracePt t="2915" x="5840413" y="2619375"/>
          <p14:tracePt t="2916" x="5807075" y="2635250"/>
          <p14:tracePt t="2917" x="5797550" y="2644775"/>
          <p14:tracePt t="2918" x="5789613" y="2660650"/>
          <p14:tracePt t="2920" x="5764213" y="2668588"/>
          <p14:tracePt t="2921" x="5748338" y="2686050"/>
          <p14:tracePt t="2923" x="5748338" y="2703513"/>
          <p14:tracePt t="2932" x="5656263" y="2762250"/>
          <p14:tracePt t="2933" x="5638800" y="2786063"/>
          <p14:tracePt t="2934" x="5630863" y="2786063"/>
          <p14:tracePt t="2948" x="5503863" y="2870200"/>
          <p14:tracePt t="2966" x="5337175" y="2954338"/>
          <p14:tracePt t="2967" x="5327650" y="2963863"/>
          <p14:tracePt t="2970" x="5303838" y="2971800"/>
          <p14:tracePt t="2971" x="5286375" y="2979738"/>
          <p14:tracePt t="2972" x="5278438" y="2979738"/>
          <p14:tracePt t="2981" x="5202238" y="3013075"/>
          <p14:tracePt t="2999" x="5026025" y="3063875"/>
          <p14:tracePt t="3000" x="4992688" y="3081338"/>
          <p14:tracePt t="3015" x="4824413" y="3130550"/>
          <p14:tracePt t="3016" x="4791075" y="3140075"/>
          <p14:tracePt t="3017" x="4783138" y="3140075"/>
          <p14:tracePt t="3018" x="4775200" y="3140075"/>
          <p14:tracePt t="3019" x="4749800" y="3148013"/>
          <p14:tracePt t="3021" x="4732338" y="3148013"/>
          <p14:tracePt t="3022" x="4716463" y="3163888"/>
          <p14:tracePt t="3023" x="4699000" y="3163888"/>
          <p14:tracePt t="3024" x="4673600" y="3163888"/>
          <p14:tracePt t="3025" x="4665663" y="3173413"/>
          <p14:tracePt t="3025" x="4657725" y="3173413"/>
          <p14:tracePt t="3032" x="4581525" y="3189288"/>
          <p14:tracePt t="3033" x="4548188" y="3189288"/>
          <p14:tracePt t="3034" x="4530725" y="3206750"/>
          <p14:tracePt t="3035" x="4530725" y="3214688"/>
          <p14:tracePt t="3037" x="4489450" y="3214688"/>
          <p14:tracePt t="3039" x="4464050" y="3222625"/>
          <p14:tracePt t="3040" x="4446588" y="3222625"/>
          <p14:tracePt t="3041" x="4438650" y="3222625"/>
          <p14:tracePt t="3049" x="4364038" y="3248025"/>
          <p14:tracePt t="3050" x="4329113" y="3257550"/>
          <p14:tracePt t="3051" x="4321175" y="3257550"/>
          <p14:tracePt t="3052" x="4313238" y="3257550"/>
          <p14:tracePt t="3054" x="4287838" y="3265488"/>
          <p14:tracePt t="3065" x="4203700" y="3290888"/>
          <p14:tracePt t="3066" x="4187825" y="3290888"/>
          <p14:tracePt t="3067" x="4170363" y="3290888"/>
          <p14:tracePt t="3082" x="4070350" y="3316288"/>
          <p14:tracePt t="3098" x="3960813" y="3349625"/>
          <p14:tracePt t="3100" x="3943350" y="3349625"/>
          <p14:tracePt t="3115" x="3851275" y="3382963"/>
          <p14:tracePt t="3116" x="3835400" y="3382963"/>
          <p14:tracePt t="3117" x="3825875" y="3382963"/>
          <p14:tracePt t="3132" x="3708400" y="3416300"/>
          <p14:tracePt t="3133" x="3692525" y="3416300"/>
          <p14:tracePt t="3134" x="3683000" y="3416300"/>
          <p14:tracePt t="3135" x="3667125" y="3416300"/>
          <p14:tracePt t="3137" x="3659188" y="3416300"/>
          <p14:tracePt t="3138" x="3641725" y="3424238"/>
          <p14:tracePt t="3139" x="3624263" y="3424238"/>
          <p14:tracePt t="3140" x="3616325" y="3424238"/>
          <p14:tracePt t="3141" x="3608388" y="3424238"/>
          <p14:tracePt t="3142" x="3600450" y="3424238"/>
          <p14:tracePt t="3143" x="3582988" y="3424238"/>
          <p14:tracePt t="3144" x="3575050" y="3433763"/>
          <p14:tracePt t="3145" x="3565525" y="3433763"/>
          <p14:tracePt t="3146" x="3557588" y="3433763"/>
          <p14:tracePt t="3147" x="3541713" y="3433763"/>
          <p14:tracePt t="3150" x="3498850" y="3433763"/>
          <p14:tracePt t="3152" x="3490913" y="3433763"/>
          <p14:tracePt t="3165" x="3389313" y="3459163"/>
          <p14:tracePt t="3166" x="3365500" y="3459163"/>
          <p14:tracePt t="3167" x="3355975" y="3459163"/>
          <p14:tracePt t="3168" x="3348038" y="3459163"/>
          <p14:tracePt t="3169" x="3330575" y="3459163"/>
          <p14:tracePt t="3171" x="3314700" y="3467100"/>
          <p14:tracePt t="3172" x="3306763" y="3467100"/>
          <p14:tracePt t="3182" x="3238500" y="3475038"/>
          <p14:tracePt t="3198" x="3138488" y="3508375"/>
          <p14:tracePt t="3215" x="3095625" y="3525838"/>
          <p14:tracePt t="3216" x="3079750" y="3525838"/>
          <p14:tracePt t="3238" x="3071813" y="3525838"/>
          <p14:tracePt t="3248" x="3062288" y="3541713"/>
          <p14:tracePt t="3265" x="3021013" y="3567113"/>
          <p14:tracePt t="3282" x="2995613" y="3600450"/>
          <p14:tracePt t="3299" x="2978150" y="3643313"/>
          <p14:tracePt t="3315" x="2944813" y="3684588"/>
          <p14:tracePt t="3332" x="2911475" y="3752850"/>
          <p14:tracePt t="3333" x="2903538" y="3760788"/>
          <p14:tracePt t="3348" x="2870200" y="3819525"/>
          <p14:tracePt t="3365" x="2852738" y="3860800"/>
          <p14:tracePt t="3386" x="2819400" y="3903663"/>
          <p14:tracePt t="3389" x="2819400" y="3919538"/>
          <p14:tracePt t="3399" x="2819400" y="3929063"/>
          <p14:tracePt t="3400" x="2811463" y="3929063"/>
          <p14:tracePt t="3470" x="2801938" y="3929063"/>
          <p14:tracePt t="3473" x="2801938" y="3937000"/>
          <p14:tracePt t="3483" x="2786063" y="3937000"/>
          <p14:tracePt t="3693" x="2794000" y="3937000"/>
          <p14:tracePt t="3694" x="2801938" y="3937000"/>
          <p14:tracePt t="3695" x="2811463" y="3937000"/>
          <p14:tracePt t="3698" x="2827338" y="3937000"/>
          <p14:tracePt t="3701" x="2836863" y="3937000"/>
          <p14:tracePt t="3716" x="2911475" y="3919538"/>
          <p14:tracePt t="3716" x="2928938" y="3929063"/>
          <p14:tracePt t="3732" x="3046413" y="3937000"/>
          <p14:tracePt t="3733" x="3079750" y="3944938"/>
          <p14:tracePt t="3734" x="3087688" y="3944938"/>
          <p14:tracePt t="3735" x="3095625" y="3962400"/>
          <p14:tracePt t="3737" x="3105150" y="3962400"/>
          <p14:tracePt t="3738" x="3121025" y="3962400"/>
          <p14:tracePt t="3749" x="3255963" y="3978275"/>
          <p14:tracePt t="3750" x="3271838" y="3987800"/>
          <p14:tracePt t="3751" x="3297238" y="3987800"/>
          <p14:tracePt t="3765" x="3557588" y="4011613"/>
          <p14:tracePt t="3766" x="3600450" y="4011613"/>
          <p14:tracePt t="3783" x="3927475" y="4029075"/>
          <p14:tracePt t="3783" x="3986213" y="4029075"/>
          <p14:tracePt t="3799" x="4305300" y="4029075"/>
          <p14:tracePt t="3800" x="4338638" y="4029075"/>
          <p14:tracePt t="3801" x="4364038" y="4029075"/>
          <p14:tracePt t="3802" x="4379913" y="4021138"/>
          <p14:tracePt t="3803" x="4397375" y="4021138"/>
          <p14:tracePt t="3805" x="4430713" y="4021138"/>
          <p14:tracePt t="3806" x="4446588" y="4021138"/>
          <p14:tracePt t="3816" x="4564063" y="3995738"/>
          <p14:tracePt t="3817" x="4606925" y="3995738"/>
          <p14:tracePt t="3817" x="4614863" y="3995738"/>
          <p14:tracePt t="3832" x="4716463" y="3962400"/>
          <p14:tracePt t="3833" x="4732338" y="3952875"/>
          <p14:tracePt t="3850" x="4775200" y="3937000"/>
          <p14:tracePt t="3875" x="4775200" y="3919538"/>
          <p14:tracePt t="3892" x="4775200" y="3911600"/>
          <p14:tracePt t="3899" x="4783138" y="3903663"/>
          <p14:tracePt t="3916" x="4783138" y="3894138"/>
          <p14:tracePt t="4096" x="4799013" y="3878263"/>
          <p14:tracePt t="4097" x="4808538" y="3870325"/>
          <p14:tracePt t="4101" x="4816475" y="3860800"/>
          <p14:tracePt t="4116" x="4841875" y="3835400"/>
          <p14:tracePt t="4117" x="4849813" y="3827463"/>
          <p14:tracePt t="4133" x="4867275" y="3794125"/>
          <p14:tracePt t="4133" x="4867275" y="3786188"/>
          <p14:tracePt t="4149" x="4883150" y="3768725"/>
          <p14:tracePt t="4150" x="4892675" y="3752850"/>
          <p14:tracePt t="4166" x="4900613" y="3743325"/>
          <p14:tracePt t="4183" x="4926013" y="3735388"/>
          <p14:tracePt t="4199" x="4984750" y="3709988"/>
          <p14:tracePt t="4216" x="5051425" y="3694113"/>
          <p14:tracePt t="4217" x="5059363" y="3694113"/>
          <p14:tracePt t="4218" x="5068888" y="3694113"/>
          <p14:tracePt t="4233" x="5110163" y="3694113"/>
          <p14:tracePt t="4233" x="5118100" y="3694113"/>
          <p14:tracePt t="4250" x="5202238" y="3709988"/>
          <p14:tracePt t="4250" x="5219700" y="3709988"/>
          <p14:tracePt t="4266" x="5327650" y="3727450"/>
          <p14:tracePt t="4267" x="5353050" y="3735388"/>
          <p14:tracePt t="4268" x="5362575" y="3735388"/>
          <p14:tracePt t="4269" x="5370513" y="3735388"/>
          <p14:tracePt t="4271" x="5386388" y="3735388"/>
          <p14:tracePt t="4271" x="5395913" y="3735388"/>
          <p14:tracePt t="4282" x="5487988" y="3752850"/>
          <p14:tracePt t="4283" x="5521325" y="3752850"/>
          <p14:tracePt t="4300" x="5664200" y="3752850"/>
          <p14:tracePt t="4301" x="5689600" y="3752850"/>
          <p14:tracePt t="4316" x="5789613" y="3752850"/>
          <p14:tracePt t="4333" x="5832475" y="3743325"/>
          <p14:tracePt t="4501" x="5856288" y="3743325"/>
          <p14:tracePt t="4503" x="5865813" y="3735388"/>
          <p14:tracePt t="4516" x="5915025" y="3709988"/>
          <p14:tracePt t="4517" x="5932488" y="3709988"/>
          <p14:tracePt t="4533" x="5973763" y="3702050"/>
          <p14:tracePt t="4550" x="6042025" y="3694113"/>
          <p14:tracePt t="4551" x="6057900" y="3694113"/>
          <p14:tracePt t="4567" x="6116638" y="3694113"/>
          <p14:tracePt t="4568" x="6124575" y="3694113"/>
          <p14:tracePt t="4569" x="6142038" y="3694113"/>
          <p14:tracePt t="4583" x="6192838" y="3684588"/>
          <p14:tracePt t="4599" x="6242050" y="3684588"/>
          <p14:tracePt t="4617" x="6310313" y="3694113"/>
          <p14:tracePt t="4618" x="6318250" y="3709988"/>
          <p14:tracePt t="4634" x="6369050" y="3727450"/>
          <p14:tracePt t="4635" x="6376988" y="3735388"/>
          <p14:tracePt t="4650" x="6443663" y="3760788"/>
          <p14:tracePt t="4667" x="6502400" y="3794125"/>
          <p14:tracePt t="4684" x="6535738" y="3802063"/>
          <p14:tracePt t="4703" x="6545263" y="3802063"/>
          <p14:tracePt t="4987" x="6545263" y="3811588"/>
          <p14:tracePt t="4992" x="6535738" y="3811588"/>
          <p14:tracePt t="5000" x="6535738" y="3819525"/>
          <p14:tracePt t="5001" x="6519863" y="3819525"/>
          <p14:tracePt t="5017" x="6511925" y="3835400"/>
          <p14:tracePt t="5018" x="6511925" y="3844925"/>
          <p14:tracePt t="5033" x="6477000" y="3878263"/>
          <p14:tracePt t="5034" x="6469063" y="3894138"/>
          <p14:tracePt t="5050" x="6394450" y="3937000"/>
          <p14:tracePt t="5051" x="6376988" y="3962400"/>
          <p14:tracePt t="5067" x="6259513" y="4021138"/>
          <p14:tracePt t="5068" x="6218238" y="4046538"/>
          <p14:tracePt t="5069" x="6208713" y="4054475"/>
          <p14:tracePt t="5070" x="6200775" y="4062413"/>
          <p14:tracePt t="5072" x="6183313" y="4062413"/>
          <p14:tracePt t="5074" x="6159500" y="4071938"/>
          <p14:tracePt t="5075" x="6159500" y="4087813"/>
          <p14:tracePt t="5075" x="6134100" y="4087813"/>
          <p14:tracePt t="5084" x="6057900" y="4113213"/>
          <p14:tracePt t="5100" x="5848350" y="4189413"/>
          <p14:tracePt t="5102" x="5807075" y="4197350"/>
          <p14:tracePt t="5117" x="5630863" y="4264025"/>
          <p14:tracePt t="5118" x="5588000" y="4271963"/>
          <p14:tracePt t="5134" x="5337175" y="4381500"/>
          <p14:tracePt t="5150" x="5000625" y="4483100"/>
          <p14:tracePt t="5167" x="4691063" y="4575175"/>
          <p14:tracePt t="5168" x="4632325" y="4575175"/>
          <p14:tracePt t="5169" x="4622800" y="4591050"/>
          <p14:tracePt t="5170" x="4606925" y="4591050"/>
          <p14:tracePt t="5184" x="4379913" y="4659313"/>
          <p14:tracePt t="5184" x="4329113" y="4675188"/>
          <p14:tracePt t="5185" x="4321175" y="4684713"/>
          <p14:tracePt t="5200" x="4086225" y="4759325"/>
          <p14:tracePt t="5217" x="3851275" y="4826000"/>
          <p14:tracePt t="5234" x="3659188" y="4884738"/>
          <p14:tracePt t="5235" x="3641725" y="4884738"/>
          <p14:tracePt t="5236" x="3624263" y="4884738"/>
          <p14:tracePt t="5237" x="3616325" y="4884738"/>
          <p14:tracePt t="5250" x="3541713" y="4902200"/>
          <p14:tracePt t="5251" x="3532188" y="4902200"/>
          <p14:tracePt t="5268" x="3490913" y="4910138"/>
          <p14:tracePt t="5268" x="3482975" y="4910138"/>
          <p14:tracePt t="5284" x="3473450" y="4910138"/>
          <p14:tracePt t="5343" x="3457575" y="4910138"/>
          <p14:tracePt t="5345" x="3457575" y="4927600"/>
          <p14:tracePt t="5350" x="3440113" y="4927600"/>
          <p14:tracePt t="5367" x="3355975" y="4927600"/>
          <p14:tracePt t="5368" x="3348038" y="4927600"/>
          <p14:tracePt t="5369" x="3330575" y="4927600"/>
          <p14:tracePt t="5384" x="3263900" y="4927600"/>
          <p14:tracePt t="5400" x="3146425" y="4927600"/>
          <p14:tracePt t="5402" x="3121025" y="4927600"/>
          <p14:tracePt t="5417" x="3054350" y="4919663"/>
          <p14:tracePt t="5418" x="3036888" y="4919663"/>
          <p14:tracePt t="5434" x="2995613" y="4919663"/>
          <p14:tracePt t="5542" x="2995613" y="4927600"/>
          <p14:tracePt t="5546" x="2995613" y="4935538"/>
          <p14:tracePt t="5551" x="2987675" y="4935538"/>
          <p14:tracePt t="5552" x="2987675" y="4943475"/>
          <p14:tracePt t="5567" x="2987675" y="4978400"/>
          <p14:tracePt t="5584" x="2978150" y="4994275"/>
          <p14:tracePt t="7057" x="2995613" y="4994275"/>
          <p14:tracePt t="7064" x="3003550" y="4994275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CC9F3-6AF5-4569-EE41-FD346220DCF3}"/>
              </a:ext>
            </a:extLst>
          </p:cNvPr>
          <p:cNvSpPr txBox="1">
            <a:spLocks/>
          </p:cNvSpPr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Biz: We</a:t>
            </a:r>
          </a:p>
        </p:txBody>
      </p:sp>
      <p:pic>
        <p:nvPicPr>
          <p:cNvPr id="1026" name="Picture 2" descr="What We Do - ISPCC">
            <a:extLst>
              <a:ext uri="{FF2B5EF4-FFF2-40B4-BE49-F238E27FC236}">
                <a16:creationId xmlns:a16="http://schemas.microsoft.com/office/drawing/2014/main" id="{1937ACE5-D94E-4FA6-979D-526613009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1049530"/>
            <a:ext cx="6780700" cy="475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16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6"/>
    </mc:Choice>
    <mc:Fallback xmlns="">
      <p:transition spd="slow" advTm="285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4FBF-056A-E7D4-1C87-05CB3F7AF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119" y="2452963"/>
            <a:ext cx="11169761" cy="428887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3200" dirty="0"/>
              <a:t>Biz Arapça 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  <a:r>
              <a:rPr lang="tr-TR" sz="3200" dirty="0"/>
              <a:t>	(</a:t>
            </a:r>
            <a:r>
              <a:rPr lang="tr-TR" sz="3200" dirty="0" err="1"/>
              <a:t>We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learning</a:t>
            </a:r>
            <a:r>
              <a:rPr lang="tr-TR" sz="3200" dirty="0"/>
              <a:t> </a:t>
            </a:r>
            <a:r>
              <a:rPr lang="tr-TR" sz="3200" dirty="0" err="1"/>
              <a:t>Arabic</a:t>
            </a:r>
            <a:r>
              <a:rPr lang="tr-TR" sz="3200" dirty="0"/>
              <a:t>.)</a:t>
            </a:r>
            <a:endParaRPr lang="en-US" sz="3200" dirty="0"/>
          </a:p>
          <a:p>
            <a:r>
              <a:rPr lang="tr-TR" sz="3200" dirty="0"/>
              <a:t>Biz Fransızca 	öğren</a:t>
            </a:r>
            <a:r>
              <a:rPr lang="tr-TR" sz="3200" dirty="0">
                <a:solidFill>
                  <a:srgbClr val="FF0000"/>
                </a:solidFill>
              </a:rPr>
              <a:t>iyoruz.	</a:t>
            </a:r>
            <a:r>
              <a:rPr lang="tr-TR" sz="3200" dirty="0"/>
              <a:t>(</a:t>
            </a:r>
            <a:r>
              <a:rPr lang="tr-TR" sz="3200" dirty="0" err="1"/>
              <a:t>We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learning</a:t>
            </a:r>
            <a:r>
              <a:rPr lang="tr-TR" sz="3200" dirty="0"/>
              <a:t> French.)</a:t>
            </a:r>
            <a:endParaRPr lang="en-US" sz="3200" dirty="0"/>
          </a:p>
          <a:p>
            <a:r>
              <a:rPr lang="tr-TR" sz="3200" dirty="0"/>
              <a:t>Biz Rusça	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  <a:r>
              <a:rPr lang="tr-TR" sz="3200" dirty="0"/>
              <a:t>	(</a:t>
            </a:r>
            <a:r>
              <a:rPr lang="tr-TR" sz="3200" dirty="0" err="1"/>
              <a:t>We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learning</a:t>
            </a:r>
            <a:r>
              <a:rPr lang="tr-TR" sz="3200" dirty="0"/>
              <a:t> Russian.)</a:t>
            </a:r>
            <a:endParaRPr lang="en-US" sz="3200" dirty="0"/>
          </a:p>
          <a:p>
            <a:r>
              <a:rPr lang="tr-TR" sz="3200" dirty="0"/>
              <a:t>Biz Türkçe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  <a:r>
              <a:rPr lang="tr-TR" sz="3200" dirty="0"/>
              <a:t>	(</a:t>
            </a:r>
            <a:r>
              <a:rPr lang="tr-TR" sz="3200" dirty="0" err="1"/>
              <a:t>We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learning</a:t>
            </a:r>
            <a:r>
              <a:rPr lang="tr-TR" sz="3200" dirty="0"/>
              <a:t> </a:t>
            </a:r>
            <a:r>
              <a:rPr lang="tr-TR" sz="3200" dirty="0" err="1"/>
              <a:t>Turkish</a:t>
            </a:r>
            <a:r>
              <a:rPr lang="tr-TR" sz="3200" dirty="0"/>
              <a:t>.)</a:t>
            </a:r>
            <a:endParaRPr lang="en-US" sz="3200" dirty="0"/>
          </a:p>
          <a:p>
            <a:r>
              <a:rPr lang="tr-TR" sz="3200" dirty="0"/>
              <a:t>Biz İtalyanca	öğren</a:t>
            </a:r>
            <a:r>
              <a:rPr lang="tr-TR" sz="3200" dirty="0">
                <a:solidFill>
                  <a:srgbClr val="FF0000"/>
                </a:solidFill>
              </a:rPr>
              <a:t>iyoruz.	</a:t>
            </a:r>
            <a:r>
              <a:rPr lang="tr-TR" sz="3200" dirty="0"/>
              <a:t>(</a:t>
            </a:r>
            <a:r>
              <a:rPr lang="tr-TR" sz="3200" dirty="0" err="1"/>
              <a:t>We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learning</a:t>
            </a:r>
            <a:r>
              <a:rPr lang="tr-TR" sz="3200" dirty="0"/>
              <a:t> </a:t>
            </a:r>
            <a:r>
              <a:rPr lang="tr-TR" sz="3200" dirty="0" err="1"/>
              <a:t>Italian</a:t>
            </a:r>
            <a:r>
              <a:rPr lang="tr-TR" sz="3200" dirty="0"/>
              <a:t>.)</a:t>
            </a:r>
            <a:endParaRPr lang="en-US" sz="3200" dirty="0"/>
          </a:p>
          <a:p>
            <a:r>
              <a:rPr lang="tr-TR" sz="3200" dirty="0"/>
              <a:t>Biz Özbekçe 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  <a:r>
              <a:rPr lang="tr-TR" sz="3200" dirty="0"/>
              <a:t>	(</a:t>
            </a:r>
            <a:r>
              <a:rPr lang="tr-TR" sz="3200" dirty="0" err="1"/>
              <a:t>We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learning</a:t>
            </a:r>
            <a:r>
              <a:rPr lang="tr-TR" sz="3200" dirty="0"/>
              <a:t> </a:t>
            </a:r>
            <a:r>
              <a:rPr lang="tr-TR" sz="3200" dirty="0" err="1"/>
              <a:t>Uzbek</a:t>
            </a:r>
            <a:r>
              <a:rPr lang="tr-TR" sz="3200" dirty="0"/>
              <a:t>.)</a:t>
            </a:r>
            <a:endParaRPr lang="en-US" sz="3200" dirty="0"/>
          </a:p>
          <a:p>
            <a:r>
              <a:rPr lang="tr-TR" sz="3200" dirty="0"/>
              <a:t>Biz İspanyolca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  <a:r>
              <a:rPr lang="tr-TR" sz="3200" dirty="0"/>
              <a:t> 	(</a:t>
            </a:r>
            <a:r>
              <a:rPr lang="tr-TR" sz="3200" dirty="0" err="1"/>
              <a:t>We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learning</a:t>
            </a:r>
            <a:r>
              <a:rPr lang="tr-TR" sz="3200" dirty="0"/>
              <a:t> Spanish.)</a:t>
            </a:r>
            <a:endParaRPr lang="en-US" sz="3200" dirty="0"/>
          </a:p>
          <a:p>
            <a:endParaRPr lang="tr-TR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E195F5-3531-8385-4949-8DE072E9A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31188"/>
              </p:ext>
            </p:extLst>
          </p:nvPr>
        </p:nvGraphicFramePr>
        <p:xfrm>
          <a:off x="2438400" y="0"/>
          <a:ext cx="6929458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0792">
                  <a:extLst>
                    <a:ext uri="{9D8B030D-6E8A-4147-A177-3AD203B41FA5}">
                      <a16:colId xmlns:a16="http://schemas.microsoft.com/office/drawing/2014/main" val="4961803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612598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6892175"/>
                    </a:ext>
                  </a:extLst>
                </a:gridCol>
              </a:tblGrid>
              <a:tr h="37084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Biz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Arapça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öğreniyoruz.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1510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Fransızca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72146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Biz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Rusça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öğreniyoruz.</a:t>
                      </a:r>
                      <a:endParaRPr lang="en-US" sz="3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44363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Türkçe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672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İtalyanca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6757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B524C1D-1AA3-6CB7-705D-297E3AD7F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0" y="802217"/>
            <a:ext cx="2111220" cy="102340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Biz: </a:t>
            </a:r>
            <a:r>
              <a:rPr lang="tr-TR" dirty="0" err="1"/>
              <a:t>We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46"/>
    </mc:Choice>
    <mc:Fallback xmlns="">
      <p:transition spd="slow" advTm="36946"/>
    </mc:Fallback>
  </mc:AlternateContent>
  <p:extLst>
    <p:ext uri="{3A86A75C-4F4B-4683-9AE1-C65F6400EC91}">
      <p14:laserTraceLst xmlns:p14="http://schemas.microsoft.com/office/powerpoint/2010/main">
        <p14:tracePtLst>
          <p14:tracePt t="820" x="2970213" y="4953000"/>
          <p14:tracePt t="821" x="2944813" y="4943475"/>
          <p14:tracePt t="822" x="2936875" y="4927600"/>
          <p14:tracePt t="825" x="2895600" y="4902200"/>
          <p14:tracePt t="826" x="2886075" y="4884738"/>
          <p14:tracePt t="832" x="2786063" y="4835525"/>
          <p14:tracePt t="833" x="2760663" y="4818063"/>
          <p14:tracePt t="849" x="2425700" y="4633913"/>
          <p14:tracePt t="866" x="2055813" y="4483100"/>
          <p14:tracePt t="867" x="1989138" y="4448175"/>
          <p14:tracePt t="883" x="1677988" y="4289425"/>
          <p14:tracePt t="884" x="1627188" y="4248150"/>
          <p14:tracePt t="885" x="1603375" y="4238625"/>
          <p14:tracePt t="899" x="1384300" y="4105275"/>
          <p14:tracePt t="900" x="1350963" y="4079875"/>
          <p14:tracePt t="901" x="1343025" y="4071938"/>
          <p14:tracePt t="903" x="1317625" y="4062413"/>
          <p14:tracePt t="904" x="1300163" y="4037013"/>
          <p14:tracePt t="905" x="1292225" y="4029075"/>
          <p14:tracePt t="906" x="1274763" y="4021138"/>
          <p14:tracePt t="916" x="1225550" y="3962400"/>
          <p14:tracePt t="917" x="1208088" y="3944938"/>
          <p14:tracePt t="918" x="1208088" y="3937000"/>
          <p14:tracePt t="933" x="1182688" y="3835400"/>
          <p14:tracePt t="934" x="1182688" y="3819525"/>
          <p14:tracePt t="949" x="1216025" y="3702050"/>
          <p14:tracePt t="950" x="1233488" y="3668713"/>
          <p14:tracePt t="966" x="1300163" y="3517900"/>
          <p14:tracePt t="967" x="1333500" y="3482975"/>
          <p14:tracePt t="983" x="1427163" y="3324225"/>
          <p14:tracePt t="984" x="1450975" y="3281363"/>
          <p14:tracePt t="999" x="1552575" y="3122613"/>
          <p14:tracePt t="1000" x="1577975" y="3081338"/>
          <p14:tracePt t="1001" x="1585913" y="3063875"/>
          <p14:tracePt t="1002" x="1593850" y="3055938"/>
          <p14:tracePt t="1004" x="1611313" y="3030538"/>
          <p14:tracePt t="1005" x="1627188" y="3013075"/>
          <p14:tracePt t="1006" x="1627188" y="2997200"/>
          <p14:tracePt t="1016" x="1711325" y="2854325"/>
          <p14:tracePt t="1033" x="1820863" y="2601913"/>
          <p14:tracePt t="1034" x="1828800" y="2560638"/>
          <p14:tracePt t="1049" x="1846263" y="2359025"/>
          <p14:tracePt t="1051" x="1846263" y="2316163"/>
          <p14:tracePt t="1052" x="1846263" y="2300288"/>
          <p14:tracePt t="1053" x="1846263" y="2282825"/>
          <p14:tracePt t="1055" x="1846263" y="2266950"/>
          <p14:tracePt t="1056" x="1846263" y="2233613"/>
          <p14:tracePt t="1057" x="1846263" y="2224088"/>
          <p14:tracePt t="1066" x="1846263" y="2106613"/>
          <p14:tracePt t="1067" x="1846263" y="2065338"/>
          <p14:tracePt t="1083" x="1838325" y="1838325"/>
          <p14:tracePt t="1084" x="1820863" y="1804988"/>
          <p14:tracePt t="1099" x="1812925" y="1603375"/>
          <p14:tracePt t="1100" x="1812925" y="1585913"/>
          <p14:tracePt t="1101" x="1812925" y="1570038"/>
          <p14:tracePt t="1116" x="1795463" y="1427163"/>
          <p14:tracePt t="1117" x="1795463" y="1393825"/>
          <p14:tracePt t="1133" x="1736725" y="1276350"/>
          <p14:tracePt t="1149" x="1670050" y="1174750"/>
          <p14:tracePt t="1150" x="1652588" y="1166813"/>
          <p14:tracePt t="1151" x="1652588" y="1149350"/>
          <p14:tracePt t="1152" x="1644650" y="1141413"/>
          <p14:tracePt t="1166" x="1593850" y="1090613"/>
          <p14:tracePt t="1182" x="1552575" y="1057275"/>
          <p14:tracePt t="1207" x="1552575" y="1049338"/>
          <p14:tracePt t="1284" x="1568450" y="1049338"/>
          <p14:tracePt t="1288" x="1577975" y="1066800"/>
          <p14:tracePt t="1289" x="1585913" y="1066800"/>
          <p14:tracePt t="1301" x="1636713" y="1090613"/>
          <p14:tracePt t="1303" x="1652588" y="1090613"/>
          <p14:tracePt t="1304" x="1662113" y="1108075"/>
          <p14:tracePt t="1316" x="1695450" y="1125538"/>
          <p14:tracePt t="1317" x="1703388" y="1125538"/>
          <p14:tracePt t="1333" x="1711325" y="1133475"/>
          <p14:tracePt t="1350" x="1720850" y="1133475"/>
          <p14:tracePt t="1428" x="1711325" y="1149350"/>
          <p14:tracePt t="1432" x="1695450" y="1149350"/>
          <p14:tracePt t="1436" x="1677988" y="1158875"/>
          <p14:tracePt t="1450" x="1644650" y="1158875"/>
          <p14:tracePt t="1451" x="1636713" y="1158875"/>
          <p14:tracePt t="1584" x="1636713" y="1166813"/>
          <p14:tracePt t="1596" x="1627188" y="1166813"/>
          <p14:tracePt t="1690" x="1627188" y="1174750"/>
          <p14:tracePt t="1741" x="1611313" y="1192213"/>
          <p14:tracePt t="1745" x="1611313" y="1200150"/>
          <p14:tracePt t="1746" x="1611313" y="1208088"/>
          <p14:tracePt t="1751" x="1603375" y="1233488"/>
          <p14:tracePt t="1752" x="1603375" y="1243013"/>
          <p14:tracePt t="1753" x="1603375" y="1250950"/>
          <p14:tracePt t="1754" x="1593850" y="1250950"/>
          <p14:tracePt t="1766" x="1585913" y="1292225"/>
          <p14:tracePt t="1767" x="1585913" y="1301750"/>
          <p14:tracePt t="1783" x="1585913" y="1343025"/>
          <p14:tracePt t="1784" x="1585913" y="1360488"/>
          <p14:tracePt t="1800" x="1568450" y="1384300"/>
          <p14:tracePt t="1817" x="1568450" y="1401763"/>
          <p14:tracePt t="1834" x="1577975" y="1427163"/>
          <p14:tracePt t="1850" x="1585913" y="1460500"/>
          <p14:tracePt t="1866" x="1593850" y="1493838"/>
          <p14:tracePt t="1884" x="1593850" y="1501775"/>
          <p14:tracePt t="1901" x="1593850" y="1511300"/>
          <p14:tracePt t="1917" x="1611313" y="1527175"/>
          <p14:tracePt t="1933" x="1636713" y="1544638"/>
          <p14:tracePt t="1934" x="1636713" y="1570038"/>
          <p14:tracePt t="1935" x="1652588" y="1570038"/>
          <p14:tracePt t="1950" x="1720850" y="1611313"/>
          <p14:tracePt t="1951" x="1744663" y="1628775"/>
          <p14:tracePt t="1967" x="1905000" y="1670050"/>
          <p14:tracePt t="1984" x="2114550" y="1712913"/>
          <p14:tracePt t="1984" x="2155825" y="1720850"/>
          <p14:tracePt t="2000" x="2366963" y="1720850"/>
          <p14:tracePt t="2017" x="2592388" y="1738313"/>
          <p14:tracePt t="2018" x="2643188" y="1738313"/>
          <p14:tracePt t="2019" x="2660650" y="1738313"/>
          <p14:tracePt t="2021" x="2676525" y="1738313"/>
          <p14:tracePt t="2023" x="2719388" y="1738313"/>
          <p14:tracePt t="2033" x="2844800" y="1738313"/>
          <p14:tracePt t="2034" x="2870200" y="1738313"/>
          <p14:tracePt t="2035" x="2878138" y="1738313"/>
          <p14:tracePt t="2036" x="2895600" y="1738313"/>
          <p14:tracePt t="2050" x="2995613" y="1728788"/>
          <p14:tracePt t="2051" x="3021013" y="1720850"/>
          <p14:tracePt t="2067" x="3121025" y="1695450"/>
          <p14:tracePt t="2068" x="3138488" y="1695450"/>
          <p14:tracePt t="2083" x="3230563" y="1670050"/>
          <p14:tracePt t="2084" x="3248025" y="1670050"/>
          <p14:tracePt t="2085" x="3255963" y="1670050"/>
          <p14:tracePt t="2100" x="3348038" y="1636713"/>
          <p14:tracePt t="2101" x="3373438" y="1636713"/>
          <p14:tracePt t="2117" x="3473450" y="1603375"/>
          <p14:tracePt t="2118" x="3498850" y="1595438"/>
          <p14:tracePt t="2134" x="3565525" y="1570038"/>
          <p14:tracePt t="2135" x="3582988" y="1562100"/>
          <p14:tracePt t="2150" x="3590925" y="1552575"/>
          <p14:tracePt t="2197" x="3590925" y="1544638"/>
          <p14:tracePt t="2199" x="3590925" y="1527175"/>
          <p14:tracePt t="2202" x="3582988" y="1519238"/>
          <p14:tracePt t="2217" x="3557588" y="1477963"/>
          <p14:tracePt t="2218" x="3557588" y="1468438"/>
          <p14:tracePt t="2234" x="3532188" y="1435100"/>
          <p14:tracePt t="2251" x="3524250" y="1427163"/>
          <p14:tracePt t="2267" x="3524250" y="1419225"/>
          <p14:tracePt t="2284" x="3516313" y="1401763"/>
          <p14:tracePt t="2461" x="3541713" y="1401763"/>
          <p14:tracePt t="2464" x="3557588" y="1393825"/>
          <p14:tracePt t="2467" x="3565525" y="1384300"/>
          <p14:tracePt t="2468" x="3590925" y="1376363"/>
          <p14:tracePt t="2470" x="3600450" y="1376363"/>
          <p14:tracePt t="2471" x="3624263" y="1360488"/>
          <p14:tracePt t="2473" x="3633788" y="1360488"/>
          <p14:tracePt t="2474" x="3641725" y="1350963"/>
          <p14:tracePt t="2475" x="3667125" y="1350963"/>
          <p14:tracePt t="2484" x="3751263" y="1335088"/>
          <p14:tracePt t="2485" x="3792538" y="1317625"/>
          <p14:tracePt t="2501" x="3986213" y="1250950"/>
          <p14:tracePt t="2502" x="4027488" y="1225550"/>
          <p14:tracePt t="2503" x="4052888" y="1225550"/>
          <p14:tracePt t="2517" x="4195763" y="1166813"/>
          <p14:tracePt t="2534" x="4387850" y="1100138"/>
          <p14:tracePt t="2535" x="4422775" y="1090613"/>
          <p14:tracePt t="2551" x="4514850" y="1049338"/>
          <p14:tracePt t="2552" x="4522788" y="1041400"/>
          <p14:tracePt t="2567" x="4548188" y="1016000"/>
          <p14:tracePt t="2568" x="4548188" y="1008063"/>
          <p14:tracePt t="2584" x="4548188" y="982663"/>
          <p14:tracePt t="2601" x="4540250" y="931863"/>
          <p14:tracePt t="2602" x="4540250" y="923925"/>
          <p14:tracePt t="2617" x="4522788" y="873125"/>
          <p14:tracePt t="2634" x="4505325" y="814388"/>
          <p14:tracePt t="2635" x="4505325" y="796925"/>
          <p14:tracePt t="2636" x="4497388" y="788988"/>
          <p14:tracePt t="2651" x="4497388" y="712788"/>
          <p14:tracePt t="2652" x="4497388" y="679450"/>
          <p14:tracePt t="2667" x="4497388" y="536575"/>
          <p14:tracePt t="2668" x="4505325" y="512763"/>
          <p14:tracePt t="2684" x="4505325" y="395288"/>
          <p14:tracePt t="2685" x="4505325" y="385763"/>
          <p14:tracePt t="2701" x="4505325" y="336550"/>
          <p14:tracePt t="2702" x="4505325" y="327025"/>
          <p14:tracePt t="2718" x="4497388" y="268288"/>
          <p14:tracePt t="2719" x="4497388" y="252413"/>
          <p14:tracePt t="2734" x="4497388" y="201613"/>
          <p14:tracePt t="2735" x="4497388" y="184150"/>
          <p14:tracePt t="2736" x="4497388" y="176213"/>
          <p14:tracePt t="2751" x="4505325" y="125413"/>
          <p14:tracePt t="2768" x="4514850" y="92075"/>
          <p14:tracePt t="2785" x="4514850" y="84138"/>
          <p14:tracePt t="3109" x="4522788" y="84138"/>
          <p14:tracePt t="3118" x="4530725" y="84138"/>
          <p14:tracePt t="3119" x="4548188" y="84138"/>
          <p14:tracePt t="3123" x="4573588" y="84138"/>
          <p14:tracePt t="3124" x="4589463" y="100013"/>
          <p14:tracePt t="3134" x="4673600" y="117475"/>
          <p14:tracePt t="3135" x="4699000" y="125413"/>
          <p14:tracePt t="3136" x="4716463" y="125413"/>
          <p14:tracePt t="3138" x="4724400" y="125413"/>
          <p14:tracePt t="3140" x="4757738" y="142875"/>
          <p14:tracePt t="3140" x="4765675" y="142875"/>
          <p14:tracePt t="3141" x="4775200" y="150813"/>
          <p14:tracePt t="3142" x="4799013" y="150813"/>
          <p14:tracePt t="3151" x="4908550" y="168275"/>
          <p14:tracePt t="3152" x="4933950" y="184150"/>
          <p14:tracePt t="3153" x="4951413" y="184150"/>
          <p14:tracePt t="3154" x="4967288" y="193675"/>
          <p14:tracePt t="3156" x="4992688" y="193675"/>
          <p14:tracePt t="3157" x="5018088" y="193675"/>
          <p14:tracePt t="3158" x="5033963" y="193675"/>
          <p14:tracePt t="3167" x="5176838" y="209550"/>
          <p14:tracePt t="3168" x="5202238" y="227013"/>
          <p14:tracePt t="3169" x="5227638" y="227013"/>
          <p14:tracePt t="3184" x="5495925" y="252413"/>
          <p14:tracePt t="3185" x="5538788" y="252413"/>
          <p14:tracePt t="3186" x="5554663" y="252413"/>
          <p14:tracePt t="3188" x="5572125" y="268288"/>
          <p14:tracePt t="3189" x="5605463" y="268288"/>
          <p14:tracePt t="3190" x="5621338" y="276225"/>
          <p14:tracePt t="3191" x="5646738" y="276225"/>
          <p14:tracePt t="3201" x="5815013" y="293688"/>
          <p14:tracePt t="3202" x="5848350" y="311150"/>
          <p14:tracePt t="3218" x="6075363" y="352425"/>
          <p14:tracePt t="3219" x="6116638" y="360363"/>
          <p14:tracePt t="3234" x="6276975" y="395288"/>
          <p14:tracePt t="3235" x="6292850" y="403225"/>
          <p14:tracePt t="3236" x="6310313" y="403225"/>
          <p14:tracePt t="3251" x="6402388" y="436563"/>
          <p14:tracePt t="3252" x="6435725" y="444500"/>
          <p14:tracePt t="3268" x="6545263" y="495300"/>
          <p14:tracePt t="3269" x="6578600" y="503238"/>
          <p14:tracePt t="3284" x="6696075" y="579438"/>
          <p14:tracePt t="3301" x="6838950" y="704850"/>
          <p14:tracePt t="3302" x="6864350" y="730250"/>
          <p14:tracePt t="3303" x="6880225" y="738188"/>
          <p14:tracePt t="3318" x="7023100" y="865188"/>
          <p14:tracePt t="3319" x="7048500" y="898525"/>
          <p14:tracePt t="3335" x="7191375" y="1023938"/>
          <p14:tracePt t="3335" x="7207250" y="1041400"/>
          <p14:tracePt t="3351" x="7291388" y="1125538"/>
          <p14:tracePt t="3352" x="7299325" y="1149350"/>
          <p14:tracePt t="3368" x="7375525" y="1208088"/>
          <p14:tracePt t="3384" x="7451725" y="1292225"/>
          <p14:tracePt t="3385" x="7459663" y="1301750"/>
          <p14:tracePt t="3402" x="7510463" y="1360488"/>
          <p14:tracePt t="3402" x="7526338" y="1368425"/>
          <p14:tracePt t="3418" x="7551738" y="1409700"/>
          <p14:tracePt t="3419" x="7569200" y="1419225"/>
          <p14:tracePt t="3434" x="7627938" y="1452563"/>
          <p14:tracePt t="3452" x="7702550" y="1468438"/>
          <p14:tracePt t="3453" x="7720013" y="1468438"/>
          <p14:tracePt t="3468" x="7794625" y="1485900"/>
          <p14:tracePt t="3469" x="7804150" y="1485900"/>
          <p14:tracePt t="3485" x="7845425" y="1485900"/>
          <p14:tracePt t="3485" x="7862888" y="1485900"/>
          <p14:tracePt t="3501" x="7904163" y="1485900"/>
          <p14:tracePt t="3518" x="7945438" y="1477963"/>
          <p14:tracePt t="3535" x="7970838" y="1477963"/>
          <p14:tracePt t="3536" x="7988300" y="1477963"/>
          <p14:tracePt t="3551" x="8029575" y="1468438"/>
          <p14:tracePt t="3568" x="8113713" y="1468438"/>
          <p14:tracePt t="3569" x="8131175" y="1468438"/>
          <p14:tracePt t="3585" x="8256588" y="1468438"/>
          <p14:tracePt t="3601" x="8391525" y="1468438"/>
          <p14:tracePt t="3618" x="8542338" y="1468438"/>
          <p14:tracePt t="3619" x="8558213" y="1468438"/>
          <p14:tracePt t="3635" x="8634413" y="1468438"/>
          <p14:tracePt t="3636" x="8642350" y="1468438"/>
          <p14:tracePt t="3651" x="8659813" y="1468438"/>
          <p14:tracePt t="4278" x="8642350" y="1468438"/>
          <p14:tracePt t="4279" x="8616950" y="1468438"/>
          <p14:tracePt t="4280" x="8609013" y="1468438"/>
          <p14:tracePt t="4282" x="8591550" y="1468438"/>
          <p14:tracePt t="4283" x="8575675" y="1485900"/>
          <p14:tracePt t="4286" x="8550275" y="1485900"/>
          <p14:tracePt t="4287" x="8532813" y="1485900"/>
          <p14:tracePt t="4302" x="8348663" y="1485900"/>
          <p14:tracePt t="4303" x="8297863" y="1477963"/>
          <p14:tracePt t="4318" x="7988300" y="1460500"/>
          <p14:tracePt t="4320" x="7921625" y="1443038"/>
          <p14:tracePt t="4321" x="7886700" y="1443038"/>
          <p14:tracePt t="4322" x="7862888" y="1443038"/>
          <p14:tracePt t="4324" x="7837488" y="1443038"/>
          <p14:tracePt t="4325" x="7778750" y="1443038"/>
          <p14:tracePt t="4326" x="7753350" y="1443038"/>
          <p14:tracePt t="4327" x="7727950" y="1443038"/>
          <p14:tracePt t="4335" x="7518400" y="1435100"/>
          <p14:tracePt t="4336" x="7459663" y="1435100"/>
          <p14:tracePt t="4352" x="6956425" y="1419225"/>
          <p14:tracePt t="4353" x="6880225" y="1401763"/>
          <p14:tracePt t="4369" x="6418263" y="1393825"/>
          <p14:tracePt t="4370" x="6310313" y="1393825"/>
          <p14:tracePt t="4385" x="5848350" y="1384300"/>
          <p14:tracePt t="4386" x="5789613" y="1384300"/>
          <p14:tracePt t="4402" x="5386388" y="1350963"/>
          <p14:tracePt t="4419" x="5092700" y="1335088"/>
          <p14:tracePt t="4420" x="5068888" y="1317625"/>
          <p14:tracePt t="4421" x="5033963" y="1317625"/>
          <p14:tracePt t="4422" x="5026025" y="1317625"/>
          <p14:tracePt t="4424" x="5000625" y="1317625"/>
          <p14:tracePt t="4425" x="4992688" y="1317625"/>
          <p14:tracePt t="4426" x="4984750" y="1317625"/>
          <p14:tracePt t="4427" x="4967288" y="1317625"/>
          <p14:tracePt t="4436" x="4900613" y="1317625"/>
          <p14:tracePt t="4452" x="4799013" y="1317625"/>
          <p14:tracePt t="4452" x="4791075" y="1317625"/>
          <p14:tracePt t="4469" x="4716463" y="1335088"/>
          <p14:tracePt t="4469" x="4706938" y="1335088"/>
          <p14:tracePt t="4486" x="4657725" y="1360488"/>
          <p14:tracePt t="4487" x="4648200" y="1360488"/>
          <p14:tracePt t="4488" x="4632325" y="1360488"/>
          <p14:tracePt t="4502" x="4573588" y="1376363"/>
          <p14:tracePt t="4503" x="4564063" y="1376363"/>
          <p14:tracePt t="4519" x="4446588" y="1384300"/>
          <p14:tracePt t="4536" x="4211638" y="1384300"/>
          <p14:tracePt t="4537" x="4162425" y="1384300"/>
          <p14:tracePt t="4538" x="4144963" y="1384300"/>
          <p14:tracePt t="4552" x="3917950" y="1343025"/>
          <p14:tracePt t="4569" x="3541713" y="1292225"/>
          <p14:tracePt t="4570" x="3473450" y="1266825"/>
          <p14:tracePt t="4585" x="3205163" y="1250950"/>
          <p14:tracePt t="4586" x="3163888" y="1233488"/>
          <p14:tracePt t="4587" x="3154363" y="1233488"/>
          <p14:tracePt t="4589" x="3121025" y="1233488"/>
          <p14:tracePt t="4591" x="3105150" y="1233488"/>
          <p14:tracePt t="4592" x="3079750" y="1233488"/>
          <p14:tracePt t="4593" x="3071813" y="1225550"/>
          <p14:tracePt t="4602" x="2995613" y="1225550"/>
          <p14:tracePt t="4603" x="2987675" y="1225550"/>
          <p14:tracePt t="4619" x="2944813" y="1225550"/>
          <p14:tracePt t="4893" x="2978150" y="1217613"/>
          <p14:tracePt t="4894" x="2995613" y="1217613"/>
          <p14:tracePt t="4895" x="3003550" y="1217613"/>
          <p14:tracePt t="4897" x="3021013" y="1208088"/>
          <p14:tracePt t="4903" x="3054350" y="1208088"/>
          <p14:tracePt t="4904" x="3095625" y="1208088"/>
          <p14:tracePt t="4904" x="3105150" y="1208088"/>
          <p14:tracePt t="4919" x="3297238" y="1192213"/>
          <p14:tracePt t="4920" x="3348038" y="1184275"/>
          <p14:tracePt t="4921" x="3373438" y="1184275"/>
          <p14:tracePt t="4936" x="3608388" y="1174750"/>
          <p14:tracePt t="4937" x="3675063" y="1174750"/>
          <p14:tracePt t="4952" x="3927475" y="1174750"/>
          <p14:tracePt t="4953" x="3968750" y="1166813"/>
          <p14:tracePt t="4954" x="3986213" y="1166813"/>
          <p14:tracePt t="4955" x="4002088" y="1166813"/>
          <p14:tracePt t="4957" x="4027488" y="1149350"/>
          <p14:tracePt t="4958" x="4052888" y="1149350"/>
          <p14:tracePt t="4959" x="4070350" y="1149350"/>
          <p14:tracePt t="4969" x="4195763" y="1100138"/>
          <p14:tracePt t="4970" x="4229100" y="1090613"/>
          <p14:tracePt t="4986" x="4379913" y="1049338"/>
          <p14:tracePt t="4987" x="4397375" y="1041400"/>
          <p14:tracePt t="5003" x="4446588" y="1016000"/>
          <p14:tracePt t="5194" x="4446588" y="1008063"/>
          <p14:tracePt t="5197" x="4464050" y="1008063"/>
          <p14:tracePt t="5203" x="4464050" y="998538"/>
          <p14:tracePt t="5220" x="4481513" y="957263"/>
          <p14:tracePt t="5221" x="4481513" y="939800"/>
          <p14:tracePt t="5222" x="4481513" y="931863"/>
          <p14:tracePt t="5239" x="4489450" y="914400"/>
          <p14:tracePt t="5241" x="4505325" y="898525"/>
          <p14:tracePt t="5253" x="4505325" y="889000"/>
          <p14:tracePt t="5270" x="4514850" y="881063"/>
          <p14:tracePt t="5271" x="4522788" y="881063"/>
          <p14:tracePt t="5286" x="4530725" y="855663"/>
          <p14:tracePt t="5287" x="4548188" y="847725"/>
          <p14:tracePt t="5288" x="4556125" y="847725"/>
          <p14:tracePt t="5303" x="4589463" y="830263"/>
          <p14:tracePt t="5304" x="4598988" y="814388"/>
          <p14:tracePt t="5320" x="4640263" y="796925"/>
          <p14:tracePt t="5336" x="4648200" y="788988"/>
          <p14:tracePt t="5780" x="4673600" y="788988"/>
          <p14:tracePt t="5782" x="4716463" y="771525"/>
          <p14:tracePt t="5783" x="4724400" y="771525"/>
          <p14:tracePt t="5784" x="4724400" y="763588"/>
          <p14:tracePt t="5787" x="4757738" y="763588"/>
          <p14:tracePt t="5803" x="4908550" y="755650"/>
          <p14:tracePt t="5804" x="4941888" y="755650"/>
          <p14:tracePt t="5820" x="5135563" y="771525"/>
          <p14:tracePt t="5836" x="5395913" y="788988"/>
          <p14:tracePt t="5837" x="5429250" y="788988"/>
          <p14:tracePt t="5838" x="5445125" y="788988"/>
          <p14:tracePt t="5840" x="5454650" y="796925"/>
          <p14:tracePt t="5842" x="5487988" y="796925"/>
          <p14:tracePt t="5843" x="5521325" y="796925"/>
          <p14:tracePt t="5853" x="5664200" y="814388"/>
          <p14:tracePt t="5855" x="5722938" y="822325"/>
          <p14:tracePt t="5856" x="5730875" y="822325"/>
          <p14:tracePt t="5858" x="5738813" y="822325"/>
          <p14:tracePt t="5860" x="5789613" y="830263"/>
          <p14:tracePt t="5861" x="5815013" y="830263"/>
          <p14:tracePt t="5870" x="5940425" y="839788"/>
          <p14:tracePt t="5886" x="6183313" y="881063"/>
          <p14:tracePt t="5887" x="6208713" y="881063"/>
          <p14:tracePt t="5888" x="6226175" y="881063"/>
          <p14:tracePt t="5890" x="6234113" y="898525"/>
          <p14:tracePt t="5892" x="6267450" y="898525"/>
          <p14:tracePt t="5892" x="6276975" y="898525"/>
          <p14:tracePt t="5893" x="6292850" y="906463"/>
          <p14:tracePt t="5894" x="6310313" y="906463"/>
          <p14:tracePt t="5903" x="6402388" y="923925"/>
          <p14:tracePt t="5920" x="6619875" y="982663"/>
          <p14:tracePt t="5937" x="6770688" y="1008063"/>
          <p14:tracePt t="5954" x="6838950" y="1031875"/>
          <p14:tracePt t="5954" x="6838950" y="1041400"/>
          <p14:tracePt t="5971" x="6854825" y="1041400"/>
          <p14:tracePt t="6001" x="6854825" y="1049338"/>
          <p14:tracePt t="6004" x="6864350" y="1049338"/>
          <p14:tracePt t="6020" x="6897688" y="1108075"/>
          <p14:tracePt t="6021" x="6913563" y="1116013"/>
          <p14:tracePt t="6037" x="6989763" y="1174750"/>
          <p14:tracePt t="6038" x="6989763" y="1192213"/>
          <p14:tracePt t="6039" x="6997700" y="1200150"/>
          <p14:tracePt t="6053" x="7064375" y="1233488"/>
          <p14:tracePt t="6054" x="7073900" y="1243013"/>
          <p14:tracePt t="6055" x="7081838" y="1250950"/>
          <p14:tracePt t="6070" x="7132638" y="1276350"/>
          <p14:tracePt t="6071" x="7158038" y="1284288"/>
          <p14:tracePt t="6087" x="7207250" y="1317625"/>
          <p14:tracePt t="6088" x="7216775" y="1317625"/>
          <p14:tracePt t="6103" x="7250113" y="1335088"/>
          <p14:tracePt t="6121" x="7258050" y="1335088"/>
          <p14:tracePt t="6122" x="7275513" y="1335088"/>
          <p14:tracePt t="6137" x="7283450" y="1343025"/>
          <p14:tracePt t="6138" x="7291388" y="1343025"/>
          <p14:tracePt t="6139" x="7299325" y="1343025"/>
          <p14:tracePt t="6154" x="7375525" y="1343025"/>
          <p14:tracePt t="6155" x="7408863" y="1343025"/>
          <p14:tracePt t="6170" x="7534275" y="1360488"/>
          <p14:tracePt t="6171" x="7551738" y="1368425"/>
          <p14:tracePt t="6187" x="7720013" y="1376363"/>
          <p14:tracePt t="6188" x="7778750" y="1376363"/>
          <p14:tracePt t="6203" x="7929563" y="1376363"/>
          <p14:tracePt t="6204" x="7954963" y="1376363"/>
          <p14:tracePt t="6205" x="7962900" y="1376363"/>
          <p14:tracePt t="6206" x="7970838" y="1376363"/>
          <p14:tracePt t="6208" x="7988300" y="1376363"/>
          <p14:tracePt t="6209" x="8004175" y="1376363"/>
          <p14:tracePt t="6210" x="8013700" y="1376363"/>
          <p14:tracePt t="6211" x="8029575" y="1376363"/>
          <p14:tracePt t="6220" x="8113713" y="1376363"/>
          <p14:tracePt t="6237" x="8239125" y="1376363"/>
          <p14:tracePt t="6237" x="8248650" y="1376363"/>
          <p14:tracePt t="6254" x="8307388" y="1376363"/>
          <p14:tracePt t="6254" x="8323263" y="1376363"/>
          <p14:tracePt t="6271" x="8348663" y="1376363"/>
          <p14:tracePt t="6287" x="8366125" y="1376363"/>
          <p14:tracePt t="6305" x="8374063" y="1376363"/>
          <p14:tracePt t="6320" x="8407400" y="1360488"/>
          <p14:tracePt t="6321" x="8415338" y="1360488"/>
          <p14:tracePt t="6322" x="8424863" y="1360488"/>
          <p14:tracePt t="6337" x="8458200" y="1343025"/>
          <p14:tracePt t="6338" x="8474075" y="1343025"/>
          <p14:tracePt t="6354" x="8509000" y="1335088"/>
          <p14:tracePt t="6355" x="8516938" y="1317625"/>
          <p14:tracePt t="6370" x="8550275" y="1317625"/>
          <p14:tracePt t="6387" x="8601075" y="1309688"/>
          <p14:tracePt t="6387" x="8616950" y="1309688"/>
          <p14:tracePt t="6390" x="8626475" y="1309688"/>
          <p14:tracePt t="6404" x="8642350" y="1309688"/>
          <p14:tracePt t="6421" x="8659813" y="1301750"/>
          <p14:tracePt t="6422" x="8667750" y="1301750"/>
          <p14:tracePt t="6438" x="8675688" y="1301750"/>
          <p14:tracePt t="6454" x="8701088" y="1292225"/>
          <p14:tracePt t="6471" x="8709025" y="1276350"/>
          <p14:tracePt t="6487" x="8718550" y="1276350"/>
          <p14:tracePt t="6504" x="8726488" y="1276350"/>
          <p14:tracePt t="6708" x="8726488" y="1284288"/>
          <p14:tracePt t="6709" x="8718550" y="1301750"/>
          <p14:tracePt t="6710" x="8701088" y="1301750"/>
          <p14:tracePt t="6711" x="8701088" y="1317625"/>
          <p14:tracePt t="6714" x="8685213" y="1325563"/>
          <p14:tracePt t="6721" x="8650288" y="1343025"/>
          <p14:tracePt t="6722" x="8634413" y="1343025"/>
          <p14:tracePt t="6723" x="8616950" y="1360488"/>
          <p14:tracePt t="6737" x="8509000" y="1401763"/>
          <p14:tracePt t="6738" x="8474075" y="1419225"/>
          <p14:tracePt t="6754" x="8239125" y="1468438"/>
          <p14:tracePt t="6771" x="7778750" y="1511300"/>
          <p14:tracePt t="6772" x="7677150" y="1527175"/>
          <p14:tracePt t="6788" x="7181850" y="1536700"/>
          <p14:tracePt t="6789" x="7081838" y="1536700"/>
          <p14:tracePt t="6790" x="7040563" y="1536700"/>
          <p14:tracePt t="6804" x="6604000" y="1536700"/>
          <p14:tracePt t="6805" x="6502400" y="1536700"/>
          <p14:tracePt t="6821" x="6083300" y="1544638"/>
          <p14:tracePt t="6822" x="5999163" y="1544638"/>
          <p14:tracePt t="6823" x="5965825" y="1544638"/>
          <p14:tracePt t="6824" x="5949950" y="1544638"/>
          <p14:tracePt t="6826" x="5915025" y="1544638"/>
          <p14:tracePt t="6828" x="5848350" y="1544638"/>
          <p14:tracePt t="6829" x="5822950" y="1544638"/>
          <p14:tracePt t="6837" x="5672138" y="1552575"/>
          <p14:tracePt t="6838" x="5630863" y="1552575"/>
          <p14:tracePt t="6854" x="5421313" y="1552575"/>
          <p14:tracePt t="6855" x="5386388" y="1570038"/>
          <p14:tracePt t="6871" x="5260975" y="1577975"/>
          <p14:tracePt t="6872" x="5245100" y="1577975"/>
          <p14:tracePt t="6888" x="5127625" y="1595438"/>
          <p14:tracePt t="6889" x="5110163" y="1595438"/>
          <p14:tracePt t="6890" x="5092700" y="1595438"/>
          <p14:tracePt t="6891" x="5084763" y="1595438"/>
          <p14:tracePt t="6904" x="4967288" y="1611313"/>
          <p14:tracePt t="6905" x="4926013" y="1611313"/>
          <p14:tracePt t="6921" x="4716463" y="1603375"/>
          <p14:tracePt t="6922" x="4699000" y="1603375"/>
          <p14:tracePt t="6923" x="4673600" y="1595438"/>
          <p14:tracePt t="6937" x="4481513" y="1562100"/>
          <p14:tracePt t="6938" x="4446588" y="1552575"/>
          <p14:tracePt t="6939" x="4422775" y="1552575"/>
          <p14:tracePt t="6941" x="4413250" y="1544638"/>
          <p14:tracePt t="6942" x="4379913" y="1544638"/>
          <p14:tracePt t="6943" x="4364038" y="1544638"/>
          <p14:tracePt t="6944" x="4354513" y="1544638"/>
          <p14:tracePt t="6945" x="4338638" y="1527175"/>
          <p14:tracePt t="6954" x="4237038" y="1519238"/>
          <p14:tracePt t="6955" x="4195763" y="1519238"/>
          <p14:tracePt t="6971" x="4035425" y="1511300"/>
          <p14:tracePt t="6972" x="4002088" y="1501775"/>
          <p14:tracePt t="6988" x="3894138" y="1477963"/>
          <p14:tracePt t="6989" x="3868738" y="1477963"/>
          <p14:tracePt t="7005" x="3810000" y="1468438"/>
          <p14:tracePt t="7021" x="3767138" y="1468438"/>
          <p14:tracePt t="7022" x="3751263" y="1468438"/>
          <p14:tracePt t="7038" x="3733800" y="1460500"/>
          <p14:tracePt t="7038" x="3725863" y="1460500"/>
          <p14:tracePt t="7055" x="3708400" y="1460500"/>
          <p14:tracePt t="7071" x="3683000" y="1460500"/>
          <p14:tracePt t="7087" x="3641725" y="1460500"/>
          <p14:tracePt t="7104" x="3600450" y="1468438"/>
          <p14:tracePt t="7105" x="3582988" y="1468438"/>
          <p14:tracePt t="7106" x="3575050" y="1468438"/>
          <p14:tracePt t="7121" x="3516313" y="1485900"/>
          <p14:tracePt t="7138" x="3440113" y="1493838"/>
          <p14:tracePt t="7139" x="3414713" y="1493838"/>
          <p14:tracePt t="7155" x="3365500" y="1493838"/>
          <p14:tracePt t="7155" x="3355975" y="1493838"/>
          <p14:tracePt t="7171" x="3330575" y="1493838"/>
          <p14:tracePt t="7188" x="3322638" y="1493838"/>
          <p14:tracePt t="7417" x="3322638" y="1485900"/>
          <p14:tracePt t="7422" x="3314700" y="1485900"/>
          <p14:tracePt t="7425" x="3314700" y="1477963"/>
          <p14:tracePt t="7696" x="3314700" y="1468438"/>
          <p14:tracePt t="7700" x="3330575" y="1468438"/>
          <p14:tracePt t="7706" x="3355975" y="1460500"/>
          <p14:tracePt t="7709" x="3373438" y="1460500"/>
          <p14:tracePt t="7713" x="3424238" y="1435100"/>
          <p14:tracePt t="7715" x="3440113" y="1435100"/>
          <p14:tracePt t="7720" x="3473450" y="1435100"/>
          <p14:tracePt t="7721" x="3482975" y="1435100"/>
          <p14:tracePt t="7725" x="3524250" y="1427163"/>
          <p14:tracePt t="7727" x="3541713" y="1427163"/>
          <p14:tracePt t="7738" x="3633788" y="1427163"/>
          <p14:tracePt t="7740" x="3667125" y="1427163"/>
          <p14:tracePt t="7741" x="3683000" y="1427163"/>
          <p14:tracePt t="7755" x="3810000" y="1419225"/>
          <p14:tracePt t="7756" x="3851275" y="1419225"/>
          <p14:tracePt t="7772" x="4002088" y="1401763"/>
          <p14:tracePt t="7773" x="4027488" y="1401763"/>
          <p14:tracePt t="7788" x="4152900" y="1384300"/>
          <p14:tracePt t="7789" x="4178300" y="1384300"/>
          <p14:tracePt t="7805" x="4270375" y="1360488"/>
          <p14:tracePt t="7806" x="4279900" y="1360488"/>
          <p14:tracePt t="7822" x="4354513" y="1343025"/>
          <p14:tracePt t="7839" x="4405313" y="1317625"/>
          <p14:tracePt t="7914" x="4422775" y="1309688"/>
          <p14:tracePt t="7922" x="4430713" y="1301750"/>
          <p14:tracePt t="7928" x="4438650" y="1301750"/>
          <p14:tracePt t="7940" x="4438650" y="1292225"/>
          <p14:tracePt t="8009" x="4438650" y="1276350"/>
          <p14:tracePt t="8013" x="4446588" y="1276350"/>
          <p14:tracePt t="8023" x="4471988" y="1258888"/>
          <p14:tracePt t="8025" x="4471988" y="1250950"/>
          <p14:tracePt t="8039" x="4489450" y="1233488"/>
          <p14:tracePt t="8039" x="4489450" y="1225550"/>
          <p14:tracePt t="8055" x="4514850" y="1217613"/>
          <p14:tracePt t="8072" x="4530725" y="1217613"/>
          <p14:tracePt t="8089" x="4548188" y="1208088"/>
          <p14:tracePt t="8328" x="4564063" y="1208088"/>
          <p14:tracePt t="8330" x="4606925" y="1208088"/>
          <p14:tracePt t="8333" x="4632325" y="1208088"/>
          <p14:tracePt t="8334" x="4640263" y="1217613"/>
          <p14:tracePt t="8339" x="4657725" y="1217613"/>
          <p14:tracePt t="8340" x="4691063" y="1233488"/>
          <p14:tracePt t="8341" x="4699000" y="1233488"/>
          <p14:tracePt t="8356" x="4824413" y="1243013"/>
          <p14:tracePt t="8357" x="4857750" y="1243013"/>
          <p14:tracePt t="8358" x="4867275" y="1243013"/>
          <p14:tracePt t="8359" x="4892675" y="1243013"/>
          <p14:tracePt t="8361" x="4908550" y="1243013"/>
          <p14:tracePt t="8362" x="4926013" y="1243013"/>
          <p14:tracePt t="8363" x="4933950" y="1243013"/>
          <p14:tracePt t="8372" x="5033963" y="1243013"/>
          <p14:tracePt t="8373" x="5068888" y="1243013"/>
          <p14:tracePt t="8389" x="5278438" y="1233488"/>
          <p14:tracePt t="8390" x="5319713" y="1233488"/>
          <p14:tracePt t="8406" x="5529263" y="1225550"/>
          <p14:tracePt t="8406" x="5562600" y="1217613"/>
          <p14:tracePt t="8407" x="5580063" y="1217613"/>
          <p14:tracePt t="8408" x="5597525" y="1217613"/>
          <p14:tracePt t="8422" x="5764213" y="1184275"/>
          <p14:tracePt t="8423" x="5781675" y="1174750"/>
          <p14:tracePt t="8424" x="5789613" y="1174750"/>
          <p14:tracePt t="8426" x="5807075" y="1174750"/>
          <p14:tracePt t="8427" x="5822950" y="1166813"/>
          <p14:tracePt t="8428" x="5848350" y="1166813"/>
          <p14:tracePt t="8429" x="5856288" y="1166813"/>
          <p14:tracePt t="8439" x="5932488" y="1133475"/>
          <p14:tracePt t="8440" x="5957888" y="1125538"/>
          <p14:tracePt t="8441" x="5973763" y="1108075"/>
          <p14:tracePt t="8456" x="6108700" y="1082675"/>
          <p14:tracePt t="8457" x="6149975" y="1082675"/>
          <p14:tracePt t="8472" x="6292850" y="1049338"/>
          <p14:tracePt t="8473" x="6326188" y="1049338"/>
          <p14:tracePt t="8474" x="6351588" y="1049338"/>
          <p14:tracePt t="8475" x="6359525" y="1049338"/>
          <p14:tracePt t="8477" x="6369050" y="1049338"/>
          <p14:tracePt t="8478" x="6394450" y="1041400"/>
          <p14:tracePt t="8479" x="6402388" y="1041400"/>
          <p14:tracePt t="8480" x="6410325" y="1041400"/>
          <p14:tracePt t="8481" x="6418263" y="1041400"/>
          <p14:tracePt t="8482" x="6435725" y="1041400"/>
          <p14:tracePt t="8489" x="6494463" y="1041400"/>
          <p14:tracePt t="8490" x="6527800" y="1023938"/>
          <p14:tracePt t="8506" x="6704013" y="1016000"/>
          <p14:tracePt t="8507" x="6737350" y="1016000"/>
          <p14:tracePt t="8522" x="6913563" y="1008063"/>
          <p14:tracePt t="8523" x="6946900" y="1008063"/>
          <p14:tracePt t="8524" x="6956425" y="1008063"/>
          <p14:tracePt t="8539" x="7107238" y="998538"/>
          <p14:tracePt t="8540" x="7115175" y="982663"/>
          <p14:tracePt t="8541" x="7132638" y="982663"/>
          <p14:tracePt t="8555" x="7207250" y="982663"/>
          <p14:tracePt t="8556" x="7216775" y="982663"/>
          <p14:tracePt t="8572" x="7291388" y="982663"/>
          <p14:tracePt t="8589" x="7358063" y="982663"/>
          <p14:tracePt t="8590" x="7367588" y="982663"/>
          <p14:tracePt t="8591" x="7375525" y="990600"/>
          <p14:tracePt t="8606" x="7426325" y="998538"/>
          <p14:tracePt t="8623" x="7500938" y="1031875"/>
          <p14:tracePt t="8623" x="7510463" y="1041400"/>
          <p14:tracePt t="8639" x="7593013" y="1066800"/>
          <p14:tracePt t="8656" x="7669213" y="1074738"/>
          <p14:tracePt t="8657" x="7677150" y="1074738"/>
          <p14:tracePt t="8673" x="7735888" y="1082675"/>
          <p14:tracePt t="8674" x="7753350" y="1082675"/>
          <p14:tracePt t="8689" x="7804150" y="1090613"/>
          <p14:tracePt t="8690" x="7827963" y="1090613"/>
          <p14:tracePt t="8706" x="7886700" y="1108075"/>
          <p14:tracePt t="8707" x="7912100" y="1116013"/>
          <p14:tracePt t="8708" x="7921625" y="1116013"/>
          <p14:tracePt t="8722" x="7996238" y="1125538"/>
          <p14:tracePt t="8723" x="8004175" y="1133475"/>
          <p14:tracePt t="8739" x="8131175" y="1149350"/>
          <p14:tracePt t="8739" x="8156575" y="1158875"/>
          <p14:tracePt t="8756" x="8256588" y="1166813"/>
          <p14:tracePt t="8757" x="8281988" y="1166813"/>
          <p14:tracePt t="8772" x="8366125" y="1174750"/>
          <p14:tracePt t="8773" x="8374063" y="1174750"/>
          <p14:tracePt t="8789" x="8415338" y="1174750"/>
          <p14:tracePt t="8806" x="8424863" y="1174750"/>
          <p14:tracePt t="8844" x="8432800" y="1174750"/>
          <p14:tracePt t="8851" x="8450263" y="1174750"/>
          <p14:tracePt t="8856" x="8458200" y="1174750"/>
          <p14:tracePt t="8872" x="8509000" y="1166813"/>
          <p14:tracePt t="8889" x="8575675" y="1149350"/>
          <p14:tracePt t="8890" x="8591550" y="1149350"/>
          <p14:tracePt t="8906" x="8675688" y="1141413"/>
          <p14:tracePt t="8907" x="8685213" y="1141413"/>
          <p14:tracePt t="8908" x="8701088" y="1141413"/>
          <p14:tracePt t="8922" x="8743950" y="1133475"/>
          <p14:tracePt t="8939" x="8785225" y="1133475"/>
          <p14:tracePt t="8940" x="8793163" y="1133475"/>
          <p14:tracePt t="8941" x="8802688" y="1133475"/>
          <p14:tracePt t="8956" x="8843963" y="1125538"/>
          <p14:tracePt t="8957" x="8851900" y="1125538"/>
          <p14:tracePt t="8973" x="8910638" y="1100138"/>
          <p14:tracePt t="8989" x="8961438" y="1090613"/>
          <p14:tracePt t="9006" x="9002713" y="1082675"/>
          <p14:tracePt t="9023" x="9045575" y="1066800"/>
          <p14:tracePt t="9040" x="9061450" y="1057275"/>
          <p14:tracePt t="9056" x="9078913" y="1049338"/>
          <p14:tracePt t="9073" x="9086850" y="1049338"/>
          <p14:tracePt t="9224" x="9078913" y="1041400"/>
          <p14:tracePt t="9228" x="9078913" y="1023938"/>
          <p14:tracePt t="9228" x="9070975" y="1023938"/>
          <p14:tracePt t="9239" x="9037638" y="1016000"/>
          <p14:tracePt t="9256" x="8978900" y="1008063"/>
          <p14:tracePt t="9257" x="8969375" y="1008063"/>
          <p14:tracePt t="9258" x="8953500" y="1008063"/>
          <p14:tracePt t="9273" x="8885238" y="1008063"/>
          <p14:tracePt t="9274" x="8851900" y="1008063"/>
          <p14:tracePt t="9289" x="8726488" y="1041400"/>
          <p14:tracePt t="9290" x="8701088" y="1041400"/>
          <p14:tracePt t="9291" x="8693150" y="1041400"/>
          <p14:tracePt t="9293" x="8685213" y="1041400"/>
          <p14:tracePt t="9295" x="8659813" y="1049338"/>
          <p14:tracePt t="9295" x="8650288" y="1049338"/>
          <p14:tracePt t="9296" x="8642350" y="1066800"/>
          <p14:tracePt t="9297" x="8634413" y="1066800"/>
          <p14:tracePt t="9306" x="8532813" y="1082675"/>
          <p14:tracePt t="9323" x="8307388" y="1149350"/>
          <p14:tracePt t="9324" x="8239125" y="1158875"/>
          <p14:tracePt t="9340" x="7970838" y="1200150"/>
          <p14:tracePt t="9341" x="7904163" y="1208088"/>
          <p14:tracePt t="9356" x="7585075" y="1250950"/>
          <p14:tracePt t="9373" x="7048500" y="1284288"/>
          <p14:tracePt t="9374" x="6938963" y="1292225"/>
          <p14:tracePt t="9375" x="6913563" y="1292225"/>
          <p14:tracePt t="9390" x="6453188" y="1301750"/>
          <p14:tracePt t="9406" x="5797550" y="1317625"/>
          <p14:tracePt t="9407" x="5738813" y="1317625"/>
          <p14:tracePt t="9423" x="5210175" y="1335088"/>
          <p14:tracePt t="9424" x="5135563" y="1335088"/>
          <p14:tracePt t="9425" x="5110163" y="1335088"/>
          <p14:tracePt t="9440" x="4699000" y="1360488"/>
          <p14:tracePt t="9456" x="4254500" y="1368425"/>
          <p14:tracePt t="9473" x="3902075" y="1360488"/>
          <p14:tracePt t="9474" x="3851275" y="1360488"/>
          <p14:tracePt t="9490" x="3575050" y="1350963"/>
          <p14:tracePt t="9491" x="3524250" y="1350963"/>
          <p14:tracePt t="9506" x="3314700" y="1350963"/>
          <p14:tracePt t="9523" x="3095625" y="1350963"/>
          <p14:tracePt t="9524" x="3054350" y="1350963"/>
          <p14:tracePt t="9540" x="2911475" y="1350963"/>
          <p14:tracePt t="9541" x="2895600" y="1350963"/>
          <p14:tracePt t="9557" x="2819400" y="1350963"/>
          <p14:tracePt t="9574" x="2768600" y="1350963"/>
          <p14:tracePt t="9575" x="2760663" y="1350963"/>
          <p14:tracePt t="9590" x="2727325" y="1350963"/>
          <p14:tracePt t="9607" x="2684463" y="1350963"/>
          <p14:tracePt t="9608" x="2676525" y="1350963"/>
          <p14:tracePt t="9623" x="2651125" y="1350963"/>
          <p14:tracePt t="9640" x="2643188" y="1350963"/>
          <p14:tracePt t="9677" x="2643188" y="1343025"/>
          <p14:tracePt t="9684" x="2643188" y="1335088"/>
          <p14:tracePt t="9690" x="2635250" y="1317625"/>
          <p14:tracePt t="9691" x="2617788" y="1317625"/>
          <p14:tracePt t="9707" x="2592388" y="1292225"/>
          <p14:tracePt t="9708" x="2576513" y="1276350"/>
          <p14:tracePt t="9723" x="2551113" y="1258888"/>
          <p14:tracePt t="9740" x="2525713" y="1258888"/>
          <p14:tracePt t="9842" x="2533650" y="1258888"/>
          <p14:tracePt t="9843" x="2559050" y="1258888"/>
          <p14:tracePt t="9845" x="2576513" y="1258888"/>
          <p14:tracePt t="9857" x="2668588" y="1258888"/>
          <p14:tracePt t="9858" x="2701925" y="1276350"/>
          <p14:tracePt t="9859" x="2709863" y="1276350"/>
          <p14:tracePt t="9862" x="2743200" y="1284288"/>
          <p14:tracePt t="9863" x="2752725" y="1284288"/>
          <p14:tracePt t="9864" x="2760663" y="1284288"/>
          <p14:tracePt t="9873" x="2870200" y="1292225"/>
          <p14:tracePt t="9890" x="3054350" y="1301750"/>
          <p14:tracePt t="9891" x="3095625" y="1301750"/>
          <p14:tracePt t="9906" x="3230563" y="1317625"/>
          <p14:tracePt t="9908" x="3248025" y="1317625"/>
          <p14:tracePt t="9908" x="3255963" y="1317625"/>
          <p14:tracePt t="9923" x="3297238" y="1317625"/>
          <p14:tracePt t="10006" x="3306763" y="1317625"/>
          <p14:tracePt t="10017" x="3306763" y="1309688"/>
          <p14:tracePt t="10271" x="3314700" y="1317625"/>
          <p14:tracePt t="10274" x="3314700" y="1325563"/>
          <p14:tracePt t="10275" x="3330575" y="1325563"/>
          <p14:tracePt t="10276" x="3340100" y="1325563"/>
          <p14:tracePt t="10290" x="3440113" y="1384300"/>
          <p14:tracePt t="10291" x="3465513" y="1384300"/>
          <p14:tracePt t="10292" x="3473450" y="1384300"/>
          <p14:tracePt t="10293" x="3482975" y="1401763"/>
          <p14:tracePt t="10307" x="3608388" y="1443038"/>
          <p14:tracePt t="10308" x="3641725" y="1460500"/>
          <p14:tracePt t="10309" x="3667125" y="1460500"/>
          <p14:tracePt t="10323" x="3810000" y="1501775"/>
          <p14:tracePt t="10324" x="3835400" y="1511300"/>
          <p14:tracePt t="10325" x="3851275" y="1511300"/>
          <p14:tracePt t="10326" x="3859213" y="1511300"/>
          <p14:tracePt t="10340" x="4019550" y="1544638"/>
          <p14:tracePt t="10341" x="4044950" y="1552575"/>
          <p14:tracePt t="10342" x="4060825" y="1570038"/>
          <p14:tracePt t="10344" x="4070350" y="1570038"/>
          <p14:tracePt t="10345" x="4094163" y="1570038"/>
          <p14:tracePt t="10346" x="4103688" y="1570038"/>
          <p14:tracePt t="10347" x="4111625" y="1570038"/>
          <p14:tracePt t="10357" x="4195763" y="1595438"/>
          <p14:tracePt t="10358" x="4229100" y="1595438"/>
          <p14:tracePt t="10374" x="4313238" y="1620838"/>
          <p14:tracePt t="10391" x="4346575" y="1636713"/>
          <p14:tracePt t="10432" x="4354513" y="1636713"/>
          <p14:tracePt t="10459" x="4364038" y="1636713"/>
          <p14:tracePt t="10464" x="4379913" y="1636713"/>
          <p14:tracePt t="10474" x="4422775" y="1636713"/>
          <p14:tracePt t="10475" x="4430713" y="1636713"/>
          <p14:tracePt t="10476" x="4438650" y="1636713"/>
          <p14:tracePt t="10491" x="4522788" y="1636713"/>
          <p14:tracePt t="10492" x="4548188" y="1636713"/>
          <p14:tracePt t="10507" x="4606925" y="1636713"/>
          <p14:tracePt t="10508" x="4632325" y="1636713"/>
          <p14:tracePt t="10524" x="4673600" y="1628775"/>
          <p14:tracePt t="10525" x="4681538" y="1628775"/>
          <p14:tracePt t="10541" x="4691063" y="1628775"/>
          <p14:tracePt t="10542" x="4699000" y="1628775"/>
          <p14:tracePt t="10557" x="4716463" y="1611313"/>
          <p14:tracePt t="10574" x="4740275" y="1603375"/>
          <p14:tracePt t="10590" x="4765675" y="1595438"/>
          <p14:tracePt t="10960" x="4783138" y="1585913"/>
          <p14:tracePt t="10961" x="4816475" y="1585913"/>
          <p14:tracePt t="10962" x="4824413" y="1585913"/>
          <p14:tracePt t="10965" x="4857750" y="1585913"/>
          <p14:tracePt t="10974" x="4951413" y="1585913"/>
          <p14:tracePt t="10991" x="5160963" y="1570038"/>
          <p14:tracePt t="10992" x="5194300" y="1562100"/>
          <p14:tracePt t="10993" x="5202238" y="1562100"/>
          <p14:tracePt t="11007" x="5429250" y="1544638"/>
          <p14:tracePt t="11008" x="5454650" y="1527175"/>
          <p14:tracePt t="11009" x="5480050" y="1527175"/>
          <p14:tracePt t="11011" x="5513388" y="1527175"/>
          <p14:tracePt t="11012" x="5538788" y="1527175"/>
          <p14:tracePt t="11013" x="5562600" y="1527175"/>
          <p14:tracePt t="11014" x="5580063" y="1527175"/>
          <p14:tracePt t="11024" x="5764213" y="1519238"/>
          <p14:tracePt t="11025" x="5822950" y="1511300"/>
          <p14:tracePt t="11026" x="5848350" y="1511300"/>
          <p14:tracePt t="11041" x="6075363" y="1468438"/>
          <p14:tracePt t="11042" x="6124575" y="1460500"/>
          <p14:tracePt t="11057" x="6351588" y="1393825"/>
          <p14:tracePt t="11058" x="6376988" y="1393825"/>
          <p14:tracePt t="11059" x="6394450" y="1393825"/>
          <p14:tracePt t="11060" x="6402388" y="1384300"/>
          <p14:tracePt t="11074" x="6570663" y="1335088"/>
          <p14:tracePt t="11075" x="6611938" y="1309688"/>
          <p14:tracePt t="11076" x="6619875" y="1309688"/>
          <p14:tracePt t="11091" x="6788150" y="1233488"/>
          <p14:tracePt t="11092" x="6813550" y="1225550"/>
          <p14:tracePt t="11108" x="6956425" y="1149350"/>
          <p14:tracePt t="11109" x="6997700" y="1133475"/>
          <p14:tracePt t="11124" x="7107238" y="1082675"/>
          <p14:tracePt t="11125" x="7123113" y="1066800"/>
          <p14:tracePt t="11126" x="7123113" y="1057275"/>
          <p14:tracePt t="11127" x="7132638" y="1057275"/>
          <p14:tracePt t="11141" x="7191375" y="1023938"/>
          <p14:tracePt t="11142" x="7207250" y="1023938"/>
          <p14:tracePt t="11158" x="7250113" y="1008063"/>
          <p14:tracePt t="11158" x="7250113" y="998538"/>
          <p14:tracePt t="11159" x="7258050" y="998538"/>
          <p14:tracePt t="11174" x="7283450" y="982663"/>
          <p14:tracePt t="11191" x="7316788" y="973138"/>
          <p14:tracePt t="11208" x="7334250" y="965200"/>
          <p14:tracePt t="11224" x="7408863" y="957263"/>
          <p14:tracePt t="11225" x="7416800" y="957263"/>
          <p14:tracePt t="11241" x="7493000" y="957263"/>
          <p14:tracePt t="11258" x="7551738" y="957263"/>
          <p14:tracePt t="11259" x="7569200" y="957263"/>
          <p14:tracePt t="11275" x="7618413" y="939800"/>
          <p14:tracePt t="11291" x="7702550" y="949325"/>
          <p14:tracePt t="11292" x="7710488" y="949325"/>
          <p14:tracePt t="11293" x="7720013" y="949325"/>
          <p14:tracePt t="11295" x="7735888" y="957263"/>
          <p14:tracePt t="11308" x="7804150" y="965200"/>
          <p14:tracePt t="11309" x="7827963" y="982663"/>
          <p14:tracePt t="11310" x="7837488" y="982663"/>
          <p14:tracePt t="11312" x="7845425" y="982663"/>
          <p14:tracePt t="11324" x="7954963" y="1008063"/>
          <p14:tracePt t="11341" x="8139113" y="1041400"/>
          <p14:tracePt t="11358" x="8348663" y="1082675"/>
          <p14:tracePt t="11375" x="8542338" y="1108075"/>
          <p14:tracePt t="11376" x="8583613" y="1108075"/>
          <p14:tracePt t="11391" x="8675688" y="1116013"/>
          <p14:tracePt t="11392" x="8685213" y="1125538"/>
          <p14:tracePt t="11408" x="8718550" y="1125538"/>
          <p14:tracePt t="11822" x="8701088" y="1125538"/>
          <p14:tracePt t="11824" x="8693150" y="1125538"/>
          <p14:tracePt t="11827" x="8659813" y="1133475"/>
          <p14:tracePt t="11829" x="8650288" y="1133475"/>
          <p14:tracePt t="11831" x="8634413" y="1149350"/>
          <p14:tracePt t="11832" x="8609013" y="1149350"/>
          <p14:tracePt t="11841" x="8509000" y="1166813"/>
          <p14:tracePt t="11842" x="8483600" y="1166813"/>
          <p14:tracePt t="11843" x="8466138" y="1174750"/>
          <p14:tracePt t="11844" x="8450263" y="1174750"/>
          <p14:tracePt t="11847" x="8407400" y="1174750"/>
          <p14:tracePt t="11847" x="8399463" y="1174750"/>
          <p14:tracePt t="11848" x="8382000" y="1174750"/>
          <p14:tracePt t="11849" x="8356600" y="1174750"/>
          <p14:tracePt t="11850" x="8340725" y="1174750"/>
          <p14:tracePt t="11858" x="8180388" y="1192213"/>
          <p14:tracePt t="11859" x="8131175" y="1192213"/>
          <p14:tracePt t="11875" x="7643813" y="1208088"/>
          <p14:tracePt t="11876" x="7585075" y="1208088"/>
          <p14:tracePt t="11892" x="7015163" y="1208088"/>
          <p14:tracePt t="11893" x="6888163" y="1208088"/>
          <p14:tracePt t="11908" x="6300788" y="1192213"/>
          <p14:tracePt t="11909" x="6175375" y="1192213"/>
          <p14:tracePt t="11925" x="5538788" y="1184275"/>
          <p14:tracePt t="11926" x="5403850" y="1184275"/>
          <p14:tracePt t="11941" x="4799013" y="1174750"/>
          <p14:tracePt t="11942" x="4716463" y="1174750"/>
          <p14:tracePt t="11943" x="4673600" y="1174750"/>
          <p14:tracePt t="11958" x="4144963" y="1174750"/>
          <p14:tracePt t="11959" x="4070350" y="1174750"/>
          <p14:tracePt t="11960" x="4044950" y="1174750"/>
          <p14:tracePt t="11961" x="4002088" y="1174750"/>
          <p14:tracePt t="11963" x="3960813" y="1174750"/>
          <p14:tracePt t="11964" x="3902075" y="1174750"/>
          <p14:tracePt t="11965" x="3868738" y="1174750"/>
          <p14:tracePt t="11966" x="3835400" y="1174750"/>
          <p14:tracePt t="11975" x="3600450" y="1174750"/>
          <p14:tracePt t="11976" x="3541713" y="1192213"/>
          <p14:tracePt t="11992" x="3179763" y="1250950"/>
          <p14:tracePt t="11993" x="3163888" y="1250950"/>
          <p14:tracePt t="11994" x="3146425" y="1258888"/>
          <p14:tracePt t="11996" x="3121025" y="1258888"/>
          <p14:tracePt t="11997" x="3095625" y="1276350"/>
          <p14:tracePt t="11998" x="3071813" y="1284288"/>
          <p14:tracePt t="12008" x="2944813" y="1325563"/>
          <p14:tracePt t="12025" x="2819400" y="1360488"/>
          <p14:tracePt t="12026" x="2811463" y="1360488"/>
          <p14:tracePt t="12042" x="2778125" y="1368425"/>
          <p14:tracePt t="12146" x="2786063" y="1368425"/>
          <p14:tracePt t="12151" x="2794000" y="1368425"/>
          <p14:tracePt t="12164" x="2801938" y="1368425"/>
          <p14:tracePt t="12175" x="2811463" y="1368425"/>
          <p14:tracePt t="12233" x="2811463" y="1360488"/>
          <p14:tracePt t="12233" x="2827338" y="1360488"/>
          <p14:tracePt t="12237" x="2836863" y="1360488"/>
          <p14:tracePt t="12242" x="2844800" y="1360488"/>
          <p14:tracePt t="12259" x="2852738" y="1350963"/>
          <p14:tracePt t="12275" x="2878138" y="1350963"/>
          <p14:tracePt t="12292" x="2886075" y="1343025"/>
          <p14:tracePt t="12417" x="2895600" y="1343025"/>
          <p14:tracePt t="12460" x="2911475" y="1343025"/>
          <p14:tracePt t="12649" x="2919413" y="1376363"/>
          <p14:tracePt t="12650" x="2928938" y="1384300"/>
          <p14:tracePt t="12652" x="2936875" y="1401763"/>
          <p14:tracePt t="12653" x="2936875" y="1409700"/>
          <p14:tracePt t="12654" x="2954338" y="1419225"/>
          <p14:tracePt t="12659" x="2962275" y="1427163"/>
          <p14:tracePt t="12660" x="2970213" y="1443038"/>
          <p14:tracePt t="12661" x="2970213" y="1452563"/>
          <p14:tracePt t="12676" x="3046413" y="1511300"/>
          <p14:tracePt t="12677" x="3062288" y="1536700"/>
          <p14:tracePt t="12678" x="3062288" y="1544638"/>
          <p14:tracePt t="12680" x="3079750" y="1544638"/>
          <p14:tracePt t="12681" x="3087688" y="1544638"/>
          <p14:tracePt t="12692" x="3163888" y="1611313"/>
          <p14:tracePt t="12693" x="3171825" y="1620838"/>
          <p14:tracePt t="12709" x="3306763" y="1695450"/>
          <p14:tracePt t="12710" x="3330575" y="1703388"/>
          <p14:tracePt t="12726" x="3465513" y="1762125"/>
          <p14:tracePt t="12727" x="3498850" y="1787525"/>
          <p14:tracePt t="12728" x="3506788" y="1787525"/>
          <p14:tracePt t="12742" x="3633788" y="1838325"/>
          <p14:tracePt t="12743" x="3641725" y="1846263"/>
          <p14:tracePt t="12744" x="3649663" y="1846263"/>
          <p14:tracePt t="12759" x="3759200" y="1905000"/>
          <p14:tracePt t="12760" x="3792538" y="1914525"/>
          <p14:tracePt t="12776" x="3902075" y="1947863"/>
          <p14:tracePt t="12776" x="3917950" y="1955800"/>
          <p14:tracePt t="12793" x="4011613" y="1973263"/>
          <p14:tracePt t="12809" x="4094163" y="1997075"/>
          <p14:tracePt t="12810" x="4103688" y="1997075"/>
          <p14:tracePt t="12826" x="4152900" y="2006600"/>
          <p14:tracePt t="12827" x="4178300" y="2006600"/>
          <p14:tracePt t="12843" x="4229100" y="2032000"/>
          <p14:tracePt t="12859" x="4279900" y="2039938"/>
          <p14:tracePt t="12860" x="4305300" y="2047875"/>
          <p14:tracePt t="12876" x="4346575" y="2055813"/>
          <p14:tracePt t="12877" x="4364038" y="2055813"/>
          <p14:tracePt t="12892" x="4405313" y="2055813"/>
          <p14:tracePt t="12893" x="4422775" y="2055813"/>
          <p14:tracePt t="12909" x="4464050" y="2055813"/>
          <p14:tracePt t="12910" x="4471988" y="2055813"/>
          <p14:tracePt t="12911" x="4481513" y="2055813"/>
          <p14:tracePt t="12926" x="4514850" y="2073275"/>
          <p14:tracePt t="12927" x="4522788" y="2073275"/>
          <p14:tracePt t="12942" x="4548188" y="2073275"/>
          <p14:tracePt t="12943" x="4556125" y="2073275"/>
          <p14:tracePt t="12960" x="4589463" y="2081213"/>
          <p14:tracePt t="12976" x="4648200" y="2090738"/>
          <p14:tracePt t="12977" x="4657725" y="2098675"/>
          <p14:tracePt t="12993" x="4699000" y="2114550"/>
          <p14:tracePt t="13010" x="4724400" y="2124075"/>
          <p14:tracePt t="13011" x="4732338" y="2124075"/>
          <p14:tracePt t="13026" x="4740275" y="2124075"/>
          <p14:tracePt t="13155" x="4757738" y="2124075"/>
          <p14:tracePt t="13159" x="4757738" y="2114550"/>
          <p14:tracePt t="13165" x="4765675" y="2114550"/>
          <p14:tracePt t="13201" x="4765675" y="2106613"/>
          <p14:tracePt t="13411" x="4775200" y="2106613"/>
          <p14:tracePt t="13414" x="4783138" y="2106613"/>
          <p14:tracePt t="13427" x="4892675" y="2065338"/>
          <p14:tracePt t="13428" x="4900613" y="2065338"/>
          <p14:tracePt t="13430" x="4908550" y="2065338"/>
          <p14:tracePt t="13431" x="4933950" y="2055813"/>
          <p14:tracePt t="13433" x="4967288" y="2055813"/>
          <p14:tracePt t="13434" x="4975225" y="2047875"/>
          <p14:tracePt t="13443" x="5051425" y="2022475"/>
          <p14:tracePt t="13444" x="5076825" y="2014538"/>
          <p14:tracePt t="13445" x="5092700" y="2014538"/>
          <p14:tracePt t="13460" x="5278438" y="1981200"/>
          <p14:tracePt t="13461" x="5327650" y="1973263"/>
          <p14:tracePt t="13476" x="5605463" y="1938338"/>
          <p14:tracePt t="13477" x="5646738" y="1930400"/>
          <p14:tracePt t="13493" x="5915025" y="1879600"/>
          <p14:tracePt t="13494" x="5957888" y="1879600"/>
          <p14:tracePt t="13510" x="6183313" y="1820863"/>
          <p14:tracePt t="13511" x="6226175" y="1812925"/>
          <p14:tracePt t="13527" x="6410325" y="1754188"/>
          <p14:tracePt t="13528" x="6453188" y="1738313"/>
          <p14:tracePt t="13543" x="6578600" y="1695450"/>
          <p14:tracePt t="13544" x="6611938" y="1687513"/>
          <p14:tracePt t="13545" x="6619875" y="1687513"/>
          <p14:tracePt t="13560" x="6737350" y="1636713"/>
          <p14:tracePt t="13561" x="6754813" y="1636713"/>
          <p14:tracePt t="13562" x="6770688" y="1636713"/>
          <p14:tracePt t="13576" x="6838950" y="1595438"/>
          <p14:tracePt t="13577" x="6854825" y="1585913"/>
          <p14:tracePt t="13578" x="6864350" y="1585913"/>
          <p14:tracePt t="13579" x="6872288" y="1570038"/>
          <p14:tracePt t="13593" x="6938963" y="1544638"/>
          <p14:tracePt t="13594" x="6946900" y="1527175"/>
          <p14:tracePt t="13610" x="7048500" y="1485900"/>
          <p14:tracePt t="13611" x="7073900" y="1477963"/>
          <p14:tracePt t="13626" x="7173913" y="1427163"/>
          <p14:tracePt t="13627" x="7191375" y="1427163"/>
          <p14:tracePt t="13643" x="7275513" y="1384300"/>
          <p14:tracePt t="13643" x="7283450" y="1376363"/>
          <p14:tracePt t="13660" x="7375525" y="1335088"/>
          <p14:tracePt t="13661" x="7383463" y="1335088"/>
          <p14:tracePt t="13676" x="7485063" y="1301750"/>
          <p14:tracePt t="13677" x="7493000" y="1292225"/>
          <p14:tracePt t="13693" x="7593013" y="1266825"/>
          <p14:tracePt t="13694" x="7618413" y="1266825"/>
          <p14:tracePt t="13710" x="7702550" y="1258888"/>
          <p14:tracePt t="13726" x="7804150" y="1258888"/>
          <p14:tracePt t="13727" x="7827963" y="1258888"/>
          <p14:tracePt t="13743" x="7929563" y="1250950"/>
          <p14:tracePt t="13760" x="8072438" y="1250950"/>
          <p14:tracePt t="13760" x="8088313" y="1250950"/>
          <p14:tracePt t="13776" x="8180388" y="1250950"/>
          <p14:tracePt t="13777" x="8197850" y="1250950"/>
          <p14:tracePt t="13793" x="8256588" y="1250950"/>
          <p14:tracePt t="13793" x="8264525" y="1233488"/>
          <p14:tracePt t="13810" x="8307388" y="1233488"/>
          <p14:tracePt t="13827" x="8340725" y="1233488"/>
          <p14:tracePt t="13828" x="8348663" y="1233488"/>
          <p14:tracePt t="13843" x="8374063" y="1225550"/>
          <p14:tracePt t="13860" x="8382000" y="1225550"/>
          <p14:tracePt t="14653" x="8382000" y="1217613"/>
          <p14:tracePt t="15164" x="8382000" y="1276350"/>
          <p14:tracePt t="15165" x="8366125" y="1317625"/>
          <p14:tracePt t="15167" x="8356600" y="1343025"/>
          <p14:tracePt t="15168" x="8348663" y="1368425"/>
          <p14:tracePt t="15178" x="8297863" y="1511300"/>
          <p14:tracePt t="15179" x="8274050" y="1570038"/>
          <p14:tracePt t="15194" x="8131175" y="1830388"/>
          <p14:tracePt t="15211" x="7812088" y="2208213"/>
          <p14:tracePt t="15212" x="7761288" y="2266950"/>
          <p14:tracePt t="15228" x="7342188" y="2678113"/>
          <p14:tracePt t="15229" x="7232650" y="2770188"/>
          <p14:tracePt t="15244" x="6662738" y="3222625"/>
          <p14:tracePt t="15261" x="5881688" y="3760788"/>
          <p14:tracePt t="15262" x="5789613" y="3819525"/>
          <p14:tracePt t="15263" x="5738813" y="3860800"/>
          <p14:tracePt t="15264" x="5680075" y="3886200"/>
          <p14:tracePt t="15266" x="5638800" y="3919538"/>
          <p14:tracePt t="15267" x="5546725" y="3978275"/>
          <p14:tracePt t="15278" x="5127625" y="4238625"/>
          <p14:tracePt t="15278" x="5033963" y="4297363"/>
          <p14:tracePt t="15279" x="4992688" y="4314825"/>
          <p14:tracePt t="15281" x="4951413" y="4356100"/>
          <p14:tracePt t="15283" x="4857750" y="4398963"/>
          <p14:tracePt t="15284" x="4775200" y="4465638"/>
          <p14:tracePt t="15294" x="4379913" y="4692650"/>
          <p14:tracePt t="15295" x="4295775" y="4743450"/>
          <p14:tracePt t="15296" x="4254500" y="4767263"/>
          <p14:tracePt t="15297" x="4229100" y="4784725"/>
          <p14:tracePt t="15299" x="4187825" y="4810125"/>
          <p14:tracePt t="15300" x="4111625" y="4851400"/>
          <p14:tracePt t="15301" x="4070350" y="4868863"/>
          <p14:tracePt t="15311" x="3741738" y="5053013"/>
          <p14:tracePt t="15312" x="3683000" y="5078413"/>
          <p14:tracePt t="15313" x="3649663" y="5095875"/>
          <p14:tracePt t="15328" x="3281363" y="5287963"/>
          <p14:tracePt t="15329" x="3205163" y="5321300"/>
          <p14:tracePt t="15330" x="3189288" y="5330825"/>
          <p14:tracePt t="15344" x="2970213" y="5456238"/>
          <p14:tracePt t="15345" x="2936875" y="5473700"/>
          <p14:tracePt t="15346" x="2928938" y="5481638"/>
          <p14:tracePt t="15348" x="2911475" y="5481638"/>
          <p14:tracePt t="15349" x="2895600" y="5497513"/>
          <p14:tracePt t="15350" x="2886075" y="5497513"/>
          <p14:tracePt t="15351" x="2870200" y="5514975"/>
          <p14:tracePt t="15361" x="2827338" y="5540375"/>
          <p14:tracePt t="15362" x="2811463" y="5556250"/>
          <p14:tracePt t="15378" x="2801938" y="5565775"/>
          <p14:tracePt t="15395" x="2801938" y="5573713"/>
          <p14:tracePt t="15411" x="2811463" y="5581650"/>
          <p14:tracePt t="15429" x="2827338" y="5581650"/>
          <p14:tracePt t="15445" x="2836863" y="5556250"/>
          <p14:tracePt t="15446" x="2836863" y="5548313"/>
          <p14:tracePt t="15461" x="2819400" y="5507038"/>
          <p14:tracePt t="15478" x="2811463" y="5507038"/>
          <p14:tracePt t="15495" x="2811463" y="5497513"/>
          <p14:tracePt t="15511" x="2811463" y="5464175"/>
          <p14:tracePt t="15512" x="2827338" y="5464175"/>
          <p14:tracePt t="15513" x="2827338" y="5456238"/>
          <p14:tracePt t="15528" x="2827338" y="5422900"/>
          <p14:tracePt t="15529" x="2827338" y="5414963"/>
          <p14:tracePt t="15544" x="2801938" y="5389563"/>
          <p14:tracePt t="15562" x="2743200" y="5380038"/>
          <p14:tracePt t="15562" x="2735263" y="5380038"/>
          <p14:tracePt t="15578" x="2701925" y="5389563"/>
          <p14:tracePt t="15595" x="2693988" y="5430838"/>
          <p14:tracePt t="15596" x="2693988" y="5438775"/>
          <p14:tracePt t="15611" x="2693988" y="5456238"/>
          <p14:tracePt t="15612" x="2693988" y="5473700"/>
          <p14:tracePt t="15664" x="2693988" y="5464175"/>
          <p14:tracePt t="15670" x="2684463" y="5456238"/>
          <p14:tracePt t="15678" x="2651125" y="5430838"/>
          <p14:tracePt t="15679" x="2635250" y="5422900"/>
          <p14:tracePt t="15680" x="2617788" y="5422900"/>
          <p14:tracePt t="15695" x="2533650" y="5380038"/>
          <p14:tracePt t="15696" x="2508250" y="5372100"/>
          <p14:tracePt t="15697" x="2492375" y="5372100"/>
          <p14:tracePt t="15698" x="2484438" y="5364163"/>
          <p14:tracePt t="15711" x="2382838" y="5305425"/>
          <p14:tracePt t="15712" x="2357438" y="5295900"/>
          <p14:tracePt t="15713" x="2349500" y="5295900"/>
          <p14:tracePt t="15728" x="2190750" y="5203825"/>
          <p14:tracePt t="15744" x="1963738" y="5070475"/>
          <p14:tracePt t="15745" x="1930400" y="5053013"/>
          <p14:tracePt t="15746" x="1920875" y="5045075"/>
          <p14:tracePt t="15747" x="1897063" y="5037138"/>
          <p14:tracePt t="15761" x="1720850" y="4919663"/>
          <p14:tracePt t="15762" x="1695450" y="4910138"/>
          <p14:tracePt t="15763" x="1685925" y="4902200"/>
          <p14:tracePt t="15764" x="1677988" y="4884738"/>
          <p14:tracePt t="15766" x="1652588" y="4884738"/>
          <p14:tracePt t="15767" x="1644650" y="4868863"/>
          <p14:tracePt t="15768" x="1636713" y="4868863"/>
          <p14:tracePt t="15769" x="1627188" y="4868863"/>
          <p14:tracePt t="15779" x="1593850" y="4826000"/>
          <p14:tracePt t="15795" x="1568450" y="4818063"/>
          <p14:tracePt t="15885" x="1577975" y="4818063"/>
          <p14:tracePt t="15898" x="1585913" y="4818063"/>
          <p14:tracePt t="15899" x="1593850" y="4826000"/>
          <p14:tracePt t="15904" x="1611313" y="4826000"/>
          <p14:tracePt t="15911" x="1627188" y="4826000"/>
          <p14:tracePt t="15928" x="1662113" y="4826000"/>
          <p14:tracePt t="15929" x="1670050" y="4826000"/>
          <p14:tracePt t="15945" x="1677988" y="4826000"/>
          <p14:tracePt t="15946" x="1695450" y="4826000"/>
          <p14:tracePt t="15962" x="1711325" y="4802188"/>
          <p14:tracePt t="15978" x="1736725" y="4751388"/>
          <p14:tracePt t="15979" x="1736725" y="4743450"/>
          <p14:tracePt t="15980" x="1744663" y="4733925"/>
          <p14:tracePt t="15981" x="1744663" y="4718050"/>
          <p14:tracePt t="15995" x="1762125" y="4624388"/>
          <p14:tracePt t="15996" x="1779588" y="4616450"/>
          <p14:tracePt t="15997" x="1779588" y="4591050"/>
          <p14:tracePt t="15999" x="1787525" y="4591050"/>
          <p14:tracePt t="16000" x="1795463" y="4575175"/>
          <p14:tracePt t="16001" x="1795463" y="4549775"/>
          <p14:tracePt t="16002" x="1795463" y="4541838"/>
          <p14:tracePt t="16012" x="1828800" y="4448175"/>
          <p14:tracePt t="16028" x="1887538" y="4230688"/>
          <p14:tracePt t="16029" x="1905000" y="4205288"/>
          <p14:tracePt t="16030" x="1905000" y="4197350"/>
          <p14:tracePt t="16045" x="1930400" y="4029075"/>
          <p14:tracePt t="16046" x="1930400" y="3995738"/>
          <p14:tracePt t="16047" x="1946275" y="3987800"/>
          <p14:tracePt t="16048" x="1946275" y="3978275"/>
          <p14:tracePt t="16050" x="1946275" y="3944938"/>
          <p14:tracePt t="16051" x="1955800" y="3937000"/>
          <p14:tracePt t="16052" x="1955800" y="3919538"/>
          <p14:tracePt t="16053" x="1955800" y="3903663"/>
          <p14:tracePt t="16061" x="1963738" y="3819525"/>
          <p14:tracePt t="16062" x="1963738" y="3786188"/>
          <p14:tracePt t="16063" x="1963738" y="3776663"/>
          <p14:tracePt t="16078" x="1963738" y="3625850"/>
          <p14:tracePt t="16079" x="1963738" y="3609975"/>
          <p14:tracePt t="16095" x="1938338" y="3500438"/>
          <p14:tracePt t="16096" x="1930400" y="3492500"/>
          <p14:tracePt t="16097" x="1930400" y="3482975"/>
          <p14:tracePt t="16112" x="1905000" y="3449638"/>
          <p14:tracePt t="16129" x="1897063" y="3433763"/>
          <p14:tracePt t="16476" x="1905000" y="3433763"/>
          <p14:tracePt t="16482" x="1912938" y="3416300"/>
          <p14:tracePt t="16498" x="1920875" y="3416300"/>
          <p14:tracePt t="16500" x="1920875" y="3408363"/>
          <p14:tracePt t="16512" x="1930400" y="3408363"/>
          <p14:tracePt t="16532" x="1930400" y="3398838"/>
          <p14:tracePt t="16558" x="1930400" y="3390900"/>
          <p14:tracePt t="16563" x="1930400" y="3375025"/>
          <p14:tracePt t="16579" x="1905000" y="3357563"/>
          <p14:tracePt t="16580" x="1905000" y="3349625"/>
          <p14:tracePt t="16595" x="1879600" y="3332163"/>
          <p14:tracePt t="16612" x="1854200" y="3324225"/>
          <p14:tracePt t="16629" x="1820863" y="3316288"/>
          <p14:tracePt t="16630" x="1812925" y="3316288"/>
          <p14:tracePt t="16646" x="1779588" y="3290888"/>
          <p14:tracePt t="16647" x="1770063" y="3281363"/>
          <p14:tracePt t="16662" x="1711325" y="3265488"/>
          <p14:tracePt t="16663" x="1695450" y="3248025"/>
          <p14:tracePt t="16679" x="1611313" y="3222625"/>
          <p14:tracePt t="16680" x="1603375" y="3206750"/>
          <p14:tracePt t="16681" x="1593850" y="3206750"/>
          <p14:tracePt t="16682" x="1593850" y="3198813"/>
          <p14:tracePt t="16696" x="1485900" y="3163888"/>
          <p14:tracePt t="16712" x="1358900" y="3140075"/>
          <p14:tracePt t="16713" x="1350963" y="3122613"/>
          <p14:tracePt t="16714" x="1343025" y="3122613"/>
          <p14:tracePt t="16729" x="1266825" y="3105150"/>
          <p14:tracePt t="16730" x="1258888" y="3105150"/>
          <p14:tracePt t="16746" x="1225550" y="3097213"/>
          <p14:tracePt t="17115" x="1216025" y="3097213"/>
          <p14:tracePt t="17120" x="1208088" y="3097213"/>
          <p14:tracePt t="17131" x="1174750" y="3097213"/>
          <p14:tracePt t="17133" x="1149350" y="3097213"/>
          <p14:tracePt t="17147" x="1123950" y="3097213"/>
          <p14:tracePt t="17163" x="1108075" y="3097213"/>
          <p14:tracePt t="20203" x="1116013" y="3097213"/>
          <p14:tracePt t="20206" x="1123950" y="3097213"/>
          <p14:tracePt t="20216" x="1174750" y="3097213"/>
          <p14:tracePt t="20232" x="1274763" y="3122613"/>
          <p14:tracePt t="20232" x="1292225" y="3130550"/>
          <p14:tracePt t="20248" x="1376363" y="3140075"/>
          <p14:tracePt t="20265" x="1384300" y="3140075"/>
          <p14:tracePt t="20266" x="1401763" y="3140075"/>
          <p14:tracePt t="20283" x="1409700" y="3140075"/>
          <p14:tracePt t="20445" x="1401763" y="3140075"/>
          <p14:tracePt t="20455" x="1376363" y="3140075"/>
          <p14:tracePt t="20456" x="1358900" y="3140075"/>
          <p14:tracePt t="20466" x="1343025" y="3140075"/>
          <p14:tracePt t="20467" x="1333500" y="3140075"/>
          <p14:tracePt t="20482" x="1309688" y="3140075"/>
          <p14:tracePt t="20499" x="1274763" y="3140075"/>
          <p14:tracePt t="20500" x="1258888" y="3140075"/>
          <p14:tracePt t="20515" x="1182688" y="3140075"/>
          <p14:tracePt t="20516" x="1174750" y="3140075"/>
          <p14:tracePt t="20532" x="1108075" y="3140075"/>
          <p14:tracePt t="20549" x="1090613" y="3140075"/>
          <p14:tracePt t="20644" x="1090613" y="3122613"/>
          <p14:tracePt t="20651" x="1108075" y="3122613"/>
          <p14:tracePt t="20732" x="1116013" y="3122613"/>
          <p14:tracePt t="20742" x="1123950" y="3122613"/>
          <p14:tracePt t="20761" x="1133475" y="3122613"/>
          <p14:tracePt t="20766" x="1149350" y="3122613"/>
          <p14:tracePt t="20782" x="1208088" y="3114675"/>
          <p14:tracePt t="20799" x="1258888" y="3114675"/>
          <p14:tracePt t="20800" x="1284288" y="3114675"/>
          <p14:tracePt t="20816" x="1343025" y="3105150"/>
          <p14:tracePt t="20832" x="1443038" y="3097213"/>
          <p14:tracePt t="20834" x="1450975" y="3097213"/>
          <p14:tracePt t="20834" x="1460500" y="3097213"/>
          <p14:tracePt t="20849" x="1527175" y="3081338"/>
          <p14:tracePt t="20850" x="1535113" y="3081338"/>
          <p14:tracePt t="20866" x="1568450" y="3071813"/>
          <p14:tracePt t="20940" x="1577975" y="3071813"/>
          <p14:tracePt t="20944" x="1585913" y="3071813"/>
          <p14:tracePt t="20946" x="1593850" y="3071813"/>
          <p14:tracePt t="20949" x="1611313" y="3071813"/>
          <p14:tracePt t="20950" x="1619250" y="3071813"/>
          <p14:tracePt t="20951" x="1627188" y="3071813"/>
          <p14:tracePt t="20952" x="1636713" y="3071813"/>
          <p14:tracePt t="20966" x="1736725" y="3071813"/>
          <p14:tracePt t="20967" x="1762125" y="3071813"/>
          <p14:tracePt t="20982" x="1912938" y="3071813"/>
          <p14:tracePt t="20983" x="1930400" y="3071813"/>
          <p14:tracePt t="20984" x="1946275" y="3071813"/>
          <p14:tracePt t="20985" x="1955800" y="3071813"/>
          <p14:tracePt t="20999" x="2097088" y="3071813"/>
          <p14:tracePt t="21000" x="2139950" y="3071813"/>
          <p14:tracePt t="21001" x="2155825" y="3071813"/>
          <p14:tracePt t="21002" x="2173288" y="3071813"/>
          <p14:tracePt t="21004" x="2181225" y="3071813"/>
          <p14:tracePt t="21005" x="2214563" y="3071813"/>
          <p14:tracePt t="21016" x="2349500" y="3071813"/>
          <p14:tracePt t="21017" x="2408238" y="3071813"/>
          <p14:tracePt t="21018" x="2416175" y="3071813"/>
          <p14:tracePt t="21033" x="2643188" y="3071813"/>
          <p14:tracePt t="21034" x="2701925" y="3071813"/>
          <p14:tracePt t="21049" x="2954338" y="3071813"/>
          <p14:tracePt t="21050" x="3003550" y="3071813"/>
          <p14:tracePt t="21051" x="3021013" y="3071813"/>
          <p14:tracePt t="21066" x="3306763" y="3071813"/>
          <p14:tracePt t="21083" x="3600450" y="3071813"/>
          <p14:tracePt t="21084" x="3649663" y="3071813"/>
          <p14:tracePt t="21085" x="3667125" y="3071813"/>
          <p14:tracePt t="21086" x="3683000" y="3071813"/>
          <p14:tracePt t="21088" x="3692525" y="3071813"/>
          <p14:tracePt t="21089" x="3725863" y="3063875"/>
          <p14:tracePt t="21099" x="3851275" y="3055938"/>
          <p14:tracePt t="21100" x="3902075" y="3055938"/>
          <p14:tracePt t="21101" x="3917950" y="3055938"/>
          <p14:tracePt t="21102" x="3927475" y="3055938"/>
          <p14:tracePt t="21104" x="3943350" y="3055938"/>
          <p14:tracePt t="21105" x="3976688" y="3055938"/>
          <p14:tracePt t="21116" x="4111625" y="3038475"/>
          <p14:tracePt t="21132" x="4354513" y="3030538"/>
          <p14:tracePt t="21133" x="4379913" y="3030538"/>
          <p14:tracePt t="21134" x="4387850" y="3030538"/>
          <p14:tracePt t="21135" x="4405313" y="3030538"/>
          <p14:tracePt t="21137" x="4422775" y="3030538"/>
          <p14:tracePt t="21138" x="4438650" y="3030538"/>
          <p14:tracePt t="21139" x="4446588" y="3030538"/>
          <p14:tracePt t="21140" x="4471988" y="3030538"/>
          <p14:tracePt t="21141" x="4481513" y="3030538"/>
          <p14:tracePt t="21149" x="4556125" y="3030538"/>
          <p14:tracePt t="21150" x="4589463" y="3030538"/>
          <p14:tracePt t="21151" x="4598988" y="3030538"/>
          <p14:tracePt t="21166" x="4757738" y="3030538"/>
          <p14:tracePt t="21167" x="4783138" y="3030538"/>
          <p14:tracePt t="21183" x="4926013" y="3030538"/>
          <p14:tracePt t="21183" x="4933950" y="3030538"/>
          <p14:tracePt t="21184" x="4941888" y="3030538"/>
          <p14:tracePt t="21185" x="4951413" y="3030538"/>
          <p14:tracePt t="21199" x="5026025" y="3030538"/>
          <p14:tracePt t="21200" x="5033963" y="3030538"/>
          <p14:tracePt t="21216" x="5092700" y="3030538"/>
          <p14:tracePt t="21217" x="5102225" y="3030538"/>
          <p14:tracePt t="21233" x="5143500" y="3030538"/>
          <p14:tracePt t="21233" x="5151438" y="3030538"/>
          <p14:tracePt t="21249" x="5227638" y="3030538"/>
          <p14:tracePt t="21266" x="5311775" y="3030538"/>
          <p14:tracePt t="21266" x="5327650" y="3030538"/>
          <p14:tracePt t="21283" x="5403850" y="3013075"/>
          <p14:tracePt t="21284" x="5429250" y="2997200"/>
          <p14:tracePt t="21300" x="5470525" y="2987675"/>
          <p14:tracePt t="21301" x="5480050" y="2987675"/>
          <p14:tracePt t="21316" x="5495925" y="2979738"/>
          <p14:tracePt t="21333" x="5513388" y="2971800"/>
          <p14:tracePt t="21350" x="5529263" y="2954338"/>
          <p14:tracePt t="21366" x="5554663" y="2938463"/>
          <p14:tracePt t="21367" x="5562600" y="2928938"/>
          <p14:tracePt t="21383" x="5580063" y="2905125"/>
          <p14:tracePt t="21401" x="5580063" y="2895600"/>
          <p14:tracePt t="21512" x="5597525" y="2895600"/>
          <p14:tracePt t="21852" x="5588000" y="2895600"/>
          <p14:tracePt t="21854" x="5572125" y="2921000"/>
          <p14:tracePt t="21867" x="5503863" y="2971800"/>
          <p14:tracePt t="21883" x="5386388" y="3046413"/>
          <p14:tracePt t="21884" x="5370513" y="3063875"/>
          <p14:tracePt t="21885" x="5362575" y="3081338"/>
          <p14:tracePt t="21886" x="5345113" y="3089275"/>
          <p14:tracePt t="21888" x="5337175" y="3089275"/>
          <p14:tracePt t="21889" x="5319713" y="3097213"/>
          <p14:tracePt t="21890" x="5303838" y="3105150"/>
          <p14:tracePt t="21900" x="5210175" y="3163888"/>
          <p14:tracePt t="21901" x="5168900" y="3181350"/>
          <p14:tracePt t="21902" x="5151438" y="3189288"/>
          <p14:tracePt t="21903" x="5135563" y="3189288"/>
          <p14:tracePt t="21905" x="5110163" y="3214688"/>
          <p14:tracePt t="21906" x="5092700" y="3222625"/>
          <p14:tracePt t="21907" x="5084763" y="3222625"/>
          <p14:tracePt t="21917" x="4951413" y="3290888"/>
          <p14:tracePt t="21918" x="4900613" y="3306763"/>
          <p14:tracePt t="21919" x="4883150" y="3306763"/>
          <p14:tracePt t="21920" x="4867275" y="3316288"/>
          <p14:tracePt t="21933" x="4622800" y="3398838"/>
          <p14:tracePt t="21934" x="4564063" y="3424238"/>
          <p14:tracePt t="21935" x="4540250" y="3424238"/>
          <p14:tracePt t="21950" x="4270375" y="3500438"/>
          <p14:tracePt t="21967" x="3917950" y="3541713"/>
          <p14:tracePt t="21968" x="3868738" y="3551238"/>
          <p14:tracePt t="21983" x="3616325" y="3567113"/>
          <p14:tracePt t="21984" x="3600450" y="3567113"/>
          <p14:tracePt t="21985" x="3575050" y="3567113"/>
          <p14:tracePt t="21986" x="3557588" y="3567113"/>
          <p14:tracePt t="22000" x="3373438" y="3584575"/>
          <p14:tracePt t="22001" x="3330575" y="3584575"/>
          <p14:tracePt t="22002" x="3314700" y="3584575"/>
          <p14:tracePt t="22003" x="3306763" y="3584575"/>
          <p14:tracePt t="22017" x="3138488" y="3592513"/>
          <p14:tracePt t="22018" x="3105150" y="3600450"/>
          <p14:tracePt t="22019" x="3079750" y="3600450"/>
          <p14:tracePt t="22021" x="3071813" y="3600450"/>
          <p14:tracePt t="22022" x="3054350" y="3600450"/>
          <p14:tracePt t="22033" x="2911475" y="3609975"/>
          <p14:tracePt t="22034" x="2886075" y="3625850"/>
          <p14:tracePt t="22035" x="2870200" y="3625850"/>
          <p14:tracePt t="22036" x="2860675" y="3625850"/>
          <p14:tracePt t="22038" x="2852738" y="3625850"/>
          <p14:tracePt t="22039" x="2819400" y="3635375"/>
          <p14:tracePt t="22040" x="2801938" y="3635375"/>
          <p14:tracePt t="22041" x="2786063" y="3635375"/>
          <p14:tracePt t="22042" x="2778125" y="3635375"/>
          <p14:tracePt t="22050" x="2693988" y="3643313"/>
          <p14:tracePt t="22051" x="2651125" y="3643313"/>
          <p14:tracePt t="22052" x="2643188" y="3643313"/>
          <p14:tracePt t="22067" x="2474913" y="3651250"/>
          <p14:tracePt t="22068" x="2433638" y="3651250"/>
          <p14:tracePt t="22083" x="2257425" y="3651250"/>
          <p14:tracePt t="22084" x="2232025" y="3651250"/>
          <p14:tracePt t="22085" x="2224088" y="3651250"/>
          <p14:tracePt t="22086" x="2214563" y="3668713"/>
          <p14:tracePt t="22100" x="2089150" y="3668713"/>
          <p14:tracePt t="22117" x="1905000" y="3676650"/>
          <p14:tracePt t="22118" x="1879600" y="3676650"/>
          <p14:tracePt t="22134" x="1711325" y="3694113"/>
          <p14:tracePt t="22135" x="1685925" y="3694113"/>
          <p14:tracePt t="22150" x="1552575" y="3709988"/>
          <p14:tracePt t="22151" x="1527175" y="3709988"/>
          <p14:tracePt t="22152" x="1519238" y="3709988"/>
          <p14:tracePt t="22167" x="1427163" y="3709988"/>
          <p14:tracePt t="22183" x="1309688" y="3717925"/>
          <p14:tracePt t="22184" x="1300163" y="3717925"/>
          <p14:tracePt t="22201" x="1266825" y="3727450"/>
          <p14:tracePt t="22202" x="1258888" y="3727450"/>
          <p14:tracePt t="22251" x="1250950" y="3727450"/>
          <p14:tracePt t="22257" x="1233488" y="3727450"/>
          <p14:tracePt t="22267" x="1208088" y="3727450"/>
          <p14:tracePt t="22284" x="1149350" y="3727450"/>
          <p14:tracePt t="22300" x="1098550" y="3727450"/>
          <p14:tracePt t="22317" x="1090613" y="3727450"/>
          <p14:tracePt t="22366" x="1090613" y="3709988"/>
          <p14:tracePt t="22369" x="1090613" y="3702050"/>
          <p14:tracePt t="22384" x="1090613" y="3684588"/>
          <p14:tracePt t="22401" x="1090613" y="3659188"/>
          <p14:tracePt t="22422" x="1090613" y="3651250"/>
          <p14:tracePt t="22434" x="1108075" y="3643313"/>
          <p14:tracePt t="22450" x="1133475" y="3617913"/>
          <p14:tracePt t="22451" x="1133475" y="3609975"/>
          <p14:tracePt t="22468" x="1166813" y="3584575"/>
          <p14:tracePt t="22468" x="1192213" y="3584575"/>
          <p14:tracePt t="22484" x="1250950" y="3567113"/>
          <p14:tracePt t="22485" x="1258888" y="3567113"/>
          <p14:tracePt t="22486" x="1258888" y="3559175"/>
          <p14:tracePt t="22500" x="1333500" y="3559175"/>
          <p14:tracePt t="22501" x="1368425" y="3559175"/>
          <p14:tracePt t="22517" x="1460500" y="3541713"/>
          <p14:tracePt t="22518" x="1485900" y="3541713"/>
          <p14:tracePt t="22534" x="1593850" y="3533775"/>
          <p14:tracePt t="22550" x="1736725" y="3533775"/>
          <p14:tracePt t="22551" x="1744663" y="3533775"/>
          <p14:tracePt t="22552" x="1754188" y="3533775"/>
          <p14:tracePt t="22567" x="1838325" y="3533775"/>
          <p14:tracePt t="22584" x="1989138" y="3525838"/>
          <p14:tracePt t="22601" x="2181225" y="3525838"/>
          <p14:tracePt t="22602" x="2206625" y="3525838"/>
          <p14:tracePt t="22617" x="2349500" y="3541713"/>
          <p14:tracePt t="22618" x="2390775" y="3551238"/>
          <p14:tracePt t="22619" x="2408238" y="3551238"/>
          <p14:tracePt t="22634" x="2559050" y="3551238"/>
          <p14:tracePt t="22650" x="2760663" y="3559175"/>
          <p14:tracePt t="22651" x="2786063" y="3559175"/>
          <p14:tracePt t="22652" x="2794000" y="3559175"/>
          <p14:tracePt t="22653" x="2801938" y="3559175"/>
          <p14:tracePt t="22655" x="2811463" y="3559175"/>
          <p14:tracePt t="22656" x="2836863" y="3559175"/>
          <p14:tracePt t="22657" x="2844800" y="3559175"/>
          <p14:tracePt t="22658" x="2852738" y="3559175"/>
          <p14:tracePt t="22667" x="2928938" y="3567113"/>
          <p14:tracePt t="22668" x="2954338" y="3567113"/>
          <p14:tracePt t="22684" x="3087688" y="3567113"/>
          <p14:tracePt t="22685" x="3130550" y="3567113"/>
          <p14:tracePt t="22700" x="3271838" y="3567113"/>
          <p14:tracePt t="22702" x="3306763" y="3559175"/>
          <p14:tracePt t="22703" x="3314700" y="3559175"/>
          <p14:tracePt t="22717" x="3457575" y="3541713"/>
          <p14:tracePt t="22718" x="3473450" y="3541713"/>
          <p14:tracePt t="22719" x="3482975" y="3541713"/>
          <p14:tracePt t="22721" x="3498850" y="3541713"/>
          <p14:tracePt t="22722" x="3506788" y="3541713"/>
          <p14:tracePt t="22734" x="3600450" y="3533775"/>
          <p14:tracePt t="22735" x="3633788" y="3533775"/>
          <p14:tracePt t="22751" x="3733800" y="3533775"/>
          <p14:tracePt t="22752" x="3767138" y="3533775"/>
          <p14:tracePt t="22767" x="3876675" y="3525838"/>
          <p14:tracePt t="22784" x="4002088" y="3525838"/>
          <p14:tracePt t="22785" x="4019550" y="3525838"/>
          <p14:tracePt t="22800" x="4129088" y="3517900"/>
          <p14:tracePt t="22801" x="4137025" y="3517900"/>
          <p14:tracePt t="22802" x="4144963" y="3517900"/>
          <p14:tracePt t="22817" x="4262438" y="3500438"/>
          <p14:tracePt t="22818" x="4295775" y="3500438"/>
          <p14:tracePt t="22834" x="4387850" y="3492500"/>
          <p14:tracePt t="22835" x="4405313" y="3492500"/>
          <p14:tracePt t="22851" x="4505325" y="3492500"/>
          <p14:tracePt t="22868" x="4589463" y="3492500"/>
          <p14:tracePt t="22868" x="4606925" y="3492500"/>
          <p14:tracePt t="22884" x="4691063" y="3482975"/>
          <p14:tracePt t="22885" x="4699000" y="3482975"/>
          <p14:tracePt t="22901" x="4808538" y="3482975"/>
          <p14:tracePt t="22902" x="4816475" y="3482975"/>
          <p14:tracePt t="22903" x="4824413" y="3482975"/>
          <p14:tracePt t="22904" x="4841875" y="3482975"/>
          <p14:tracePt t="22918" x="4892675" y="3475038"/>
          <p14:tracePt t="22919" x="4900613" y="3475038"/>
          <p14:tracePt t="22935" x="4951413" y="3475038"/>
          <p14:tracePt t="22936" x="4967288" y="3475038"/>
          <p14:tracePt t="22951" x="4992688" y="3475038"/>
          <p14:tracePt t="22967" x="5033963" y="3459163"/>
          <p14:tracePt t="22984" x="5068888" y="3459163"/>
          <p14:tracePt t="23001" x="5092700" y="3459163"/>
          <p14:tracePt t="23017" x="5118100" y="3449638"/>
          <p14:tracePt t="23018" x="5135563" y="3449638"/>
          <p14:tracePt t="23035" x="5176838" y="3449638"/>
          <p14:tracePt t="23035" x="5194300" y="3449638"/>
          <p14:tracePt t="23051" x="5235575" y="3441700"/>
          <p14:tracePt t="23052" x="5245100" y="3441700"/>
          <p14:tracePt t="23067" x="5311775" y="3441700"/>
          <p14:tracePt t="23085" x="5386388" y="3416300"/>
          <p14:tracePt t="23086" x="5403850" y="3416300"/>
          <p14:tracePt t="23087" x="5411788" y="3416300"/>
          <p14:tracePt t="23101" x="5437188" y="3408363"/>
          <p14:tracePt t="23118" x="5470525" y="3408363"/>
          <p14:tracePt t="23135" x="5480050" y="3398838"/>
          <p14:tracePt t="23151" x="5487988" y="3398838"/>
          <p14:tracePt t="23423" x="5470525" y="3416300"/>
          <p14:tracePt t="23425" x="5462588" y="3424238"/>
          <p14:tracePt t="23430" x="5445125" y="3441700"/>
          <p14:tracePt t="23434" x="5429250" y="3467100"/>
          <p14:tracePt t="23435" x="5421313" y="3475038"/>
          <p14:tracePt t="23436" x="5411788" y="3475038"/>
          <p14:tracePt t="23438" x="5403850" y="3475038"/>
          <p14:tracePt t="23439" x="5386388" y="3482975"/>
          <p14:tracePt t="23451" x="5294313" y="3551238"/>
          <p14:tracePt t="23468" x="5076825" y="3651250"/>
          <p14:tracePt t="23469" x="5026025" y="3668713"/>
          <p14:tracePt t="23484" x="4757738" y="3752850"/>
          <p14:tracePt t="23485" x="4716463" y="3760788"/>
          <p14:tracePt t="23486" x="4699000" y="3760788"/>
          <p14:tracePt t="23487" x="4673600" y="3768725"/>
          <p14:tracePt t="23501" x="4405313" y="3844925"/>
          <p14:tracePt t="23502" x="4364038" y="3852863"/>
          <p14:tracePt t="23503" x="4338638" y="3852863"/>
          <p14:tracePt t="23504" x="4321175" y="3860800"/>
          <p14:tracePt t="23506" x="4295775" y="3860800"/>
          <p14:tracePt t="23507" x="4254500" y="3878263"/>
          <p14:tracePt t="23508" x="4246563" y="3878263"/>
          <p14:tracePt t="23518" x="4086225" y="3903663"/>
          <p14:tracePt t="23519" x="4035425" y="3919538"/>
          <p14:tracePt t="23535" x="3817938" y="3962400"/>
          <p14:tracePt t="23536" x="3776663" y="3978275"/>
          <p14:tracePt t="23537" x="3767138" y="3978275"/>
          <p14:tracePt t="23538" x="3741738" y="3978275"/>
          <p14:tracePt t="23551" x="3608388" y="4011613"/>
          <p14:tracePt t="23553" x="3575050" y="4011613"/>
          <p14:tracePt t="23554" x="3565525" y="4011613"/>
          <p14:tracePt t="23555" x="3557588" y="4021138"/>
          <p14:tracePt t="23556" x="3541713" y="4021138"/>
          <p14:tracePt t="23558" x="3516313" y="4021138"/>
          <p14:tracePt t="23559" x="3498850" y="4029075"/>
          <p14:tracePt t="23568" x="3440113" y="4054475"/>
          <p14:tracePt t="23585" x="3289300" y="4087813"/>
          <p14:tracePt t="23601" x="3163888" y="4113213"/>
          <p14:tracePt t="23618" x="3021013" y="4171950"/>
          <p14:tracePt t="23635" x="2844800" y="4213225"/>
          <p14:tracePt t="23636" x="2811463" y="4213225"/>
          <p14:tracePt t="23651" x="2684463" y="4238625"/>
          <p14:tracePt t="23652" x="2676525" y="4256088"/>
          <p14:tracePt t="23668" x="2576513" y="4271963"/>
          <p14:tracePt t="23669" x="2559050" y="4281488"/>
          <p14:tracePt t="23670" x="2551113" y="4281488"/>
          <p14:tracePt t="23685" x="2449513" y="4297363"/>
          <p14:tracePt t="23686" x="2433638" y="4297363"/>
          <p14:tracePt t="23687" x="2425700" y="4297363"/>
          <p14:tracePt t="23701" x="2316163" y="4306888"/>
          <p14:tracePt t="23702" x="2298700" y="4306888"/>
          <p14:tracePt t="23718" x="2190750" y="4306888"/>
          <p14:tracePt t="23735" x="2073275" y="4306888"/>
          <p14:tracePt t="23736" x="2055813" y="4297363"/>
          <p14:tracePt t="23737" x="2047875" y="4297363"/>
          <p14:tracePt t="23751" x="1963738" y="4297363"/>
          <p14:tracePt t="23768" x="1887538" y="4289425"/>
          <p14:tracePt t="23769" x="1879600" y="4289425"/>
          <p14:tracePt t="23785" x="1838325" y="4289425"/>
          <p14:tracePt t="23802" x="1803400" y="4289425"/>
          <p14:tracePt t="23818" x="1762125" y="4281488"/>
          <p14:tracePt t="23835" x="1670050" y="4256088"/>
          <p14:tracePt t="23836" x="1644650" y="4256088"/>
          <p14:tracePt t="23851" x="1552575" y="4238625"/>
          <p14:tracePt t="23852" x="1544638" y="4238625"/>
          <p14:tracePt t="23869" x="1468438" y="4230688"/>
          <p14:tracePt t="23869" x="1460500" y="4230688"/>
          <p14:tracePt t="23885" x="1417638" y="4230688"/>
          <p14:tracePt t="23902" x="1384300" y="4230688"/>
          <p14:tracePt t="23919" x="1376363" y="4230688"/>
          <p14:tracePt t="23919" x="1358900" y="4230688"/>
          <p14:tracePt t="23935" x="1350963" y="4230688"/>
          <p14:tracePt t="24233" x="1358900" y="4230688"/>
          <p14:tracePt t="24236" x="1376363" y="4230688"/>
          <p14:tracePt t="24238" x="1384300" y="4230688"/>
          <p14:tracePt t="24239" x="1401763" y="4230688"/>
          <p14:tracePt t="24252" x="1493838" y="4213225"/>
          <p14:tracePt t="24269" x="1670050" y="4197350"/>
          <p14:tracePt t="24270" x="1703388" y="4197350"/>
          <p14:tracePt t="24285" x="1930400" y="4189413"/>
          <p14:tracePt t="24302" x="2249488" y="4171950"/>
          <p14:tracePt t="24303" x="2282825" y="4171950"/>
          <p14:tracePt t="24318" x="2551113" y="4164013"/>
          <p14:tracePt t="24335" x="2852738" y="4154488"/>
          <p14:tracePt t="24336" x="2886075" y="4154488"/>
          <p14:tracePt t="24337" x="2911475" y="4154488"/>
          <p14:tracePt t="24352" x="3121025" y="4154488"/>
          <p14:tracePt t="24353" x="3163888" y="4146550"/>
          <p14:tracePt t="24354" x="3179763" y="4146550"/>
          <p14:tracePt t="24355" x="3205163" y="4146550"/>
          <p14:tracePt t="24357" x="3213100" y="4146550"/>
          <p14:tracePt t="24358" x="3248025" y="4146550"/>
          <p14:tracePt t="24369" x="3381375" y="4130675"/>
          <p14:tracePt t="24369" x="3432175" y="4121150"/>
          <p14:tracePt t="24385" x="3624263" y="4105275"/>
          <p14:tracePt t="24386" x="3641725" y="4105275"/>
          <p14:tracePt t="24402" x="3800475" y="4079875"/>
          <p14:tracePt t="24403" x="3817938" y="4071938"/>
          <p14:tracePt t="24419" x="3935413" y="4046538"/>
          <p14:tracePt t="24420" x="3943350" y="4037013"/>
          <p14:tracePt t="24421" x="3960813" y="4037013"/>
          <p14:tracePt t="24435" x="4027488" y="4029075"/>
          <p14:tracePt t="24436" x="4044950" y="4021138"/>
          <p14:tracePt t="24452" x="4144963" y="4003675"/>
          <p14:tracePt t="24453" x="4170363" y="4003675"/>
          <p14:tracePt t="24454" x="4178300" y="4003675"/>
          <p14:tracePt t="24469" x="4270375" y="4003675"/>
          <p14:tracePt t="24470" x="4295775" y="4003675"/>
          <p14:tracePt t="24471" x="4305300" y="4003675"/>
          <p14:tracePt t="24485" x="4387850" y="4003675"/>
          <p14:tracePt t="24486" x="4397375" y="4003675"/>
          <p14:tracePt t="24502" x="4505325" y="4003675"/>
          <p14:tracePt t="24503" x="4522788" y="4003675"/>
          <p14:tracePt t="24504" x="4530725" y="4003675"/>
          <p14:tracePt t="24505" x="4548188" y="4003675"/>
          <p14:tracePt t="24507" x="4556125" y="4003675"/>
          <p14:tracePt t="24519" x="4640263" y="4003675"/>
          <p14:tracePt t="24535" x="4775200" y="4003675"/>
          <p14:tracePt t="24536" x="4783138" y="4003675"/>
          <p14:tracePt t="24552" x="4883150" y="4003675"/>
          <p14:tracePt t="24569" x="4967288" y="4003675"/>
          <p14:tracePt t="24570" x="4975225" y="4003675"/>
          <p14:tracePt t="24586" x="5018088" y="3995738"/>
          <p14:tracePt t="24602" x="5059363" y="3995738"/>
          <p14:tracePt t="24619" x="5076825" y="3995738"/>
          <p14:tracePt t="24636" x="5102225" y="3987800"/>
          <p14:tracePt t="24652" x="5110163" y="3987800"/>
          <p14:tracePt t="24669" x="5110163" y="3978275"/>
          <p14:tracePt t="24843" x="5118100" y="3978275"/>
          <p14:tracePt t="24953" x="5110163" y="3987800"/>
          <p14:tracePt t="24954" x="5092700" y="4003675"/>
          <p14:tracePt t="24955" x="5084763" y="4011613"/>
          <p14:tracePt t="24956" x="5076825" y="4011613"/>
          <p14:tracePt t="24959" x="5068888" y="4029075"/>
          <p14:tracePt t="24969" x="5000625" y="4071938"/>
          <p14:tracePt t="24970" x="4967288" y="4087813"/>
          <p14:tracePt t="24971" x="4959350" y="4095750"/>
          <p14:tracePt t="24986" x="4833938" y="4146550"/>
          <p14:tracePt t="24987" x="4799013" y="4171950"/>
          <p14:tracePt t="25003" x="4622800" y="4238625"/>
          <p14:tracePt t="25004" x="4581525" y="4264025"/>
          <p14:tracePt t="25019" x="4338638" y="4322763"/>
          <p14:tracePt t="25020" x="4313238" y="4322763"/>
          <p14:tracePt t="25036" x="4019550" y="4381500"/>
          <p14:tracePt t="25036" x="3976688" y="4389438"/>
          <p14:tracePt t="25052" x="3683000" y="4432300"/>
          <p14:tracePt t="25053" x="3641725" y="4432300"/>
          <p14:tracePt t="25054" x="3616325" y="4440238"/>
          <p14:tracePt t="25056" x="3600450" y="4440238"/>
          <p14:tracePt t="25057" x="3557588" y="4448175"/>
          <p14:tracePt t="25058" x="3532188" y="4448175"/>
          <p14:tracePt t="25059" x="3516313" y="4448175"/>
          <p14:tracePt t="25069" x="3322638" y="4483100"/>
          <p14:tracePt t="25070" x="3281363" y="4491038"/>
          <p14:tracePt t="25071" x="3263900" y="4491038"/>
          <p14:tracePt t="25072" x="3238500" y="4491038"/>
          <p14:tracePt t="25074" x="3222625" y="4491038"/>
          <p14:tracePt t="25075" x="3189288" y="4491038"/>
          <p14:tracePt t="25076" x="3163888" y="4491038"/>
          <p14:tracePt t="25077" x="3146425" y="4506913"/>
          <p14:tracePt t="25086" x="2978150" y="4524375"/>
          <p14:tracePt t="25087" x="2944813" y="4524375"/>
          <p14:tracePt t="25088" x="2928938" y="4524375"/>
          <p14:tracePt t="25090" x="2903538" y="4532313"/>
          <p14:tracePt t="25091" x="2860675" y="4532313"/>
          <p14:tracePt t="25092" x="2844800" y="4532313"/>
          <p14:tracePt t="25093" x="2827338" y="4532313"/>
          <p14:tracePt t="25103" x="2684463" y="4557713"/>
          <p14:tracePt t="25104" x="2635250" y="4557713"/>
          <p14:tracePt t="25105" x="2617788" y="4557713"/>
          <p14:tracePt t="25106" x="2601913" y="4557713"/>
          <p14:tracePt t="25108" x="2566988" y="4557713"/>
          <p14:tracePt t="25109" x="2559050" y="4557713"/>
          <p14:tracePt t="25110" x="2533650" y="4565650"/>
          <p14:tracePt t="25119" x="2425700" y="4575175"/>
          <p14:tracePt t="25136" x="2181225" y="4591050"/>
          <p14:tracePt t="25137" x="2155825" y="4591050"/>
          <p14:tracePt t="25138" x="2147888" y="4591050"/>
          <p14:tracePt t="25139" x="2139950" y="4591050"/>
          <p14:tracePt t="25141" x="2114550" y="4591050"/>
          <p14:tracePt t="25142" x="2106613" y="4591050"/>
          <p14:tracePt t="25143" x="2097088" y="4600575"/>
          <p14:tracePt t="25144" x="2089150" y="4600575"/>
          <p14:tracePt t="25152" x="2005013" y="4608513"/>
          <p14:tracePt t="25153" x="1979613" y="4608513"/>
          <p14:tracePt t="25154" x="1971675" y="4608513"/>
          <p14:tracePt t="25170" x="1820863" y="4633913"/>
          <p14:tracePt t="25171" x="1795463" y="4641850"/>
          <p14:tracePt t="25186" x="1685925" y="4659313"/>
          <p14:tracePt t="25186" x="1670050" y="4675188"/>
          <p14:tracePt t="25203" x="1560513" y="4684713"/>
          <p14:tracePt t="25203" x="1544638" y="4684713"/>
          <p14:tracePt t="25219" x="1443038" y="4684713"/>
          <p14:tracePt t="25220" x="1435100" y="4684713"/>
          <p14:tracePt t="25221" x="1427163" y="4684713"/>
          <p14:tracePt t="25236" x="1358900" y="4675188"/>
          <p14:tracePt t="25237" x="1343025" y="4675188"/>
          <p14:tracePt t="25253" x="1274763" y="4675188"/>
          <p14:tracePt t="25270" x="1208088" y="4675188"/>
          <p14:tracePt t="25271" x="1182688" y="4675188"/>
          <p14:tracePt t="25286" x="1149350" y="4684713"/>
          <p14:tracePt t="25287" x="1141413" y="4684713"/>
          <p14:tracePt t="25303" x="1133475" y="4692650"/>
          <p14:tracePt t="25320" x="1108075" y="4692650"/>
          <p14:tracePt t="25336" x="1098550" y="4700588"/>
          <p14:tracePt t="25662" x="1116013" y="4700588"/>
          <p14:tracePt t="25668" x="1166813" y="4692650"/>
          <p14:tracePt t="25671" x="1200150" y="4692650"/>
          <p14:tracePt t="25674" x="1250950" y="4675188"/>
          <p14:tracePt t="25675" x="1284288" y="4667250"/>
          <p14:tracePt t="25678" x="1325563" y="4659313"/>
          <p14:tracePt t="25687" x="1427163" y="4659313"/>
          <p14:tracePt t="25688" x="1485900" y="4659313"/>
          <p14:tracePt t="25689" x="1501775" y="4659313"/>
          <p14:tracePt t="25690" x="1509713" y="4659313"/>
          <p14:tracePt t="25692" x="1544638" y="4649788"/>
          <p14:tracePt t="25693" x="1568450" y="4649788"/>
          <p14:tracePt t="25694" x="1577975" y="4649788"/>
          <p14:tracePt t="25703" x="1711325" y="4633913"/>
          <p14:tracePt t="25704" x="1744663" y="4633913"/>
          <p14:tracePt t="25720" x="2005013" y="4624388"/>
          <p14:tracePt t="25720" x="2073275" y="4624388"/>
          <p14:tracePt t="25736" x="2332038" y="4616450"/>
          <p14:tracePt t="25737" x="2374900" y="4616450"/>
          <p14:tracePt t="25738" x="2382838" y="4616450"/>
          <p14:tracePt t="25739" x="2408238" y="4616450"/>
          <p14:tracePt t="25741" x="2425700" y="4616450"/>
          <p14:tracePt t="25742" x="2459038" y="4616450"/>
          <p14:tracePt t="25743" x="2466975" y="4616450"/>
          <p14:tracePt t="25753" x="2584450" y="4616450"/>
          <p14:tracePt t="25769" x="2743200" y="4616450"/>
          <p14:tracePt t="25787" x="2794000" y="4633913"/>
          <p14:tracePt t="25787" x="2801938" y="4633913"/>
          <p14:tracePt t="25803" x="2836863" y="4641850"/>
          <p14:tracePt t="25820" x="2878138" y="4641850"/>
          <p14:tracePt t="25837" x="2936875" y="4633913"/>
          <p14:tracePt t="25853" x="3062288" y="4616450"/>
          <p14:tracePt t="25854" x="3087688" y="4616450"/>
          <p14:tracePt t="25855" x="3095625" y="4616450"/>
          <p14:tracePt t="25857" x="3105150" y="4616450"/>
          <p14:tracePt t="25858" x="3130550" y="4616450"/>
          <p14:tracePt t="25859" x="3138488" y="4616450"/>
          <p14:tracePt t="25870" x="3230563" y="4608513"/>
          <p14:tracePt t="25871" x="3263900" y="4608513"/>
          <p14:tracePt t="25872" x="3271838" y="4591050"/>
          <p14:tracePt t="25873" x="3297238" y="4591050"/>
          <p14:tracePt t="25875" x="3306763" y="4591050"/>
          <p14:tracePt t="25876" x="3330575" y="4591050"/>
          <p14:tracePt t="25877" x="3348038" y="4591050"/>
          <p14:tracePt t="25887" x="3465513" y="4583113"/>
          <p14:tracePt t="25888" x="3498850" y="4583113"/>
          <p14:tracePt t="25889" x="3516313" y="4583113"/>
          <p14:tracePt t="25903" x="3692525" y="4583113"/>
          <p14:tracePt t="25904" x="3725863" y="4583113"/>
          <p14:tracePt t="25920" x="3917950" y="4583113"/>
          <p14:tracePt t="25921" x="3960813" y="4583113"/>
          <p14:tracePt t="25922" x="3968750" y="4583113"/>
          <p14:tracePt t="25937" x="4152900" y="4583113"/>
          <p14:tracePt t="25938" x="4195763" y="4583113"/>
          <p14:tracePt t="25953" x="4387850" y="4575175"/>
          <p14:tracePt t="25954" x="4405313" y="4575175"/>
          <p14:tracePt t="25955" x="4422775" y="4575175"/>
          <p14:tracePt t="25970" x="4614863" y="4549775"/>
          <p14:tracePt t="25971" x="4648200" y="4549775"/>
          <p14:tracePt t="25987" x="4841875" y="4532313"/>
          <p14:tracePt t="25988" x="4883150" y="4532313"/>
          <p14:tracePt t="26003" x="5051425" y="4524375"/>
          <p14:tracePt t="26004" x="5076825" y="4524375"/>
          <p14:tracePt t="26005" x="5076825" y="4506913"/>
          <p14:tracePt t="26006" x="5092700" y="4506913"/>
          <p14:tracePt t="26008" x="5110163" y="4506913"/>
          <p14:tracePt t="26020" x="5202238" y="4506913"/>
          <p14:tracePt t="26021" x="5235575" y="4506913"/>
          <p14:tracePt t="26037" x="5353050" y="4498975"/>
          <p14:tracePt t="26038" x="5370513" y="4498975"/>
          <p14:tracePt t="26053" x="5470525" y="4506913"/>
          <p14:tracePt t="26070" x="5580063" y="4506913"/>
          <p14:tracePt t="26071" x="5605463" y="4506913"/>
          <p14:tracePt t="26087" x="5705475" y="4506913"/>
          <p14:tracePt t="26087" x="5738813" y="4506913"/>
          <p14:tracePt t="26103" x="5865813" y="4498975"/>
          <p14:tracePt t="26120" x="6016625" y="4498975"/>
          <p14:tracePt t="26137" x="6149975" y="4498975"/>
          <p14:tracePt t="26138" x="6167438" y="4498975"/>
          <p14:tracePt t="26154" x="6242050" y="4491038"/>
          <p14:tracePt t="26154" x="6251575" y="4491038"/>
          <p14:tracePt t="26170" x="6267450" y="4491038"/>
          <p14:tracePt t="26295" x="6251575" y="4506913"/>
          <p14:tracePt t="26296" x="6251575" y="4516438"/>
          <p14:tracePt t="26299" x="6226175" y="4524375"/>
          <p14:tracePt t="26303" x="6218238" y="4549775"/>
          <p14:tracePt t="26304" x="6200775" y="4557713"/>
          <p14:tracePt t="26305" x="6183313" y="4557713"/>
          <p14:tracePt t="26320" x="6057900" y="4633913"/>
          <p14:tracePt t="26321" x="6049963" y="4641850"/>
          <p14:tracePt t="26337" x="5873750" y="4700588"/>
          <p14:tracePt t="26338" x="5832475" y="4718050"/>
          <p14:tracePt t="26354" x="5664200" y="4759325"/>
          <p14:tracePt t="26355" x="5621338" y="4767263"/>
          <p14:tracePt t="26371" x="5487988" y="4802188"/>
          <p14:tracePt t="26372" x="5445125" y="4810125"/>
          <p14:tracePt t="26387" x="5303838" y="4843463"/>
          <p14:tracePt t="26388" x="5278438" y="4851400"/>
          <p14:tracePt t="26404" x="5110163" y="4894263"/>
          <p14:tracePt t="26404" x="5068888" y="4902200"/>
          <p14:tracePt t="26420" x="4833938" y="4953000"/>
          <p14:tracePt t="26421" x="4791075" y="4968875"/>
          <p14:tracePt t="26422" x="4783138" y="4968875"/>
          <p14:tracePt t="26423" x="4775200" y="4968875"/>
          <p14:tracePt t="26425" x="4740275" y="4978400"/>
          <p14:tracePt t="26426" x="4732338" y="4978400"/>
          <p14:tracePt t="26427" x="4691063" y="4978400"/>
          <p14:tracePt t="26428" x="4673600" y="4978400"/>
          <p14:tracePt t="26437" x="4548188" y="4994275"/>
          <p14:tracePt t="26438" x="4497388" y="5011738"/>
          <p14:tracePt t="26453" x="4237038" y="5053013"/>
          <p14:tracePt t="26454" x="4195763" y="5053013"/>
          <p14:tracePt t="26455" x="4170363" y="5060950"/>
          <p14:tracePt t="26456" x="4152900" y="5060950"/>
          <p14:tracePt t="26470" x="3876675" y="5070475"/>
          <p14:tracePt t="26471" x="3825875" y="5070475"/>
          <p14:tracePt t="26473" x="3810000" y="5078413"/>
          <p14:tracePt t="26474" x="3784600" y="5078413"/>
          <p14:tracePt t="26476" x="3767138" y="5078413"/>
          <p14:tracePt t="26477" x="3733800" y="5078413"/>
          <p14:tracePt t="26487" x="3582988" y="5078413"/>
          <p14:tracePt t="26488" x="3524250" y="5095875"/>
          <p14:tracePt t="26504" x="3271838" y="5103813"/>
          <p14:tracePt t="26505" x="3222625" y="5103813"/>
          <p14:tracePt t="26520" x="3013075" y="5111750"/>
          <p14:tracePt t="26537" x="2786063" y="5119688"/>
          <p14:tracePt t="26538" x="2760663" y="5119688"/>
          <p14:tracePt t="26554" x="2601913" y="5119688"/>
          <p14:tracePt t="26555" x="2559050" y="5119688"/>
          <p14:tracePt t="26570" x="2382838" y="5111750"/>
          <p14:tracePt t="26571" x="2357438" y="5095875"/>
          <p14:tracePt t="26572" x="2349500" y="5095875"/>
          <p14:tracePt t="26573" x="2341563" y="5095875"/>
          <p14:tracePt t="26575" x="2324100" y="5095875"/>
          <p14:tracePt t="26576" x="2308225" y="5095875"/>
          <p14:tracePt t="26577" x="2298700" y="5095875"/>
          <p14:tracePt t="26587" x="2214563" y="5086350"/>
          <p14:tracePt t="26588" x="2181225" y="5078413"/>
          <p14:tracePt t="26589" x="2173288" y="5078413"/>
          <p14:tracePt t="26591" x="2155825" y="5078413"/>
          <p14:tracePt t="26592" x="2132013" y="5078413"/>
          <p14:tracePt t="26593" x="2114550" y="5078413"/>
          <p14:tracePt t="26594" x="2106613" y="5078413"/>
          <p14:tracePt t="26604" x="2022475" y="5070475"/>
          <p14:tracePt t="26620" x="1846263" y="5053013"/>
          <p14:tracePt t="26621" x="1838325" y="5053013"/>
          <p14:tracePt t="26622" x="1820863" y="5053013"/>
          <p14:tracePt t="26638" x="1720850" y="5045075"/>
          <p14:tracePt t="26639" x="1685925" y="5045075"/>
          <p14:tracePt t="26654" x="1593850" y="5027613"/>
          <p14:tracePt t="26654" x="1568450" y="5011738"/>
          <p14:tracePt t="26670" x="1468438" y="4994275"/>
          <p14:tracePt t="26672" x="1443038" y="4994275"/>
          <p14:tracePt t="26688" x="1392238" y="4968875"/>
          <p14:tracePt t="26688" x="1384300" y="4968875"/>
          <p14:tracePt t="26704" x="1333500" y="4960938"/>
          <p14:tracePt t="26705" x="1317625" y="4960938"/>
          <p14:tracePt t="26721" x="1274763" y="4953000"/>
          <p14:tracePt t="26737" x="1266825" y="4953000"/>
          <p14:tracePt t="26803" x="1258888" y="4953000"/>
          <p14:tracePt t="26811" x="1250950" y="4953000"/>
          <p14:tracePt t="26822" x="1233488" y="4953000"/>
          <p14:tracePt t="26838" x="1225550" y="4978400"/>
          <p14:tracePt t="26855" x="1225550" y="5011738"/>
          <p14:tracePt t="26871" x="1225550" y="5037138"/>
          <p14:tracePt t="26872" x="1225550" y="5053013"/>
          <p14:tracePt t="26888" x="1225550" y="5070475"/>
          <p14:tracePt t="26889" x="1225550" y="5078413"/>
          <p14:tracePt t="26905" x="1225550" y="5103813"/>
          <p14:tracePt t="26905" x="1225550" y="5111750"/>
          <p14:tracePt t="26921" x="1225550" y="5137150"/>
          <p14:tracePt t="26922" x="1225550" y="5145088"/>
          <p14:tracePt t="26946" x="1225550" y="5154613"/>
          <p14:tracePt t="27073" x="1233488" y="5154613"/>
          <p14:tracePt t="27075" x="1241425" y="5154613"/>
          <p14:tracePt t="27076" x="1250950" y="5154613"/>
          <p14:tracePt t="27088" x="1300163" y="5154613"/>
          <p14:tracePt t="27088" x="1325563" y="5154613"/>
          <p14:tracePt t="27105" x="1450975" y="5154613"/>
          <p14:tracePt t="27106" x="1468438" y="5154613"/>
          <p14:tracePt t="27121" x="1611313" y="5154613"/>
          <p14:tracePt t="27122" x="1636713" y="5154613"/>
          <p14:tracePt t="27123" x="1662113" y="5154613"/>
          <p14:tracePt t="27138" x="1838325" y="5154613"/>
          <p14:tracePt t="27138" x="1871663" y="5154613"/>
          <p14:tracePt t="27154" x="2081213" y="5178425"/>
          <p14:tracePt t="27155" x="2114550" y="5178425"/>
          <p14:tracePt t="27171" x="2341563" y="5195888"/>
          <p14:tracePt t="27187" x="2625725" y="5221288"/>
          <p14:tracePt t="27188" x="2660650" y="5221288"/>
          <p14:tracePt t="27189" x="2668588" y="5221288"/>
          <p14:tracePt t="27191" x="2684463" y="5229225"/>
          <p14:tracePt t="27192" x="2719388" y="5229225"/>
          <p14:tracePt t="27193" x="2727325" y="5229225"/>
          <p14:tracePt t="27194" x="2752725" y="5229225"/>
          <p14:tracePt t="27195" x="2760663" y="5229225"/>
          <p14:tracePt t="27204" x="2895600" y="5229225"/>
          <p14:tracePt t="27205" x="2928938" y="5229225"/>
          <p14:tracePt t="27221" x="3138488" y="5229225"/>
          <p14:tracePt t="27222" x="3171825" y="5221288"/>
          <p14:tracePt t="27238" x="3340100" y="5213350"/>
          <p14:tracePt t="27239" x="3373438" y="5203825"/>
          <p14:tracePt t="27240" x="3381375" y="5203825"/>
          <p14:tracePt t="27242" x="3389313" y="5203825"/>
          <p14:tracePt t="27243" x="3414713" y="5203825"/>
          <p14:tracePt t="27244" x="3424238" y="5203825"/>
          <p14:tracePt t="27245" x="3432175" y="5203825"/>
          <p14:tracePt t="27254" x="3516313" y="5195888"/>
          <p14:tracePt t="27271" x="3683000" y="5162550"/>
          <p14:tracePt t="27271" x="3708400" y="5162550"/>
          <p14:tracePt t="27288" x="3810000" y="5154613"/>
          <p14:tracePt t="27288" x="3835400" y="5137150"/>
          <p14:tracePt t="27304" x="3935413" y="5129213"/>
          <p14:tracePt t="27305" x="3960813" y="5129213"/>
          <p14:tracePt t="27321" x="4060825" y="5119688"/>
          <p14:tracePt t="27322" x="4086225" y="5119688"/>
          <p14:tracePt t="27323" x="4094163" y="5119688"/>
          <p14:tracePt t="27338" x="4187825" y="5111750"/>
          <p14:tracePt t="27339" x="4211638" y="5111750"/>
          <p14:tracePt t="27354" x="4321175" y="5111750"/>
          <p14:tracePt t="27356" x="4346575" y="5095875"/>
          <p14:tracePt t="27357" x="4354513" y="5095875"/>
          <p14:tracePt t="27358" x="4364038" y="5095875"/>
          <p14:tracePt t="27371" x="4464050" y="5095875"/>
          <p14:tracePt t="27372" x="4481513" y="5095875"/>
          <p14:tracePt t="27388" x="4606925" y="5095875"/>
          <p14:tracePt t="27389" x="4632325" y="5095875"/>
          <p14:tracePt t="27391" x="4648200" y="5095875"/>
          <p14:tracePt t="27392" x="4657725" y="5095875"/>
          <p14:tracePt t="27404" x="4757738" y="5095875"/>
          <p14:tracePt t="27421" x="4883150" y="5095875"/>
          <p14:tracePt t="27421" x="4900613" y="5095875"/>
          <p14:tracePt t="27438" x="4984750" y="5095875"/>
          <p14:tracePt t="27439" x="4992688" y="5086350"/>
          <p14:tracePt t="27440" x="5010150" y="5086350"/>
          <p14:tracePt t="27455" x="5051425" y="5086350"/>
          <p14:tracePt t="27455" x="5059363" y="5086350"/>
          <p14:tracePt t="27471" x="5092700" y="5086350"/>
          <p14:tracePt t="27472" x="5102225" y="5086350"/>
          <p14:tracePt t="27488" x="5135563" y="5078413"/>
          <p14:tracePt t="27489" x="5143500" y="5078413"/>
          <p14:tracePt t="27505" x="5186363" y="5070475"/>
          <p14:tracePt t="27506" x="5194300" y="5070475"/>
          <p14:tracePt t="27521" x="5245100" y="5053013"/>
          <p14:tracePt t="27538" x="5303838" y="5053013"/>
          <p14:tracePt t="27539" x="5303838" y="5045075"/>
          <p14:tracePt t="27555" x="5319713" y="5045075"/>
          <p14:tracePt t="27571" x="5327650" y="5045075"/>
          <p14:tracePt t="27687" x="5345113" y="5045075"/>
          <p14:tracePt t="27690" x="5353050" y="5037138"/>
          <p14:tracePt t="27705" x="5437188" y="5027613"/>
          <p14:tracePt t="27706" x="5454650" y="5027613"/>
          <p14:tracePt t="27707" x="5470525" y="5027613"/>
          <p14:tracePt t="27721" x="5554663" y="5011738"/>
          <p14:tracePt t="27722" x="5562600" y="5011738"/>
          <p14:tracePt t="27723" x="5572125" y="5011738"/>
          <p14:tracePt t="27738" x="5646738" y="5011738"/>
          <p14:tracePt t="27739" x="5664200" y="5011738"/>
          <p14:tracePt t="27755" x="5722938" y="5011738"/>
          <p14:tracePt t="27756" x="5730875" y="5011738"/>
          <p14:tracePt t="27771" x="5748338" y="5011738"/>
          <p14:tracePt t="27789" x="5764213" y="5011738"/>
          <p14:tracePt t="27943" x="5756275" y="5011738"/>
          <p14:tracePt t="27944" x="5748338" y="5019675"/>
          <p14:tracePt t="27947" x="5738813" y="5027613"/>
          <p14:tracePt t="27955" x="5715000" y="5053013"/>
          <p14:tracePt t="27972" x="5621338" y="5103813"/>
          <p14:tracePt t="27973" x="5613400" y="5103813"/>
          <p14:tracePt t="27974" x="5597525" y="5111750"/>
          <p14:tracePt t="27975" x="5588000" y="5111750"/>
          <p14:tracePt t="27988" x="5529263" y="5145088"/>
          <p14:tracePt t="27989" x="5495925" y="5154613"/>
          <p14:tracePt t="27990" x="5487988" y="5154613"/>
          <p14:tracePt t="28005" x="5378450" y="5178425"/>
          <p14:tracePt t="28006" x="5362575" y="5178425"/>
          <p14:tracePt t="28007" x="5362575" y="5187950"/>
          <p14:tracePt t="28009" x="5345113" y="5187950"/>
          <p14:tracePt t="28010" x="5337175" y="5187950"/>
          <p14:tracePt t="28022" x="5253038" y="5203825"/>
          <p14:tracePt t="28038" x="5135563" y="5237163"/>
          <p14:tracePt t="28039" x="5118100" y="5237163"/>
          <p14:tracePt t="28040" x="5110163" y="5246688"/>
          <p14:tracePt t="28055" x="5000625" y="5272088"/>
          <p14:tracePt t="28056" x="4984750" y="5272088"/>
          <p14:tracePt t="28072" x="4841875" y="5287963"/>
          <p14:tracePt t="28073" x="4824413" y="5287963"/>
          <p14:tracePt t="28074" x="4816475" y="5287963"/>
          <p14:tracePt t="28075" x="4799013" y="5287963"/>
          <p14:tracePt t="28077" x="4791075" y="5287963"/>
          <p14:tracePt t="28078" x="4775200" y="5305425"/>
          <p14:tracePt t="28079" x="4757738" y="5305425"/>
          <p14:tracePt t="28088" x="4699000" y="5305425"/>
          <p14:tracePt t="28089" x="4673600" y="5305425"/>
          <p14:tracePt t="28090" x="4665663" y="5305425"/>
          <p14:tracePt t="28092" x="4648200" y="5305425"/>
          <p14:tracePt t="28094" x="4632325" y="5313363"/>
          <p14:tracePt t="28094" x="4622800" y="5313363"/>
          <p14:tracePt t="28105" x="4548188" y="5313363"/>
          <p14:tracePt t="28106" x="4522788" y="5313363"/>
          <p14:tracePt t="28122" x="4397375" y="5321300"/>
          <p14:tracePt t="28122" x="4371975" y="5321300"/>
          <p14:tracePt t="28138" x="4246563" y="5330825"/>
          <p14:tracePt t="28139" x="4237038" y="5330825"/>
          <p14:tracePt t="28140" x="4229100" y="5330825"/>
          <p14:tracePt t="28141" x="4211638" y="5330825"/>
          <p14:tracePt t="28142" x="4203700" y="5330825"/>
          <p14:tracePt t="28155" x="4111625" y="5346700"/>
          <p14:tracePt t="28155" x="4086225" y="5346700"/>
          <p14:tracePt t="28172" x="3943350" y="5364163"/>
          <p14:tracePt t="28173" x="3917950" y="5364163"/>
          <p14:tracePt t="28189" x="3751263" y="5372100"/>
          <p14:tracePt t="28190" x="3725863" y="5372100"/>
          <p14:tracePt t="28205" x="3557588" y="5389563"/>
          <p14:tracePt t="28206" x="3516313" y="5397500"/>
          <p14:tracePt t="28222" x="3330575" y="5405438"/>
          <p14:tracePt t="28238" x="3095625" y="5456238"/>
          <p14:tracePt t="28239" x="3062288" y="5456238"/>
          <p14:tracePt t="28255" x="2852738" y="5489575"/>
          <p14:tracePt t="28272" x="2601913" y="5532438"/>
          <p14:tracePt t="28273" x="2576513" y="5540375"/>
          <p14:tracePt t="28288" x="2390775" y="5581650"/>
          <p14:tracePt t="28290" x="2349500" y="5599113"/>
          <p14:tracePt t="28291" x="2324100" y="5599113"/>
          <p14:tracePt t="28305" x="2155825" y="5649913"/>
          <p14:tracePt t="28322" x="1920875" y="5708650"/>
          <p14:tracePt t="28323" x="1887538" y="5724525"/>
          <p14:tracePt t="28324" x="1879600" y="5724525"/>
          <p14:tracePt t="28338" x="1711325" y="5783263"/>
          <p14:tracePt t="28339" x="1685925" y="5783263"/>
          <p14:tracePt t="28340" x="1677988" y="5791200"/>
          <p14:tracePt t="28355" x="1527175" y="5849938"/>
          <p14:tracePt t="28372" x="1460500" y="5867400"/>
          <p14:tracePt t="28401" x="1460500" y="5875338"/>
          <p14:tracePt t="28405" x="1443038" y="5875338"/>
          <p14:tracePt t="28423" x="1427163" y="5900738"/>
          <p14:tracePt t="28438" x="1392238" y="5908675"/>
          <p14:tracePt t="28439" x="1392238" y="5918200"/>
          <p14:tracePt t="28456" x="1350963" y="5934075"/>
          <p14:tracePt t="28472" x="1317625" y="5943600"/>
          <p14:tracePt t="28489" x="1300163" y="5943600"/>
          <p14:tracePt t="28506" x="1274763" y="5951538"/>
          <p14:tracePt t="28507" x="1266825" y="5951538"/>
          <p14:tracePt t="28522" x="1233488" y="5959475"/>
          <p14:tracePt t="28539" x="1208088" y="5959475"/>
          <p14:tracePt t="28555" x="1166813" y="5976938"/>
          <p14:tracePt t="28572" x="1141413" y="5984875"/>
          <p14:tracePt t="28589" x="1133475" y="5984875"/>
          <p14:tracePt t="28590" x="1123950" y="5984875"/>
          <p14:tracePt t="28606" x="1108075" y="5992813"/>
          <p14:tracePt t="28622" x="1098550" y="6002338"/>
          <p14:tracePt t="28623" x="1090613" y="6002338"/>
          <p14:tracePt t="28639" x="1082675" y="6018213"/>
          <p14:tracePt t="28656" x="1057275" y="6027738"/>
          <p14:tracePt t="28672" x="1039813" y="6043613"/>
          <p14:tracePt t="28689" x="1023938" y="6069013"/>
          <p14:tracePt t="28690" x="1016000" y="6069013"/>
          <p14:tracePt t="28708" x="1016000" y="6076950"/>
          <p14:tracePt t="28868" x="1023938" y="6076950"/>
          <p14:tracePt t="28870" x="1023938" y="6061075"/>
          <p14:tracePt t="28930" x="1023938" y="6051550"/>
          <p14:tracePt t="28934" x="1031875" y="6051550"/>
          <p14:tracePt t="28939" x="1031875" y="6043613"/>
          <p14:tracePt t="28956" x="1049338" y="6035675"/>
          <p14:tracePt t="28957" x="1049338" y="6018213"/>
          <p14:tracePt t="28973" x="1074738" y="6002338"/>
          <p14:tracePt t="28974" x="1082675" y="6002338"/>
          <p14:tracePt t="28990" x="1108075" y="5992813"/>
          <p14:tracePt t="28991" x="1116013" y="5992813"/>
          <p14:tracePt t="29006" x="1123950" y="5976938"/>
          <p14:tracePt t="29023" x="1149350" y="5969000"/>
          <p14:tracePt t="29040" x="1157288" y="5969000"/>
          <p14:tracePt t="29274" x="1157288" y="5976938"/>
          <p14:tracePt t="29278" x="1149350" y="5976938"/>
          <p14:tracePt t="29313" x="1149350" y="5984875"/>
          <p14:tracePt t="29432" x="1157288" y="5984875"/>
          <p14:tracePt t="29535" x="1166813" y="5984875"/>
          <p14:tracePt t="29546" x="1174750" y="5984875"/>
          <p14:tracePt t="29702" x="1192213" y="5984875"/>
          <p14:tracePt t="29710" x="1208088" y="5984875"/>
          <p14:tracePt t="29723" x="1250950" y="5984875"/>
          <p14:tracePt t="29724" x="1258888" y="5984875"/>
          <p14:tracePt t="29725" x="1274763" y="5984875"/>
          <p14:tracePt t="29726" x="1284288" y="5984875"/>
          <p14:tracePt t="29740" x="1343025" y="5984875"/>
          <p14:tracePt t="29740" x="1368425" y="5984875"/>
          <p14:tracePt t="29756" x="1485900" y="5984875"/>
          <p14:tracePt t="29757" x="1501775" y="5984875"/>
          <p14:tracePt t="29758" x="1509713" y="5984875"/>
          <p14:tracePt t="29773" x="1652588" y="5984875"/>
          <p14:tracePt t="29773" x="1677988" y="5984875"/>
          <p14:tracePt t="29790" x="1828800" y="5984875"/>
          <p14:tracePt t="29791" x="1862138" y="5984875"/>
          <p14:tracePt t="29792" x="1879600" y="5984875"/>
          <p14:tracePt t="29807" x="2030413" y="5976938"/>
          <p14:tracePt t="29823" x="2198688" y="5969000"/>
          <p14:tracePt t="29824" x="2206625" y="5969000"/>
          <p14:tracePt t="29840" x="2324100" y="5959475"/>
          <p14:tracePt t="29841" x="2341563" y="5959475"/>
          <p14:tracePt t="29856" x="2474913" y="5951538"/>
          <p14:tracePt t="29857" x="2492375" y="5951538"/>
          <p14:tracePt t="29858" x="2500313" y="5951538"/>
          <p14:tracePt t="29873" x="2643188" y="5934075"/>
          <p14:tracePt t="29874" x="2676525" y="5934075"/>
          <p14:tracePt t="29890" x="2827338" y="5926138"/>
          <p14:tracePt t="29906" x="3021013" y="5926138"/>
          <p14:tracePt t="29907" x="3046413" y="5926138"/>
          <p14:tracePt t="29908" x="3054350" y="5926138"/>
          <p14:tracePt t="29923" x="3213100" y="5943600"/>
          <p14:tracePt t="29924" x="3222625" y="5943600"/>
          <p14:tracePt t="29940" x="3348038" y="5951538"/>
          <p14:tracePt t="29941" x="3373438" y="5951538"/>
          <p14:tracePt t="29942" x="3381375" y="5951538"/>
          <p14:tracePt t="29956" x="3457575" y="5976938"/>
          <p14:tracePt t="29957" x="3465513" y="5976938"/>
          <p14:tracePt t="29973" x="3524250" y="5976938"/>
          <p14:tracePt t="29990" x="3565525" y="5984875"/>
          <p14:tracePt t="30007" x="3600450" y="5984875"/>
          <p14:tracePt t="30023" x="3649663" y="5984875"/>
          <p14:tracePt t="30024" x="3667125" y="5992813"/>
          <p14:tracePt t="30040" x="3725863" y="5992813"/>
          <p14:tracePt t="30057" x="3859213" y="5992813"/>
          <p14:tracePt t="30058" x="3884613" y="5992813"/>
          <p14:tracePt t="30059" x="3894138" y="5992813"/>
          <p14:tracePt t="30060" x="3902075" y="5976938"/>
          <p14:tracePt t="30073" x="4002088" y="5969000"/>
          <p14:tracePt t="30074" x="4019550" y="5969000"/>
          <p14:tracePt t="30075" x="4027488" y="5969000"/>
          <p14:tracePt t="30076" x="4044950" y="5969000"/>
          <p14:tracePt t="30090" x="4137025" y="5959475"/>
          <p14:tracePt t="30091" x="4152900" y="5959475"/>
          <p14:tracePt t="30092" x="4170363" y="5959475"/>
          <p14:tracePt t="30107" x="4237038" y="5951538"/>
          <p14:tracePt t="30108" x="4254500" y="5951538"/>
          <p14:tracePt t="30124" x="4295775" y="5926138"/>
          <p14:tracePt t="30140" x="4321175" y="5918200"/>
          <p14:tracePt t="30141" x="4338638" y="5918200"/>
          <p14:tracePt t="30157" x="4364038" y="5908675"/>
          <p14:tracePt t="30158" x="4379913" y="5908675"/>
          <p14:tracePt t="30174" x="4397375" y="5908675"/>
          <p14:tracePt t="30175" x="4397375" y="5892800"/>
          <p14:tracePt t="30190" x="4422775" y="5892800"/>
          <p14:tracePt t="30207" x="4430713" y="5884863"/>
          <p14:tracePt t="30208" x="4438650" y="5884863"/>
          <p14:tracePt t="30224" x="4471988" y="5884863"/>
          <p14:tracePt t="30240" x="4514850" y="5875338"/>
          <p14:tracePt t="30242" x="4530725" y="5875338"/>
          <p14:tracePt t="30257" x="4564063" y="5867400"/>
          <p14:tracePt t="30258" x="4573588" y="5867400"/>
          <p14:tracePt t="30274" x="4614863" y="5849938"/>
          <p14:tracePt t="30275" x="4632325" y="5849938"/>
          <p14:tracePt t="30290" x="4648200" y="5849938"/>
          <p14:tracePt t="30307" x="4681538" y="5849938"/>
          <p14:tracePt t="30324" x="4716463" y="5849938"/>
          <p14:tracePt t="30509" x="4724400" y="5849938"/>
          <p14:tracePt t="30521" x="4732338" y="5849938"/>
          <p14:tracePt t="30525" x="4732338" y="5842000"/>
          <p14:tracePt t="30540" x="4757738" y="5842000"/>
          <p14:tracePt t="30541" x="4765675" y="5842000"/>
          <p14:tracePt t="30557" x="4816475" y="5834063"/>
          <p14:tracePt t="30574" x="4892675" y="5834063"/>
          <p14:tracePt t="30575" x="4900613" y="5834063"/>
          <p14:tracePt t="30576" x="4908550" y="5834063"/>
          <p14:tracePt t="30590" x="4984750" y="5834063"/>
          <p14:tracePt t="30607" x="5068888" y="5859463"/>
          <p14:tracePt t="30608" x="5076825" y="5859463"/>
          <p14:tracePt t="30609" x="5092700" y="5859463"/>
          <p14:tracePt t="30624" x="5135563" y="5867400"/>
          <p14:tracePt t="30640" x="5176838" y="5875338"/>
          <p14:tracePt t="30657" x="5186363" y="5875338"/>
          <p14:tracePt t="30674" x="5202238" y="5892800"/>
          <p14:tracePt t="30690" x="5235575" y="5900738"/>
          <p14:tracePt t="30707" x="5268913" y="5892800"/>
          <p14:tracePt t="30724" x="5319713" y="5884863"/>
          <p14:tracePt t="30740" x="5353050" y="5884863"/>
          <p14:tracePt t="30741" x="5353050" y="5875338"/>
          <p14:tracePt t="30757" x="5386388" y="5875338"/>
          <p14:tracePt t="30774" x="5411788" y="5867400"/>
          <p14:tracePt t="30791" x="5445125" y="5867400"/>
          <p14:tracePt t="30792" x="5454650" y="5867400"/>
          <p14:tracePt t="30807" x="5487988" y="5867400"/>
          <p14:tracePt t="30808" x="5495925" y="5867400"/>
          <p14:tracePt t="30824" x="5529263" y="5867400"/>
          <p14:tracePt t="30825" x="5554663" y="5867400"/>
          <p14:tracePt t="30841" x="5572125" y="5849938"/>
          <p14:tracePt t="30858" x="5605463" y="5842000"/>
          <p14:tracePt t="30874" x="5613400" y="5842000"/>
          <p14:tracePt t="31164" x="5613400" y="5849938"/>
          <p14:tracePt t="31168" x="5597525" y="5849938"/>
          <p14:tracePt t="31174" x="5588000" y="5859463"/>
          <p14:tracePt t="31175" x="5588000" y="5867400"/>
          <p14:tracePt t="31176" x="5580063" y="5867400"/>
          <p14:tracePt t="31191" x="5529263" y="5900738"/>
          <p14:tracePt t="31192" x="5513388" y="5900738"/>
          <p14:tracePt t="31208" x="5454650" y="5918200"/>
          <p14:tracePt t="31209" x="5429250" y="5934075"/>
          <p14:tracePt t="31224" x="5345113" y="5951538"/>
          <p14:tracePt t="31241" x="5235575" y="5976938"/>
          <p14:tracePt t="31242" x="5210175" y="5976938"/>
          <p14:tracePt t="31258" x="5127625" y="5984875"/>
          <p14:tracePt t="31275" x="5043488" y="5992813"/>
          <p14:tracePt t="31291" x="4992688" y="6002338"/>
          <p14:tracePt t="31292" x="4984750" y="6002338"/>
          <p14:tracePt t="31308" x="4967288" y="6002338"/>
          <p14:tracePt t="31324" x="4941888" y="6018213"/>
          <p14:tracePt t="31342" x="4875213" y="6018213"/>
          <p14:tracePt t="31343" x="4841875" y="6027738"/>
          <p14:tracePt t="31358" x="4740275" y="6035675"/>
          <p14:tracePt t="31359" x="4706938" y="6035675"/>
          <p14:tracePt t="31374" x="4540250" y="6035675"/>
          <p14:tracePt t="31376" x="4497388" y="6035675"/>
          <p14:tracePt t="31391" x="4321175" y="6035675"/>
          <p14:tracePt t="31408" x="4119563" y="6035675"/>
          <p14:tracePt t="31408" x="4103688" y="6035675"/>
          <p14:tracePt t="31409" x="4086225" y="6035675"/>
          <p14:tracePt t="31410" x="4078288" y="6035675"/>
          <p14:tracePt t="31412" x="4070350" y="6035675"/>
          <p14:tracePt t="31413" x="4044950" y="6035675"/>
          <p14:tracePt t="31414" x="4035425" y="6035675"/>
          <p14:tracePt t="31415" x="4027488" y="6035675"/>
          <p14:tracePt t="31424" x="3952875" y="6035675"/>
          <p14:tracePt t="31441" x="3825875" y="6035675"/>
          <p14:tracePt t="31442" x="3810000" y="6035675"/>
          <p14:tracePt t="31443" x="3792538" y="6035675"/>
          <p14:tracePt t="31458" x="3700463" y="6035675"/>
          <p14:tracePt t="31459" x="3683000" y="6043613"/>
          <p14:tracePt t="31475" x="3582988" y="6043613"/>
          <p14:tracePt t="31476" x="3557588" y="6043613"/>
          <p14:tracePt t="31492" x="3440113" y="6043613"/>
          <p14:tracePt t="31493" x="3406775" y="6043613"/>
          <p14:tracePt t="31494" x="3398838" y="6043613"/>
          <p14:tracePt t="31508" x="3281363" y="6043613"/>
          <p14:tracePt t="31525" x="3095625" y="6061075"/>
          <p14:tracePt t="31526" x="3062288" y="6061075"/>
          <p14:tracePt t="31527" x="3054350" y="6061075"/>
          <p14:tracePt t="31541" x="2911475" y="6061075"/>
          <p14:tracePt t="31542" x="2903538" y="6061075"/>
          <p14:tracePt t="31543" x="2870200" y="6069013"/>
          <p14:tracePt t="31558" x="2727325" y="6086475"/>
          <p14:tracePt t="31559" x="2693988" y="6102350"/>
          <p14:tracePt t="31575" x="2533650" y="6127750"/>
          <p14:tracePt t="31591" x="2382838" y="6161088"/>
          <p14:tracePt t="31592" x="2366963" y="6169025"/>
          <p14:tracePt t="31593" x="2357438" y="6169025"/>
          <p14:tracePt t="31608" x="2265363" y="6203950"/>
          <p14:tracePt t="31609" x="2239963" y="6203950"/>
          <p14:tracePt t="31624" x="2147888" y="6237288"/>
          <p14:tracePt t="31625" x="2139950" y="6237288"/>
          <p14:tracePt t="31626" x="2132013" y="6245225"/>
          <p14:tracePt t="31642" x="2047875" y="6278563"/>
          <p14:tracePt t="31643" x="2030413" y="6278563"/>
          <p14:tracePt t="31659" x="1971675" y="6311900"/>
          <p14:tracePt t="31675" x="1920875" y="6337300"/>
          <p14:tracePt t="31676" x="1905000" y="6354763"/>
          <p14:tracePt t="31691" x="1879600" y="6370638"/>
          <p14:tracePt t="31709" x="1854200" y="6396038"/>
          <p14:tracePt t="31710" x="1846263" y="6396038"/>
          <p14:tracePt t="31711" x="1846263" y="6403975"/>
          <p14:tracePt t="31725" x="1838325" y="6413500"/>
          <p14:tracePt t="31726" x="1820863" y="6413500"/>
          <p14:tracePt t="31741" x="1812925" y="6421438"/>
          <p14:tracePt t="31758" x="1803400" y="6438900"/>
          <p14:tracePt t="31775" x="1795463" y="6446838"/>
          <p14:tracePt t="31791" x="1779588" y="644683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4FBF-056A-E7D4-1C87-05CB3F7AF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110" y="2277288"/>
            <a:ext cx="8142515" cy="1532634"/>
          </a:xfrm>
          <a:solidFill>
            <a:srgbClr val="FFFFCC"/>
          </a:solidFill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sz="3200" dirty="0"/>
              <a:t>Biz   çarpma		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  <a:r>
              <a:rPr lang="tr-TR" sz="3200" dirty="0"/>
              <a:t>	 </a:t>
            </a:r>
          </a:p>
          <a:p>
            <a:r>
              <a:rPr lang="tr-TR" sz="3200" dirty="0"/>
              <a:t>Biz   bölme		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</a:p>
          <a:p>
            <a:r>
              <a:rPr lang="tr-TR" sz="3200" dirty="0"/>
              <a:t>Biz hayvanların hayatını 	öğren</a:t>
            </a:r>
            <a:r>
              <a:rPr lang="tr-TR" sz="3200" dirty="0">
                <a:solidFill>
                  <a:srgbClr val="FF0000"/>
                </a:solidFill>
              </a:rPr>
              <a:t>iyoruz.</a:t>
            </a:r>
            <a:endParaRPr lang="tr-TR" sz="32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631266F-F1ED-94E3-11E9-6534B9EDE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913427"/>
              </p:ext>
            </p:extLst>
          </p:nvPr>
        </p:nvGraphicFramePr>
        <p:xfrm>
          <a:off x="2438400" y="0"/>
          <a:ext cx="6929458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0792">
                  <a:extLst>
                    <a:ext uri="{9D8B030D-6E8A-4147-A177-3AD203B41FA5}">
                      <a16:colId xmlns:a16="http://schemas.microsoft.com/office/drawing/2014/main" val="4961803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612598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6892175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Biz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çarpma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öğreniyoruz.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1510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bölme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72146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Biz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hayvanların hayatını öğreniyoruz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öğreniyoruz.</a:t>
                      </a:r>
                      <a:endParaRPr lang="en-US" sz="3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44363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571E282-F3B8-ACDE-0162-BEBAD09512FF}"/>
              </a:ext>
            </a:extLst>
          </p:cNvPr>
          <p:cNvSpPr txBox="1"/>
          <p:nvPr/>
        </p:nvSpPr>
        <p:spPr>
          <a:xfrm>
            <a:off x="3465895" y="3940554"/>
            <a:ext cx="5035852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dirty="0"/>
              <a:t>çarpma: 	</a:t>
            </a:r>
            <a:r>
              <a:rPr lang="tr-TR" sz="2800" dirty="0" err="1"/>
              <a:t>multiplication</a:t>
            </a:r>
            <a:endParaRPr lang="tr-TR" sz="2800" dirty="0"/>
          </a:p>
          <a:p>
            <a:r>
              <a:rPr lang="tr-TR" sz="2800" b="1" dirty="0"/>
              <a:t>bölme: </a:t>
            </a:r>
            <a:r>
              <a:rPr lang="tr-TR" sz="2800" dirty="0"/>
              <a:t> 	</a:t>
            </a:r>
            <a:r>
              <a:rPr lang="tr-TR" sz="2800" dirty="0" err="1"/>
              <a:t>division</a:t>
            </a:r>
            <a:endParaRPr lang="tr-TR" sz="2800" dirty="0"/>
          </a:p>
          <a:p>
            <a:r>
              <a:rPr lang="tr-TR" sz="2800" b="1" dirty="0"/>
              <a:t>hayvan</a:t>
            </a:r>
            <a:r>
              <a:rPr lang="tr-TR" sz="2800" dirty="0"/>
              <a:t>: 	</a:t>
            </a:r>
            <a:r>
              <a:rPr lang="tr-TR" sz="2800" dirty="0" err="1"/>
              <a:t>animal</a:t>
            </a:r>
            <a:endParaRPr lang="tr-TR" sz="2800" dirty="0"/>
          </a:p>
          <a:p>
            <a:r>
              <a:rPr lang="tr-TR" sz="2800" b="1" dirty="0"/>
              <a:t>hayvanlar</a:t>
            </a:r>
            <a:r>
              <a:rPr lang="tr-TR" sz="2800" dirty="0"/>
              <a:t>: 	</a:t>
            </a:r>
            <a:r>
              <a:rPr lang="tr-TR" sz="2800" dirty="0" err="1"/>
              <a:t>animal</a:t>
            </a:r>
            <a:r>
              <a:rPr lang="tr-TR" sz="2800" dirty="0" err="1">
                <a:solidFill>
                  <a:srgbClr val="FF0000"/>
                </a:solidFill>
              </a:rPr>
              <a:t>s</a:t>
            </a:r>
            <a:endParaRPr lang="tr-TR" sz="2800" dirty="0">
              <a:solidFill>
                <a:srgbClr val="FF0000"/>
              </a:solidFill>
            </a:endParaRPr>
          </a:p>
          <a:p>
            <a:r>
              <a:rPr lang="tr-TR" sz="2800" b="1" dirty="0"/>
              <a:t>hayat</a:t>
            </a:r>
            <a:r>
              <a:rPr lang="tr-TR" sz="2800" dirty="0"/>
              <a:t>:  	life</a:t>
            </a:r>
            <a:endParaRPr lang="tr-TR" sz="28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4C7133-8AC9-5DAA-7851-0AC07441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0" y="802217"/>
            <a:ext cx="2111220" cy="102340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Biz: </a:t>
            </a:r>
            <a:r>
              <a:rPr lang="tr-TR" dirty="0" err="1"/>
              <a:t>We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58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67"/>
    </mc:Choice>
    <mc:Fallback xmlns="">
      <p:transition spd="slow" advTm="38467"/>
    </mc:Fallback>
  </mc:AlternateContent>
  <p:extLst>
    <p:ext uri="{3A86A75C-4F4B-4683-9AE1-C65F6400EC91}">
      <p14:laserTraceLst xmlns:p14="http://schemas.microsoft.com/office/powerpoint/2010/main">
        <p14:tracePtLst>
          <p14:tracePt t="1919" x="1770063" y="6446838"/>
          <p14:tracePt t="1924" x="1762125" y="6438900"/>
          <p14:tracePt t="1928" x="1728788" y="6396038"/>
          <p14:tracePt t="1930" x="1720850" y="6388100"/>
          <p14:tracePt t="1932" x="1695450" y="6380163"/>
          <p14:tracePt t="1936" x="1695450" y="6370638"/>
          <p14:tracePt t="1937" x="1695450" y="6354763"/>
          <p14:tracePt t="1946" x="1703388" y="6329363"/>
          <p14:tracePt t="1963" x="1720850" y="6286500"/>
          <p14:tracePt t="1979" x="1762125" y="6203950"/>
          <p14:tracePt t="1980" x="1795463" y="6178550"/>
          <p14:tracePt t="1981" x="1795463" y="6169025"/>
          <p14:tracePt t="1996" x="1879600" y="6094413"/>
          <p14:tracePt t="1997" x="1912938" y="6076950"/>
          <p14:tracePt t="2012" x="2055813" y="5976938"/>
          <p14:tracePt t="2013" x="2081213" y="5969000"/>
          <p14:tracePt t="2014" x="2089150" y="5969000"/>
          <p14:tracePt t="2029" x="2324100" y="5849938"/>
          <p14:tracePt t="2030" x="2382838" y="5834063"/>
          <p14:tracePt t="2046" x="2794000" y="5683250"/>
          <p14:tracePt t="2062" x="3330575" y="5532438"/>
          <p14:tracePt t="2063" x="3389313" y="5497513"/>
          <p14:tracePt t="2065" x="3424238" y="5489575"/>
          <p14:tracePt t="2066" x="3457575" y="5489575"/>
          <p14:tracePt t="2067" x="3506788" y="5464175"/>
          <p14:tracePt t="2069" x="3565525" y="5430838"/>
          <p14:tracePt t="2070" x="3600450" y="5430838"/>
          <p14:tracePt t="2071" x="3633788" y="5422900"/>
          <p14:tracePt t="2079" x="3776663" y="5364163"/>
          <p14:tracePt t="2097" x="4094163" y="5213350"/>
          <p14:tracePt t="2098" x="4137025" y="5178425"/>
          <p14:tracePt t="2099" x="4144963" y="5170488"/>
          <p14:tracePt t="2100" x="4152900" y="5162550"/>
          <p14:tracePt t="2102" x="4152900" y="5154613"/>
          <p14:tracePt t="2103" x="4178300" y="5129213"/>
          <p14:tracePt t="2104" x="4187825" y="5119688"/>
          <p14:tracePt t="2112" x="4237038" y="5070475"/>
          <p14:tracePt t="2113" x="4254500" y="5045075"/>
          <p14:tracePt t="2114" x="4262438" y="5045075"/>
          <p14:tracePt t="2129" x="4338638" y="4927600"/>
          <p14:tracePt t="2130" x="4354513" y="4902200"/>
          <p14:tracePt t="2131" x="4364038" y="4902200"/>
          <p14:tracePt t="2146" x="4481513" y="4743450"/>
          <p14:tracePt t="2147" x="4505325" y="4718050"/>
          <p14:tracePt t="2148" x="4514850" y="4708525"/>
          <p14:tracePt t="2162" x="4632325" y="4524375"/>
          <p14:tracePt t="2163" x="4648200" y="4491038"/>
          <p14:tracePt t="2164" x="4657725" y="4465638"/>
          <p14:tracePt t="2180" x="4740275" y="4205288"/>
          <p14:tracePt t="2196" x="4808538" y="3937000"/>
          <p14:tracePt t="2213" x="4824413" y="3776663"/>
          <p14:tracePt t="2214" x="4824413" y="3768725"/>
          <p14:tracePt t="2230" x="4824413" y="3743325"/>
          <p14:tracePt t="2230" x="4824413" y="3735388"/>
          <p14:tracePt t="2246" x="4824413" y="3684588"/>
          <p14:tracePt t="2247" x="4841875" y="3659188"/>
          <p14:tracePt t="2263" x="4841875" y="3559175"/>
          <p14:tracePt t="2264" x="4841875" y="3533775"/>
          <p14:tracePt t="2265" x="4841875" y="3525838"/>
          <p14:tracePt t="2268" x="4841875" y="3500438"/>
          <p14:tracePt t="2279" x="4833938" y="3408363"/>
          <p14:tracePt t="2280" x="4833938" y="3398838"/>
          <p14:tracePt t="2296" x="4816475" y="3273425"/>
          <p14:tracePt t="2313" x="4791075" y="3114675"/>
          <p14:tracePt t="2314" x="4791075" y="3097213"/>
          <p14:tracePt t="2329" x="4749800" y="2946400"/>
          <p14:tracePt t="2330" x="4749800" y="2913063"/>
          <p14:tracePt t="2346" x="4699000" y="2719388"/>
          <p14:tracePt t="2347" x="4691063" y="2686050"/>
          <p14:tracePt t="2363" x="4581525" y="2517775"/>
          <p14:tracePt t="2364" x="4564063" y="2484438"/>
          <p14:tracePt t="2380" x="4438650" y="2359025"/>
          <p14:tracePt t="2380" x="4413250" y="2341563"/>
          <p14:tracePt t="2381" x="4397375" y="2316163"/>
          <p14:tracePt t="2382" x="4379913" y="2316163"/>
          <p14:tracePt t="2396" x="4254500" y="2198688"/>
          <p14:tracePt t="2397" x="4237038" y="2173288"/>
          <p14:tracePt t="2398" x="4211638" y="2157413"/>
          <p14:tracePt t="2413" x="4144963" y="2055813"/>
          <p14:tracePt t="2414" x="4119563" y="2047875"/>
          <p14:tracePt t="2430" x="4078288" y="1947863"/>
          <p14:tracePt t="2447" x="4027488" y="1855788"/>
          <p14:tracePt t="2463" x="3917950" y="1762125"/>
          <p14:tracePt t="2464" x="3910013" y="1738313"/>
          <p14:tracePt t="2480" x="3784600" y="1628775"/>
          <p14:tracePt t="2481" x="3776663" y="1611313"/>
          <p14:tracePt t="2496" x="3683000" y="1562100"/>
          <p14:tracePt t="2497" x="3659188" y="1544638"/>
          <p14:tracePt t="2513" x="3575050" y="1511300"/>
          <p14:tracePt t="2514" x="3557588" y="1511300"/>
          <p14:tracePt t="2515" x="3541713" y="1501775"/>
          <p14:tracePt t="2529" x="3457575" y="1501775"/>
          <p14:tracePt t="2546" x="3406775" y="1501775"/>
          <p14:tracePt t="2563" x="3348038" y="1536700"/>
          <p14:tracePt t="2564" x="3330575" y="1536700"/>
          <p14:tracePt t="2580" x="3248025" y="1620838"/>
          <p14:tracePt t="2581" x="3248025" y="1636713"/>
          <p14:tracePt t="2582" x="3238500" y="1654175"/>
          <p14:tracePt t="2584" x="3230563" y="1654175"/>
          <p14:tracePt t="2585" x="3222625" y="1670050"/>
          <p14:tracePt t="2586" x="3222625" y="1679575"/>
          <p14:tracePt t="2587" x="3205163" y="1695450"/>
          <p14:tracePt t="2596" x="3179763" y="1762125"/>
          <p14:tracePt t="2597" x="3163888" y="1779588"/>
          <p14:tracePt t="2598" x="3163888" y="1787525"/>
          <p14:tracePt t="2599" x="3154363" y="1797050"/>
          <p14:tracePt t="2613" x="3105150" y="1922463"/>
          <p14:tracePt t="2614" x="3095625" y="1955800"/>
          <p14:tracePt t="2630" x="3054350" y="2098675"/>
          <p14:tracePt t="2631" x="3054350" y="2132013"/>
          <p14:tracePt t="2647" x="3036888" y="2224088"/>
          <p14:tracePt t="2663" x="3028950" y="2341563"/>
          <p14:tracePt t="2664" x="3028950" y="2374900"/>
          <p14:tracePt t="2665" x="3028950" y="2384425"/>
          <p14:tracePt t="2680" x="3028950" y="2501900"/>
          <p14:tracePt t="2680" x="3028950" y="2517775"/>
          <p14:tracePt t="2681" x="3028950" y="2535238"/>
          <p14:tracePt t="2682" x="3028950" y="2543175"/>
          <p14:tracePt t="2684" x="3028950" y="2551113"/>
          <p14:tracePt t="2685" x="3028950" y="2576513"/>
          <p14:tracePt t="2686" x="3028950" y="2586038"/>
          <p14:tracePt t="2697" x="3054350" y="2678113"/>
          <p14:tracePt t="2698" x="3062288" y="2711450"/>
          <p14:tracePt t="2699" x="3079750" y="2711450"/>
          <p14:tracePt t="2713" x="3138488" y="2811463"/>
          <p14:tracePt t="2729" x="3263900" y="2913063"/>
          <p14:tracePt t="2747" x="3330575" y="2928938"/>
          <p14:tracePt t="2764" x="3348038" y="2928938"/>
          <p14:tracePt t="2765" x="3355975" y="2928938"/>
          <p14:tracePt t="2780" x="3373438" y="2913063"/>
          <p14:tracePt t="2796" x="3381375" y="2905125"/>
          <p14:tracePt t="2878" x="3389313" y="2905125"/>
          <p14:tracePt t="2894" x="3389313" y="2895600"/>
          <p14:tracePt t="2899" x="3389313" y="2887663"/>
          <p14:tracePt t="2914" x="3373438" y="2862263"/>
          <p14:tracePt t="2915" x="3365500" y="2862263"/>
          <p14:tracePt t="2930" x="3330575" y="2828925"/>
          <p14:tracePt t="2931" x="3322638" y="2828925"/>
          <p14:tracePt t="2948" x="3281363" y="2786063"/>
          <p14:tracePt t="2949" x="3271838" y="2778125"/>
          <p14:tracePt t="2950" x="3263900" y="2778125"/>
          <p14:tracePt t="2963" x="3230563" y="2744788"/>
          <p14:tracePt t="2964" x="3222625" y="2744788"/>
          <p14:tracePt t="2981" x="3197225" y="2719388"/>
          <p14:tracePt t="2997" x="3179763" y="2693988"/>
          <p14:tracePt t="3014" x="3154363" y="2652713"/>
          <p14:tracePt t="3030" x="3113088" y="2609850"/>
          <p14:tracePt t="3031" x="3095625" y="2601913"/>
          <p14:tracePt t="3047" x="3028950" y="2551113"/>
          <p14:tracePt t="3064" x="2995613" y="2527300"/>
          <p14:tracePt t="3094" x="2995613" y="2517775"/>
          <p14:tracePt t="3099" x="2995613" y="2509838"/>
          <p14:tracePt t="3114" x="3003550" y="2443163"/>
          <p14:tracePt t="3115" x="3003550" y="2433638"/>
          <p14:tracePt t="3130" x="3036888" y="2359025"/>
          <p14:tracePt t="3130" x="3046413" y="2351088"/>
          <p14:tracePt t="3147" x="3095625" y="2266950"/>
          <p14:tracePt t="3164" x="3130550" y="2190750"/>
          <p14:tracePt t="3165" x="3130550" y="2182813"/>
          <p14:tracePt t="3180" x="3146425" y="2132013"/>
          <p14:tracePt t="3197" x="3146425" y="2055813"/>
          <p14:tracePt t="3198" x="3146425" y="2047875"/>
          <p14:tracePt t="3199" x="3146425" y="2032000"/>
          <p14:tracePt t="3214" x="3146425" y="1973263"/>
          <p14:tracePt t="3215" x="3146425" y="1947863"/>
          <p14:tracePt t="3230" x="3146425" y="1889125"/>
          <p14:tracePt t="3231" x="3146425" y="1863725"/>
          <p14:tracePt t="3247" x="3146425" y="1779588"/>
          <p14:tracePt t="3264" x="3146425" y="1687513"/>
          <p14:tracePt t="3265" x="3146425" y="1679575"/>
          <p14:tracePt t="3280" x="3146425" y="1636713"/>
          <p14:tracePt t="3281" x="3146425" y="1628775"/>
          <p14:tracePt t="3297" x="3146425" y="1603375"/>
          <p14:tracePt t="3331" x="3163888" y="1603375"/>
          <p14:tracePt t="3401" x="3163888" y="1595438"/>
          <p14:tracePt t="3408" x="3171825" y="1570038"/>
          <p14:tracePt t="3410" x="3179763" y="1562100"/>
          <p14:tracePt t="3412" x="3189288" y="1552575"/>
          <p14:tracePt t="3414" x="3189288" y="1544638"/>
          <p14:tracePt t="3420" x="3230563" y="1501775"/>
          <p14:tracePt t="3430" x="3289300" y="1427163"/>
          <p14:tracePt t="3447" x="3414713" y="1266825"/>
          <p14:tracePt t="3464" x="3549650" y="1090613"/>
          <p14:tracePt t="3465" x="3582988" y="1057275"/>
          <p14:tracePt t="3467" x="3582988" y="1049338"/>
          <p14:tracePt t="3469" x="3600450" y="1016000"/>
          <p14:tracePt t="3470" x="3624263" y="998538"/>
          <p14:tracePt t="3471" x="3633788" y="982663"/>
          <p14:tracePt t="3481" x="3708400" y="889000"/>
          <p14:tracePt t="3482" x="3733800" y="855663"/>
          <p14:tracePt t="3483" x="3733800" y="847725"/>
          <p14:tracePt t="3485" x="3751263" y="847725"/>
          <p14:tracePt t="3486" x="3767138" y="814388"/>
          <p14:tracePt t="3497" x="3817938" y="747713"/>
          <p14:tracePt t="3498" x="3835400" y="722313"/>
          <p14:tracePt t="3499" x="3843338" y="712788"/>
          <p14:tracePt t="3514" x="3876675" y="663575"/>
          <p14:tracePt t="3531" x="3876675" y="646113"/>
          <p14:tracePt t="3595" x="3884613" y="638175"/>
          <p14:tracePt t="3598" x="3884613" y="630238"/>
          <p14:tracePt t="3599" x="3894138" y="620713"/>
          <p14:tracePt t="3614" x="3927475" y="579438"/>
          <p14:tracePt t="3615" x="3927475" y="561975"/>
          <p14:tracePt t="3631" x="3927475" y="546100"/>
          <p14:tracePt t="3647" x="3935413" y="536575"/>
          <p14:tracePt t="3788" x="3943350" y="536575"/>
          <p14:tracePt t="3790" x="3960813" y="520700"/>
          <p14:tracePt t="3798" x="3986213" y="520700"/>
          <p14:tracePt t="3814" x="4137025" y="495300"/>
          <p14:tracePt t="3815" x="4170363" y="495300"/>
          <p14:tracePt t="3831" x="4313238" y="495300"/>
          <p14:tracePt t="3832" x="4354513" y="495300"/>
          <p14:tracePt t="3847" x="4489450" y="477838"/>
          <p14:tracePt t="3864" x="4614863" y="477838"/>
          <p14:tracePt t="3881" x="4732338" y="469900"/>
          <p14:tracePt t="3898" x="4757738" y="469900"/>
          <p14:tracePt t="3921" x="4757738" y="461963"/>
          <p14:tracePt t="4065" x="4765675" y="461963"/>
          <p14:tracePt t="4068" x="4799013" y="461963"/>
          <p14:tracePt t="4081" x="4892675" y="461963"/>
          <p14:tracePt t="4097" x="5151438" y="477838"/>
          <p14:tracePt t="4098" x="5194300" y="477838"/>
          <p14:tracePt t="4099" x="5219700" y="487363"/>
          <p14:tracePt t="4114" x="5554663" y="520700"/>
          <p14:tracePt t="4115" x="5605463" y="528638"/>
          <p14:tracePt t="4116" x="5638800" y="528638"/>
          <p14:tracePt t="4131" x="6016625" y="571500"/>
          <p14:tracePt t="4132" x="6100763" y="579438"/>
          <p14:tracePt t="4148" x="6527800" y="620713"/>
          <p14:tracePt t="4164" x="7031038" y="704850"/>
          <p14:tracePt t="4165" x="7089775" y="712788"/>
          <p14:tracePt t="4166" x="7123113" y="730250"/>
          <p14:tracePt t="4167" x="7148513" y="730250"/>
          <p14:tracePt t="4169" x="7165975" y="730250"/>
          <p14:tracePt t="4170" x="7216775" y="738188"/>
          <p14:tracePt t="4171" x="7250113" y="747713"/>
          <p14:tracePt t="4172" x="7275513" y="747713"/>
          <p14:tracePt t="4181" x="7442200" y="788988"/>
          <p14:tracePt t="4182" x="7510463" y="814388"/>
          <p14:tracePt t="4183" x="7534275" y="814388"/>
          <p14:tracePt t="4185" x="7551738" y="822325"/>
          <p14:tracePt t="4187" x="7585075" y="830263"/>
          <p14:tracePt t="4188" x="7618413" y="839788"/>
          <p14:tracePt t="4198" x="7753350" y="881063"/>
          <p14:tracePt t="4199" x="7794625" y="898525"/>
          <p14:tracePt t="4214" x="7970838" y="965200"/>
          <p14:tracePt t="4231" x="8131175" y="1041400"/>
          <p14:tracePt t="4248" x="8172450" y="1074738"/>
          <p14:tracePt t="4336" x="8172450" y="1082675"/>
          <p14:tracePt t="4342" x="8172450" y="1090613"/>
          <p14:tracePt t="4349" x="8172450" y="1108075"/>
          <p14:tracePt t="4350" x="8172450" y="1116013"/>
          <p14:tracePt t="4365" x="8172450" y="1133475"/>
          <p14:tracePt t="4366" x="8172450" y="1158875"/>
          <p14:tracePt t="4382" x="8156575" y="1174750"/>
          <p14:tracePt t="4399" x="8156575" y="1243013"/>
          <p14:tracePt t="4399" x="8147050" y="1250950"/>
          <p14:tracePt t="4415" x="8156575" y="1301750"/>
          <p14:tracePt t="4432" x="8172450" y="1343025"/>
          <p14:tracePt t="4448" x="8180388" y="1376363"/>
          <p14:tracePt t="4449" x="8197850" y="1376363"/>
          <p14:tracePt t="4609" x="8205788" y="1376363"/>
          <p14:tracePt t="4610" x="8223250" y="1376363"/>
          <p14:tracePt t="4612" x="8239125" y="1376363"/>
          <p14:tracePt t="4616" x="8248650" y="1376363"/>
          <p14:tracePt t="4631" x="8348663" y="1350963"/>
          <p14:tracePt t="4632" x="8366125" y="1350963"/>
          <p14:tracePt t="4648" x="8474075" y="1335088"/>
          <p14:tracePt t="4648" x="8499475" y="1335088"/>
          <p14:tracePt t="4665" x="8575675" y="1309688"/>
          <p14:tracePt t="4666" x="8591550" y="1309688"/>
          <p14:tracePt t="4681" x="8659813" y="1309688"/>
          <p14:tracePt t="4682" x="8659813" y="1301750"/>
          <p14:tracePt t="4699" x="8685213" y="1292225"/>
          <p14:tracePt t="4923" x="8675688" y="1292225"/>
          <p14:tracePt t="4924" x="8642350" y="1292225"/>
          <p14:tracePt t="4927" x="8616950" y="1301750"/>
          <p14:tracePt t="4928" x="8609013" y="1317625"/>
          <p14:tracePt t="4932" x="8591550" y="1317625"/>
          <p14:tracePt t="4933" x="8558213" y="1325563"/>
          <p14:tracePt t="4934" x="8550275" y="1325563"/>
          <p14:tracePt t="4948" x="8391525" y="1384300"/>
          <p14:tracePt t="4949" x="8348663" y="1384300"/>
          <p14:tracePt t="4950" x="8323263" y="1401763"/>
          <p14:tracePt t="4951" x="8315325" y="1401763"/>
          <p14:tracePt t="4965" x="8131175" y="1460500"/>
          <p14:tracePt t="4966" x="8105775" y="1468438"/>
          <p14:tracePt t="4967" x="8088313" y="1485900"/>
          <p14:tracePt t="4982" x="7853363" y="1544638"/>
          <p14:tracePt t="4983" x="7812088" y="1570038"/>
          <p14:tracePt t="4984" x="7804150" y="1570038"/>
          <p14:tracePt t="4998" x="7526338" y="1620838"/>
          <p14:tracePt t="4999" x="7475538" y="1628775"/>
          <p14:tracePt t="5000" x="7442200" y="1636713"/>
          <p14:tracePt t="5015" x="7107238" y="1670050"/>
          <p14:tracePt t="5032" x="6711950" y="1679575"/>
          <p14:tracePt t="5033" x="6637338" y="1679575"/>
          <p14:tracePt t="5048" x="6292850" y="1679575"/>
          <p14:tracePt t="5049" x="6242050" y="1679575"/>
          <p14:tracePt t="5050" x="6218238" y="1679575"/>
          <p14:tracePt t="5066" x="5865813" y="1654175"/>
          <p14:tracePt t="5067" x="5748338" y="1644650"/>
          <p14:tracePt t="5068" x="5715000" y="1636713"/>
          <p14:tracePt t="5082" x="5378450" y="1585913"/>
          <p14:tracePt t="5083" x="5303838" y="1562100"/>
          <p14:tracePt t="5084" x="5278438" y="1562100"/>
          <p14:tracePt t="5099" x="4967288" y="1501775"/>
          <p14:tracePt t="5100" x="4908550" y="1477963"/>
          <p14:tracePt t="5115" x="4622800" y="1427163"/>
          <p14:tracePt t="5116" x="4564063" y="1419225"/>
          <p14:tracePt t="5132" x="4287838" y="1360488"/>
          <p14:tracePt t="5133" x="4237038" y="1350963"/>
          <p14:tracePt t="5148" x="4019550" y="1309688"/>
          <p14:tracePt t="5165" x="3835400" y="1266825"/>
          <p14:tracePt t="5182" x="3741738" y="1250950"/>
          <p14:tracePt t="5199" x="3700463" y="1233488"/>
          <p14:tracePt t="5215" x="3683000" y="1233488"/>
          <p14:tracePt t="5216" x="3659188" y="1233488"/>
          <p14:tracePt t="5232" x="3624263" y="1233488"/>
          <p14:tracePt t="5233" x="3616325" y="1225550"/>
          <p14:tracePt t="5249" x="3582988" y="1225550"/>
          <p14:tracePt t="5250" x="3575050" y="1225550"/>
          <p14:tracePt t="5265" x="3516313" y="1217613"/>
          <p14:tracePt t="5266" x="3498850" y="1208088"/>
          <p14:tracePt t="5282" x="3440113" y="1192213"/>
          <p14:tracePt t="5283" x="3432175" y="1184275"/>
          <p14:tracePt t="5299" x="3389313" y="1174750"/>
          <p14:tracePt t="5299" x="3373438" y="1166813"/>
          <p14:tracePt t="5316" x="3348038" y="1141413"/>
          <p14:tracePt t="5317" x="3330575" y="1141413"/>
          <p14:tracePt t="5317" x="3322638" y="1141413"/>
          <p14:tracePt t="5332" x="3281363" y="1133475"/>
          <p14:tracePt t="5333" x="3271838" y="1133475"/>
          <p14:tracePt t="5349" x="3230563" y="1125538"/>
          <p14:tracePt t="5350" x="3222625" y="1125538"/>
          <p14:tracePt t="5366" x="3205163" y="1125538"/>
          <p14:tracePt t="5383" x="3197225" y="1125538"/>
          <p14:tracePt t="5383" x="3189288" y="1125538"/>
          <p14:tracePt t="5577" x="3213100" y="1125538"/>
          <p14:tracePt t="5578" x="3230563" y="1125538"/>
          <p14:tracePt t="5580" x="3248025" y="1125538"/>
          <p14:tracePt t="5583" x="3263900" y="1125538"/>
          <p14:tracePt t="5584" x="3271838" y="1125538"/>
          <p14:tracePt t="5599" x="3414713" y="1125538"/>
          <p14:tracePt t="5600" x="3440113" y="1125538"/>
          <p14:tracePt t="5601" x="3457575" y="1125538"/>
          <p14:tracePt t="5602" x="3465513" y="1125538"/>
          <p14:tracePt t="5604" x="3473450" y="1125538"/>
          <p14:tracePt t="5605" x="3498850" y="1125538"/>
          <p14:tracePt t="5606" x="3506788" y="1125538"/>
          <p14:tracePt t="5616" x="3600450" y="1090613"/>
          <p14:tracePt t="5616" x="3624263" y="1090613"/>
          <p14:tracePt t="5617" x="3633788" y="1090613"/>
          <p14:tracePt t="5619" x="3641725" y="1082675"/>
          <p14:tracePt t="5620" x="3675063" y="1066800"/>
          <p14:tracePt t="5621" x="3683000" y="1066800"/>
          <p14:tracePt t="5622" x="3692525" y="1057275"/>
          <p14:tracePt t="5632" x="3810000" y="1023938"/>
          <p14:tracePt t="5633" x="3851275" y="1016000"/>
          <p14:tracePt t="5649" x="4019550" y="965200"/>
          <p14:tracePt t="5650" x="4044950" y="957263"/>
          <p14:tracePt t="5666" x="4086225" y="923925"/>
          <p14:tracePt t="5683" x="4086225" y="914400"/>
          <p14:tracePt t="5725" x="4094163" y="898525"/>
          <p14:tracePt t="5733" x="4094163" y="889000"/>
          <p14:tracePt t="5738" x="4094163" y="881063"/>
          <p14:tracePt t="5749" x="4094163" y="873125"/>
          <p14:tracePt t="5766" x="4094163" y="855663"/>
          <p14:tracePt t="5829" x="4094163" y="847725"/>
          <p14:tracePt t="5831" x="4103688" y="847725"/>
          <p14:tracePt t="5837" x="4103688" y="839788"/>
          <p14:tracePt t="5838" x="4111625" y="839788"/>
          <p14:tracePt t="5849" x="4137025" y="830263"/>
          <p14:tracePt t="5850" x="4144963" y="814388"/>
          <p14:tracePt t="5866" x="4195763" y="788988"/>
          <p14:tracePt t="5883" x="4262438" y="747713"/>
          <p14:tracePt t="5884" x="4270375" y="730250"/>
          <p14:tracePt t="5899" x="4313238" y="688975"/>
          <p14:tracePt t="5917" x="4313238" y="679450"/>
          <p14:tracePt t="5917" x="4321175" y="671513"/>
          <p14:tracePt t="5933" x="4321175" y="663575"/>
          <p14:tracePt t="6162" x="4321175" y="671513"/>
          <p14:tracePt t="6163" x="4321175" y="688975"/>
          <p14:tracePt t="6164" x="4321175" y="696913"/>
          <p14:tracePt t="6167" x="4338638" y="704850"/>
          <p14:tracePt t="6183" x="4387850" y="738188"/>
          <p14:tracePt t="6199" x="4522788" y="771525"/>
          <p14:tracePt t="6200" x="4548188" y="781050"/>
          <p14:tracePt t="6216" x="4724400" y="814388"/>
          <p14:tracePt t="6217" x="4775200" y="822325"/>
          <p14:tracePt t="6233" x="5051425" y="839788"/>
          <p14:tracePt t="6233" x="5092700" y="839788"/>
          <p14:tracePt t="6235" x="5110163" y="839788"/>
          <p14:tracePt t="6237" x="5151438" y="839788"/>
          <p14:tracePt t="6238" x="5194300" y="855663"/>
          <p14:tracePt t="6239" x="5219700" y="855663"/>
          <p14:tracePt t="6249" x="5403850" y="855663"/>
          <p14:tracePt t="6250" x="5445125" y="865188"/>
          <p14:tracePt t="6251" x="5470525" y="865188"/>
          <p14:tracePt t="6266" x="5781675" y="873125"/>
          <p14:tracePt t="6267" x="5822950" y="873125"/>
          <p14:tracePt t="6268" x="5848350" y="873125"/>
          <p14:tracePt t="6283" x="6124575" y="881063"/>
          <p14:tracePt t="6284" x="6192838" y="881063"/>
          <p14:tracePt t="6299" x="6443663" y="881063"/>
          <p14:tracePt t="6316" x="6662738" y="839788"/>
          <p14:tracePt t="6317" x="6670675" y="830263"/>
          <p14:tracePt t="6333" x="6754813" y="806450"/>
          <p14:tracePt t="6350" x="6770688" y="796925"/>
          <p14:tracePt t="6396" x="6780213" y="796925"/>
          <p14:tracePt t="6405" x="6788150" y="796925"/>
          <p14:tracePt t="6407" x="6796088" y="796925"/>
          <p14:tracePt t="6416" x="6838950" y="796925"/>
          <p14:tracePt t="6417" x="6864350" y="796925"/>
          <p14:tracePt t="6433" x="6997700" y="814388"/>
          <p14:tracePt t="6450" x="7207250" y="855663"/>
          <p14:tracePt t="6451" x="7240588" y="865188"/>
          <p14:tracePt t="6452" x="7250113" y="873125"/>
          <p14:tracePt t="6453" x="7275513" y="873125"/>
          <p14:tracePt t="6455" x="7283450" y="873125"/>
          <p14:tracePt t="6456" x="7299325" y="873125"/>
          <p14:tracePt t="6457" x="7316788" y="873125"/>
          <p14:tracePt t="6466" x="7416800" y="898525"/>
          <p14:tracePt t="6467" x="7442200" y="906463"/>
          <p14:tracePt t="6483" x="7610475" y="949325"/>
          <p14:tracePt t="6484" x="7635875" y="957263"/>
          <p14:tracePt t="6486" x="7651750" y="957263"/>
          <p14:tracePt t="6487" x="7661275" y="957263"/>
          <p14:tracePt t="6489" x="7677150" y="957263"/>
          <p14:tracePt t="6490" x="7694613" y="965200"/>
          <p14:tracePt t="6500" x="7745413" y="965200"/>
          <p14:tracePt t="6500" x="7753350" y="965200"/>
          <p14:tracePt t="6501" x="7761288" y="965200"/>
          <p14:tracePt t="6502" x="7761288" y="982663"/>
          <p14:tracePt t="6516" x="7778750" y="982663"/>
          <p14:tracePt t="6658" x="7778750" y="990600"/>
          <p14:tracePt t="6660" x="7778750" y="998538"/>
          <p14:tracePt t="6667" x="7786688" y="1023938"/>
          <p14:tracePt t="6668" x="7794625" y="1031875"/>
          <p14:tracePt t="6683" x="7845425" y="1082675"/>
          <p14:tracePt t="6684" x="7870825" y="1090613"/>
          <p14:tracePt t="6700" x="7945438" y="1125538"/>
          <p14:tracePt t="6701" x="7962900" y="1133475"/>
          <p14:tracePt t="6716" x="8047038" y="1158875"/>
          <p14:tracePt t="6717" x="8054975" y="1166813"/>
          <p14:tracePt t="6718" x="8072438" y="1166813"/>
          <p14:tracePt t="6733" x="8139113" y="1174750"/>
          <p14:tracePt t="6734" x="8164513" y="1174750"/>
          <p14:tracePt t="6750" x="8205788" y="1174750"/>
          <p14:tracePt t="6751" x="8215313" y="1174750"/>
          <p14:tracePt t="6766" x="8264525" y="1174750"/>
          <p14:tracePt t="6767" x="8281988" y="1174750"/>
          <p14:tracePt t="6783" x="8340725" y="1174750"/>
          <p14:tracePt t="6784" x="8348663" y="1174750"/>
          <p14:tracePt t="6800" x="8458200" y="1174750"/>
          <p14:tracePt t="6801" x="8474075" y="1174750"/>
          <p14:tracePt t="6817" x="8583613" y="1174750"/>
          <p14:tracePt t="6818" x="8616950" y="1174750"/>
          <p14:tracePt t="6819" x="8626475" y="1174750"/>
          <p14:tracePt t="6833" x="8701088" y="1174750"/>
          <p14:tracePt t="6850" x="8785225" y="1174750"/>
          <p14:tracePt t="6851" x="8802688" y="1174750"/>
          <p14:tracePt t="6866" x="8869363" y="1174750"/>
          <p14:tracePt t="6884" x="8928100" y="1192213"/>
          <p14:tracePt t="6885" x="8936038" y="1192213"/>
          <p14:tracePt t="6900" x="8953500" y="1192213"/>
          <p14:tracePt t="7070" x="8943975" y="1192213"/>
          <p14:tracePt t="7071" x="8910638" y="1192213"/>
          <p14:tracePt t="7072" x="8910638" y="1200150"/>
          <p14:tracePt t="7074" x="8894763" y="1200150"/>
          <p14:tracePt t="7075" x="8885238" y="1208088"/>
          <p14:tracePt t="7083" x="8826500" y="1233488"/>
          <p14:tracePt t="7100" x="8642350" y="1284288"/>
          <p14:tracePt t="7101" x="8616950" y="1292225"/>
          <p14:tracePt t="7117" x="8424863" y="1325563"/>
          <p14:tracePt t="7118" x="8356600" y="1335088"/>
          <p14:tracePt t="7133" x="8029575" y="1343025"/>
          <p14:tracePt t="7134" x="7970838" y="1360488"/>
          <p14:tracePt t="7135" x="7945438" y="1360488"/>
          <p14:tracePt t="7150" x="7559675" y="1368425"/>
          <p14:tracePt t="7151" x="7467600" y="1368425"/>
          <p14:tracePt t="7167" x="6972300" y="1350963"/>
          <p14:tracePt t="7168" x="6872288" y="1350963"/>
          <p14:tracePt t="7184" x="6376988" y="1343025"/>
          <p14:tracePt t="7200" x="5789613" y="1301750"/>
          <p14:tracePt t="7217" x="4984750" y="1233488"/>
          <p14:tracePt t="7218" x="4883150" y="1233488"/>
          <p14:tracePt t="7219" x="4841875" y="1225550"/>
          <p14:tracePt t="7220" x="4799013" y="1225550"/>
          <p14:tracePt t="7222" x="4757738" y="1217613"/>
          <p14:tracePt t="7223" x="4673600" y="1217613"/>
          <p14:tracePt t="7224" x="4632325" y="1217613"/>
          <p14:tracePt t="7234" x="4329113" y="1184275"/>
          <p14:tracePt t="7235" x="4254500" y="1174750"/>
          <p14:tracePt t="7236" x="4229100" y="1174750"/>
          <p14:tracePt t="7237" x="4195763" y="1174750"/>
          <p14:tracePt t="7239" x="4129088" y="1166813"/>
          <p14:tracePt t="7239" x="4103688" y="1166813"/>
          <p14:tracePt t="7240" x="4060825" y="1166813"/>
          <p14:tracePt t="7241" x="4035425" y="1149350"/>
          <p14:tracePt t="7250" x="3825875" y="1133475"/>
          <p14:tracePt t="7251" x="3741738" y="1125538"/>
          <p14:tracePt t="7252" x="3725863" y="1125538"/>
          <p14:tracePt t="7267" x="3406775" y="1108075"/>
          <p14:tracePt t="7268" x="3348038" y="1100138"/>
          <p14:tracePt t="7284" x="3071813" y="1090613"/>
          <p14:tracePt t="7285" x="3028950" y="1090613"/>
          <p14:tracePt t="7301" x="2827338" y="1066800"/>
          <p14:tracePt t="7317" x="2701925" y="1057275"/>
          <p14:tracePt t="7318" x="2693988" y="1057275"/>
          <p14:tracePt t="7421" x="2693988" y="1049338"/>
          <p14:tracePt t="7429" x="2693988" y="1041400"/>
          <p14:tracePt t="7434" x="2684463" y="1041400"/>
          <p14:tracePt t="7435" x="2684463" y="1023938"/>
          <p14:tracePt t="7451" x="2676525" y="998538"/>
          <p14:tracePt t="7467" x="2676525" y="982663"/>
          <p14:tracePt t="7484" x="2660650" y="982663"/>
          <p14:tracePt t="7627" x="2660650" y="990600"/>
          <p14:tracePt t="7635" x="2660650" y="998538"/>
          <p14:tracePt t="7642" x="2668588" y="998538"/>
          <p14:tracePt t="7642" x="2668588" y="1008063"/>
          <p14:tracePt t="7651" x="2668588" y="1023938"/>
          <p14:tracePt t="7651" x="2668588" y="1031875"/>
          <p14:tracePt t="7667" x="2684463" y="1074738"/>
          <p14:tracePt t="7684" x="2727325" y="1133475"/>
          <p14:tracePt t="7685" x="2752725" y="1149350"/>
          <p14:tracePt t="7700" x="2836863" y="1200150"/>
          <p14:tracePt t="7701" x="2852738" y="1208088"/>
          <p14:tracePt t="7702" x="2852738" y="1217613"/>
          <p14:tracePt t="7704" x="2870200" y="1217613"/>
          <p14:tracePt t="7705" x="2878138" y="1217613"/>
          <p14:tracePt t="7706" x="2895600" y="1233488"/>
          <p14:tracePt t="7707" x="2911475" y="1243013"/>
          <p14:tracePt t="7708" x="2919413" y="1243013"/>
          <p14:tracePt t="7717" x="3013075" y="1276350"/>
          <p14:tracePt t="7718" x="3036888" y="1284288"/>
          <p14:tracePt t="7734" x="3271838" y="1325563"/>
          <p14:tracePt t="7735" x="3340100" y="1335088"/>
          <p14:tracePt t="7736" x="3355975" y="1335088"/>
          <p14:tracePt t="7738" x="3381375" y="1335088"/>
          <p14:tracePt t="7740" x="3424238" y="1335088"/>
          <p14:tracePt t="7741" x="3440113" y="1343025"/>
          <p14:tracePt t="7741" x="3473450" y="1343025"/>
          <p14:tracePt t="7742" x="3498850" y="1343025"/>
          <p14:tracePt t="7751" x="3641725" y="1360488"/>
          <p14:tracePt t="7752" x="3725863" y="1368425"/>
          <p14:tracePt t="7753" x="3733800" y="1368425"/>
          <p14:tracePt t="7767" x="4044950" y="1368425"/>
          <p14:tracePt t="7784" x="4397375" y="1376363"/>
          <p14:tracePt t="7785" x="4464050" y="1376363"/>
          <p14:tracePt t="7786" x="4481513" y="1376363"/>
          <p14:tracePt t="7801" x="4724400" y="1376363"/>
          <p14:tracePt t="7802" x="4775200" y="1376363"/>
          <p14:tracePt t="7803" x="4783138" y="1376363"/>
          <p14:tracePt t="7804" x="4799013" y="1376363"/>
          <p14:tracePt t="7807" x="4824413" y="1376363"/>
          <p14:tracePt t="7807" x="4841875" y="1376363"/>
          <p14:tracePt t="7808" x="4849813" y="1376363"/>
          <p14:tracePt t="7809" x="4857750" y="1376363"/>
          <p14:tracePt t="7817" x="4908550" y="1376363"/>
          <p14:tracePt t="7818" x="4926013" y="1376363"/>
          <p14:tracePt t="7834" x="4975225" y="1350963"/>
          <p14:tracePt t="7851" x="4984750" y="1343025"/>
          <p14:tracePt t="7868" x="4992688" y="1317625"/>
          <p14:tracePt t="7869" x="4992688" y="1309688"/>
          <p14:tracePt t="7885" x="5010150" y="1292225"/>
          <p14:tracePt t="7901" x="5033963" y="1266825"/>
          <p14:tracePt t="7902" x="5033963" y="1258888"/>
          <p14:tracePt t="7918" x="5051425" y="1250950"/>
          <p14:tracePt t="7935" x="5059363" y="1250950"/>
          <p14:tracePt t="8033" x="5059363" y="1233488"/>
          <p14:tracePt t="8033" x="5068888" y="1233488"/>
          <p14:tracePt t="8040" x="5068888" y="1225550"/>
          <p14:tracePt t="8051" x="5092700" y="1225550"/>
          <p14:tracePt t="8052" x="5092700" y="1217613"/>
          <p14:tracePt t="8068" x="5102225" y="1208088"/>
          <p14:tracePt t="8270" x="5110163" y="1208088"/>
          <p14:tracePt t="8273" x="5118100" y="1208088"/>
          <p14:tracePt t="8285" x="5135563" y="1208088"/>
          <p14:tracePt t="8302" x="5143500" y="1217613"/>
          <p14:tracePt t="8303" x="5151438" y="1233488"/>
          <p14:tracePt t="8318" x="5160963" y="1243013"/>
          <p14:tracePt t="8343" x="5160963" y="1250950"/>
          <p14:tracePt t="8440" x="5176838" y="1250950"/>
          <p14:tracePt t="8857" x="5176838" y="1258888"/>
          <p14:tracePt t="8870" x="5186363" y="1258888"/>
          <p14:tracePt t="8939" x="5186363" y="1276350"/>
          <p14:tracePt t="8951" x="5186363" y="1284288"/>
          <p14:tracePt t="9196" x="5176838" y="1284288"/>
          <p14:tracePt t="9210" x="5176838" y="1292225"/>
          <p14:tracePt t="9219" x="5168900" y="1292225"/>
          <p14:tracePt t="9311" x="5168900" y="1301750"/>
          <p14:tracePt t="9315" x="5160963" y="1301750"/>
          <p14:tracePt t="9522" x="5176838" y="1301750"/>
          <p14:tracePt t="9528" x="5194300" y="1301750"/>
          <p14:tracePt t="9536" x="5202238" y="1301750"/>
          <p14:tracePt t="9537" x="5219700" y="1301750"/>
          <p14:tracePt t="9552" x="5235575" y="1292225"/>
          <p14:tracePt t="9553" x="5245100" y="1292225"/>
          <p14:tracePt t="9569" x="5268913" y="1276350"/>
          <p14:tracePt t="9588" x="5278438" y="1276350"/>
          <p14:tracePt t="9691" x="5260975" y="1276350"/>
          <p14:tracePt t="9703" x="5245100" y="1284288"/>
          <p14:tracePt t="9709" x="5235575" y="1284288"/>
          <p14:tracePt t="9719" x="5219700" y="1292225"/>
          <p14:tracePt t="9720" x="5210175" y="1292225"/>
          <p14:tracePt t="9736" x="5194300" y="1301750"/>
          <p14:tracePt t="9753" x="5176838" y="1335088"/>
          <p14:tracePt t="9769" x="5160963" y="1376363"/>
          <p14:tracePt t="9786" x="5135563" y="1419225"/>
          <p14:tracePt t="9787" x="5127625" y="1427163"/>
          <p14:tracePt t="9803" x="5092700" y="1460500"/>
          <p14:tracePt t="9804" x="5084763" y="1468438"/>
          <p14:tracePt t="9819" x="5033963" y="1493838"/>
          <p14:tracePt t="9820" x="5010150" y="1493838"/>
          <p14:tracePt t="9836" x="4967288" y="1511300"/>
          <p14:tracePt t="9853" x="4941888" y="1544638"/>
          <p14:tracePt t="9869" x="4926013" y="1552575"/>
          <p14:tracePt t="9886" x="4926013" y="1570038"/>
          <p14:tracePt t="9903" x="4908550" y="1595438"/>
          <p14:tracePt t="9919" x="4883150" y="1628775"/>
          <p14:tracePt t="9920" x="4875213" y="1636713"/>
          <p14:tracePt t="9936" x="4833938" y="1670050"/>
          <p14:tracePt t="9937" x="4824413" y="1670050"/>
          <p14:tracePt t="9953" x="4783138" y="1712913"/>
          <p14:tracePt t="9954" x="4775200" y="1712913"/>
          <p14:tracePt t="9969" x="4740275" y="1746250"/>
          <p14:tracePt t="9986" x="4732338" y="1746250"/>
          <p14:tracePt t="10020" x="4732338" y="1754188"/>
          <p14:tracePt t="10034" x="4716463" y="1762125"/>
          <p14:tracePt t="10054" x="4716463" y="1779588"/>
          <p14:tracePt t="10064" x="4706938" y="1779588"/>
          <p14:tracePt t="10097" x="4706938" y="1787525"/>
          <p14:tracePt t="10109" x="4699000" y="1797050"/>
          <p14:tracePt t="10112" x="4699000" y="1804988"/>
          <p14:tracePt t="10121" x="4699000" y="1820863"/>
          <p14:tracePt t="10136" x="4691063" y="1830388"/>
          <p14:tracePt t="10153" x="4691063" y="1838325"/>
          <p14:tracePt t="10255" x="4691063" y="1846263"/>
          <p14:tracePt t="10263" x="4691063" y="1863725"/>
          <p14:tracePt t="10552" x="4691063" y="1871663"/>
          <p14:tracePt t="10566" x="4691063" y="1879600"/>
          <p14:tracePt t="10581" x="4691063" y="1889125"/>
          <p14:tracePt t="10591" x="4691063" y="1905000"/>
          <p14:tracePt t="10604" x="4691063" y="1914525"/>
          <p14:tracePt t="10620" x="4691063" y="1930400"/>
          <p14:tracePt t="10637" x="4691063" y="1955800"/>
          <p14:tracePt t="10654" x="4691063" y="1973263"/>
          <p14:tracePt t="10670" x="4699000" y="1989138"/>
          <p14:tracePt t="10671" x="4699000" y="1997075"/>
          <p14:tracePt t="10687" x="4716463" y="2014538"/>
          <p14:tracePt t="10703" x="4732338" y="2032000"/>
          <p14:tracePt t="10720" x="4732338" y="2039938"/>
          <p14:tracePt t="10738" x="4740275" y="2039938"/>
          <p14:tracePt t="10753" x="4765675" y="2039938"/>
          <p14:tracePt t="10770" x="4808538" y="2047875"/>
          <p14:tracePt t="10771" x="4816475" y="2047875"/>
          <p14:tracePt t="10786" x="4841875" y="2047875"/>
          <p14:tracePt t="10787" x="4849813" y="2047875"/>
          <p14:tracePt t="10803" x="4883150" y="2055813"/>
          <p14:tracePt t="10804" x="4892675" y="2055813"/>
          <p14:tracePt t="10805" x="4900613" y="2055813"/>
          <p14:tracePt t="10820" x="4951413" y="2055813"/>
          <p14:tracePt t="10821" x="4975225" y="2055813"/>
          <p14:tracePt t="10837" x="5010150" y="2055813"/>
          <p14:tracePt t="10855" x="5018088" y="2055813"/>
          <p14:tracePt t="10885" x="5026025" y="2055813"/>
          <p14:tracePt t="10902" x="5033963" y="2055813"/>
          <p14:tracePt t="10910" x="5033963" y="2047875"/>
          <p14:tracePt t="10920" x="5051425" y="2047875"/>
          <p14:tracePt t="10937" x="5068888" y="2032000"/>
          <p14:tracePt t="10937" x="5076825" y="2032000"/>
          <p14:tracePt t="10953" x="5118100" y="2022475"/>
          <p14:tracePt t="10954" x="5135563" y="2022475"/>
          <p14:tracePt t="10955" x="5143500" y="2022475"/>
          <p14:tracePt t="10970" x="5219700" y="2014538"/>
          <p14:tracePt t="10987" x="5303838" y="2006600"/>
          <p14:tracePt t="11003" x="5362575" y="2006600"/>
          <p14:tracePt t="11004" x="5386388" y="2006600"/>
          <p14:tracePt t="11020" x="5445125" y="1989138"/>
          <p14:tracePt t="11021" x="5470525" y="1989138"/>
          <p14:tracePt t="11037" x="5529263" y="1973263"/>
          <p14:tracePt t="11038" x="5538788" y="1973263"/>
          <p14:tracePt t="11053" x="5597525" y="1963738"/>
          <p14:tracePt t="11054" x="5597525" y="1947863"/>
          <p14:tracePt t="11070" x="5613400" y="1947863"/>
          <p14:tracePt t="11071" x="5621338" y="1947863"/>
          <p14:tracePt t="11087" x="5638800" y="1938338"/>
          <p14:tracePt t="11124" x="5646738" y="1938338"/>
          <p14:tracePt t="11126" x="5646738" y="1930400"/>
          <p14:tracePt t="11127" x="5656263" y="1930400"/>
          <p14:tracePt t="11137" x="5680075" y="1930400"/>
          <p14:tracePt t="11138" x="5689600" y="1922463"/>
          <p14:tracePt t="11154" x="5738813" y="1897063"/>
          <p14:tracePt t="11155" x="5748338" y="1897063"/>
          <p14:tracePt t="11170" x="5773738" y="1897063"/>
          <p14:tracePt t="11187" x="5789613" y="1889125"/>
          <p14:tracePt t="16009" x="5764213" y="1889125"/>
          <p14:tracePt t="16012" x="5680075" y="1863725"/>
          <p14:tracePt t="16024" x="5513388" y="1846263"/>
          <p14:tracePt t="16025" x="5462588" y="1838325"/>
          <p14:tracePt t="16026" x="5445125" y="1838325"/>
          <p14:tracePt t="16041" x="5210175" y="1804988"/>
          <p14:tracePt t="16042" x="5160963" y="1797050"/>
          <p14:tracePt t="16058" x="4908550" y="1754188"/>
          <p14:tracePt t="16059" x="4857750" y="1738313"/>
          <p14:tracePt t="16074" x="4606925" y="1712913"/>
          <p14:tracePt t="16075" x="4548188" y="1712913"/>
          <p14:tracePt t="16091" x="4287838" y="1654175"/>
          <p14:tracePt t="16107" x="4002088" y="1611313"/>
          <p14:tracePt t="16108" x="3976688" y="1603375"/>
          <p14:tracePt t="16109" x="3960813" y="1603375"/>
          <p14:tracePt t="16124" x="3784600" y="1562100"/>
          <p14:tracePt t="16125" x="3751263" y="1562100"/>
          <p14:tracePt t="16141" x="3600450" y="1519238"/>
          <p14:tracePt t="16158" x="3440113" y="1477963"/>
          <p14:tracePt t="16158" x="3432175" y="1477963"/>
          <p14:tracePt t="16159" x="3414713" y="1468438"/>
          <p14:tracePt t="16175" x="3365500" y="1460500"/>
          <p14:tracePt t="16175" x="3348038" y="1443038"/>
          <p14:tracePt t="16191" x="3322638" y="1435100"/>
          <p14:tracePt t="16275" x="3314700" y="1435100"/>
          <p14:tracePt t="16282" x="3306763" y="1435100"/>
          <p14:tracePt t="16292" x="3281363" y="1419225"/>
          <p14:tracePt t="16294" x="3271838" y="1419225"/>
          <p14:tracePt t="16296" x="3263900" y="1401763"/>
          <p14:tracePt t="16309" x="3230563" y="1393825"/>
          <p14:tracePt t="16310" x="3230563" y="1384300"/>
          <p14:tracePt t="16736" x="3248025" y="1384300"/>
          <p14:tracePt t="16739" x="3255963" y="1384300"/>
          <p14:tracePt t="16742" x="3255963" y="1376363"/>
          <p14:tracePt t="16758" x="3271838" y="1376363"/>
          <p14:tracePt t="16759" x="3289300" y="1376363"/>
          <p14:tracePt t="16775" x="3340100" y="1360488"/>
          <p14:tracePt t="16776" x="3355975" y="1360488"/>
          <p14:tracePt t="16792" x="3457575" y="1350963"/>
          <p14:tracePt t="16793" x="3473450" y="1350963"/>
          <p14:tracePt t="16794" x="3482975" y="1350963"/>
          <p14:tracePt t="16808" x="3608388" y="1350963"/>
          <p14:tracePt t="16809" x="3649663" y="1350963"/>
          <p14:tracePt t="16825" x="3851275" y="1343025"/>
          <p14:tracePt t="16826" x="3894138" y="1343025"/>
          <p14:tracePt t="16841" x="4094163" y="1343025"/>
          <p14:tracePt t="16842" x="4111625" y="1343025"/>
          <p14:tracePt t="16843" x="4129088" y="1343025"/>
          <p14:tracePt t="16858" x="4221163" y="1335088"/>
          <p14:tracePt t="16859" x="4229100" y="1335088"/>
          <p14:tracePt t="16875" x="4237038" y="1317625"/>
          <p14:tracePt t="17198" x="4254500" y="1317625"/>
          <p14:tracePt t="17200" x="4262438" y="1309688"/>
          <p14:tracePt t="17203" x="4270375" y="1309688"/>
          <p14:tracePt t="17209" x="4295775" y="1301750"/>
          <p14:tracePt t="17209" x="4305300" y="1301750"/>
          <p14:tracePt t="17210" x="4313238" y="1292225"/>
          <p14:tracePt t="17211" x="4321175" y="1292225"/>
          <p14:tracePt t="17225" x="4405313" y="1266825"/>
          <p14:tracePt t="17226" x="4438650" y="1266825"/>
          <p14:tracePt t="17227" x="4446588" y="1266825"/>
          <p14:tracePt t="17242" x="4589463" y="1250950"/>
          <p14:tracePt t="17243" x="4640263" y="1250950"/>
          <p14:tracePt t="17259" x="4849813" y="1233488"/>
          <p14:tracePt t="17275" x="5076825" y="1233488"/>
          <p14:tracePt t="17276" x="5118100" y="1233488"/>
          <p14:tracePt t="17277" x="5143500" y="1233488"/>
          <p14:tracePt t="17292" x="5260975" y="1233488"/>
          <p14:tracePt t="17293" x="5278438" y="1233488"/>
          <p14:tracePt t="17309" x="5286375" y="1243013"/>
          <p14:tracePt t="17392" x="5286375" y="1250950"/>
          <p14:tracePt t="17414" x="5286375" y="1258888"/>
          <p14:tracePt t="17784" x="5286375" y="1284288"/>
          <p14:tracePt t="17789" x="5286375" y="1301750"/>
          <p14:tracePt t="17790" x="5286375" y="1325563"/>
          <p14:tracePt t="17791" x="5286375" y="1335088"/>
          <p14:tracePt t="17795" x="5278438" y="1343025"/>
          <p14:tracePt t="17796" x="5278438" y="1360488"/>
          <p14:tracePt t="17809" x="5245100" y="1401763"/>
          <p14:tracePt t="17826" x="5219700" y="1443038"/>
          <p14:tracePt t="17843" x="5210175" y="1468438"/>
          <p14:tracePt t="17859" x="5202238" y="1501775"/>
          <p14:tracePt t="17875" x="5168900" y="1527175"/>
          <p14:tracePt t="17892" x="5151438" y="1544638"/>
          <p14:tracePt t="17893" x="5135563" y="1544638"/>
          <p14:tracePt t="17909" x="5110163" y="1552575"/>
          <p14:tracePt t="17926" x="5084763" y="1570038"/>
          <p14:tracePt t="17927" x="5076825" y="1570038"/>
          <p14:tracePt t="17943" x="5043488" y="1585913"/>
          <p14:tracePt t="17959" x="5010150" y="1585913"/>
          <p14:tracePt t="17960" x="5010150" y="1595438"/>
          <p14:tracePt t="17976" x="4984750" y="1595438"/>
          <p14:tracePt t="17993" x="4959350" y="1611313"/>
          <p14:tracePt t="17994" x="4951413" y="1611313"/>
          <p14:tracePt t="18015" x="4951413" y="1620838"/>
          <p14:tracePt t="18026" x="4941888" y="1620838"/>
          <p14:tracePt t="18084" x="4926013" y="1620838"/>
          <p14:tracePt t="18088" x="4916488" y="1620838"/>
          <p14:tracePt t="18095" x="4908550" y="1620838"/>
          <p14:tracePt t="18095" x="4900613" y="1620838"/>
          <p14:tracePt t="18110" x="4883150" y="1620838"/>
          <p14:tracePt t="18430" x="4883150" y="1628775"/>
          <p14:tracePt t="18439" x="4883150" y="1636713"/>
          <p14:tracePt t="18444" x="4883150" y="1654175"/>
          <p14:tracePt t="18460" x="4883150" y="1679575"/>
          <p14:tracePt t="18461" x="4883150" y="1695450"/>
          <p14:tracePt t="18476" x="4883150" y="1712913"/>
          <p14:tracePt t="18493" x="4883150" y="1720850"/>
          <p14:tracePt t="18509" x="4883150" y="1746250"/>
          <p14:tracePt t="18526" x="4883150" y="1762125"/>
          <p14:tracePt t="18527" x="4883150" y="1779588"/>
          <p14:tracePt t="18543" x="4883150" y="1804988"/>
          <p14:tracePt t="18544" x="4883150" y="1820863"/>
          <p14:tracePt t="18560" x="4883150" y="1838325"/>
          <p14:tracePt t="18921" x="4883150" y="1846263"/>
          <p14:tracePt t="18924" x="4883150" y="1863725"/>
          <p14:tracePt t="18927" x="4883150" y="1871663"/>
          <p14:tracePt t="18943" x="4883150" y="1879600"/>
          <p14:tracePt t="18944" x="4883150" y="1889125"/>
          <p14:tracePt t="18960" x="4883150" y="1905000"/>
          <p14:tracePt t="18977" x="4883150" y="1922463"/>
          <p14:tracePt t="18994" x="4883150" y="1930400"/>
          <p14:tracePt t="19011" x="4883150" y="1947863"/>
          <p14:tracePt t="19027" x="4883150" y="1955800"/>
          <p14:tracePt t="19028" x="4875213" y="1963738"/>
          <p14:tracePt t="19048" x="4875213" y="1973263"/>
          <p14:tracePt t="19061" x="4867275" y="1973263"/>
          <p14:tracePt t="19076" x="4867275" y="1989138"/>
          <p14:tracePt t="19094" x="4867275" y="1997075"/>
          <p14:tracePt t="19095" x="4867275" y="2006600"/>
          <p14:tracePt t="19111" x="4867275" y="2014538"/>
          <p14:tracePt t="19477" x="4883150" y="2014538"/>
          <p14:tracePt t="19479" x="4892675" y="2014538"/>
          <p14:tracePt t="19480" x="4900613" y="2014538"/>
          <p14:tracePt t="19494" x="4984750" y="2039938"/>
          <p14:tracePt t="19510" x="5151438" y="2055813"/>
          <p14:tracePt t="19511" x="5186363" y="2073275"/>
          <p14:tracePt t="19512" x="5186363" y="2081213"/>
          <p14:tracePt t="19514" x="5202238" y="2081213"/>
          <p14:tracePt t="19527" x="5362575" y="2098675"/>
          <p14:tracePt t="19528" x="5395913" y="2114550"/>
          <p14:tracePt t="19529" x="5403850" y="2114550"/>
          <p14:tracePt t="19544" x="5580063" y="2139950"/>
          <p14:tracePt t="19544" x="5613400" y="2139950"/>
          <p14:tracePt t="19545" x="5621338" y="2139950"/>
          <p14:tracePt t="19547" x="5638800" y="2157413"/>
          <p14:tracePt t="19548" x="5656263" y="2157413"/>
          <p14:tracePt t="19549" x="5680075" y="2157413"/>
          <p14:tracePt t="19550" x="5697538" y="2157413"/>
          <p14:tracePt t="19560" x="5815013" y="2165350"/>
          <p14:tracePt t="19561" x="5832475" y="2173288"/>
          <p14:tracePt t="19562" x="5856288" y="2173288"/>
          <p14:tracePt t="19577" x="6016625" y="2198688"/>
          <p14:tracePt t="19578" x="6042025" y="2198688"/>
          <p14:tracePt t="19594" x="6200775" y="2208213"/>
          <p14:tracePt t="19595" x="6226175" y="2208213"/>
          <p14:tracePt t="19596" x="6234113" y="2208213"/>
          <p14:tracePt t="19598" x="6242050" y="2208213"/>
          <p14:tracePt t="19611" x="6335713" y="2208213"/>
          <p14:tracePt t="19612" x="6359525" y="2208213"/>
          <p14:tracePt t="19627" x="6461125" y="2208213"/>
          <p14:tracePt t="19644" x="6561138" y="2208213"/>
          <p14:tracePt t="19645" x="6561138" y="2198688"/>
          <p14:tracePt t="19646" x="6570663" y="2198688"/>
          <p14:tracePt t="19661" x="6604000" y="2190750"/>
          <p14:tracePt t="19662" x="6611938" y="2190750"/>
          <p14:tracePt t="19677" x="6653213" y="2182813"/>
          <p14:tracePt t="19678" x="6662738" y="2173288"/>
          <p14:tracePt t="19694" x="6729413" y="2149475"/>
          <p14:tracePt t="19695" x="6746875" y="2149475"/>
          <p14:tracePt t="19711" x="6829425" y="2114550"/>
          <p14:tracePt t="19712" x="6864350" y="2114550"/>
          <p14:tracePt t="19728" x="6981825" y="2073275"/>
          <p14:tracePt t="19728" x="6997700" y="2073275"/>
          <p14:tracePt t="19729" x="7005638" y="2073275"/>
          <p14:tracePt t="19730" x="7031038" y="2065338"/>
          <p14:tracePt t="19744" x="7148513" y="2032000"/>
          <p14:tracePt t="19745" x="7165975" y="2022475"/>
          <p14:tracePt t="19761" x="7283450" y="1989138"/>
          <p14:tracePt t="19761" x="7291388" y="1981200"/>
          <p14:tracePt t="19778" x="7342188" y="1963738"/>
          <p14:tracePt t="19795" x="7375525" y="1938338"/>
          <p14:tracePt t="19811" x="7375525" y="1922463"/>
          <p14:tracePt t="19827" x="7383463" y="1863725"/>
          <p14:tracePt t="19844" x="7383463" y="1812925"/>
          <p14:tracePt t="19845" x="7383463" y="1804988"/>
          <p14:tracePt t="19861" x="7383463" y="1738313"/>
          <p14:tracePt t="19878" x="7375525" y="1679575"/>
          <p14:tracePt t="19878" x="7375525" y="1670050"/>
          <p14:tracePt t="19894" x="7375525" y="1636713"/>
          <p14:tracePt t="19895" x="7375525" y="1628775"/>
          <p14:tracePt t="19911" x="7358063" y="1585913"/>
          <p14:tracePt t="19912" x="7350125" y="1585913"/>
          <p14:tracePt t="19913" x="7350125" y="1570038"/>
          <p14:tracePt t="19927" x="7350125" y="1552575"/>
          <p14:tracePt t="19928" x="7350125" y="1544638"/>
          <p14:tracePt t="19945" x="7350125" y="1519238"/>
          <p14:tracePt t="19961" x="7350125" y="1501775"/>
          <p14:tracePt t="19977" x="7358063" y="1460500"/>
          <p14:tracePt t="19994" x="7375525" y="1427163"/>
          <p14:tracePt t="19995" x="7375525" y="1419225"/>
          <p14:tracePt t="20011" x="7383463" y="1393825"/>
          <p14:tracePt t="20028" x="7400925" y="1376363"/>
          <p14:tracePt t="20044" x="7408863" y="1350963"/>
          <p14:tracePt t="20045" x="7416800" y="1343025"/>
          <p14:tracePt t="20061" x="7416800" y="1335088"/>
          <p14:tracePt t="20062" x="7426325" y="1335088"/>
          <p14:tracePt t="20078" x="7426325" y="1317625"/>
          <p14:tracePt t="20079" x="7442200" y="1317625"/>
          <p14:tracePt t="20095" x="7442200" y="1301750"/>
          <p14:tracePt t="20096" x="7451725" y="1301750"/>
          <p14:tracePt t="20111" x="7459663" y="1292225"/>
          <p14:tracePt t="20128" x="7467600" y="1266825"/>
          <p14:tracePt t="20145" x="7485063" y="1258888"/>
          <p14:tracePt t="20161" x="7500938" y="1250950"/>
          <p14:tracePt t="20162" x="7510463" y="1233488"/>
          <p14:tracePt t="20178" x="7534275" y="1217613"/>
          <p14:tracePt t="20179" x="7543800" y="1208088"/>
          <p14:tracePt t="20195" x="7577138" y="1192213"/>
          <p14:tracePt t="20196" x="7577138" y="1184275"/>
          <p14:tracePt t="20211" x="7610475" y="1174750"/>
          <p14:tracePt t="20228" x="7635875" y="1174750"/>
          <p14:tracePt t="20229" x="7651750" y="1174750"/>
          <p14:tracePt t="20230" x="7651750" y="1166813"/>
          <p14:tracePt t="20244" x="7677150" y="1149350"/>
          <p14:tracePt t="20261" x="7710488" y="1149350"/>
          <p14:tracePt t="20262" x="7720013" y="1141413"/>
          <p14:tracePt t="20278" x="7745413" y="1141413"/>
          <p14:tracePt t="20294" x="7761288" y="1125538"/>
          <p14:tracePt t="20311" x="7804150" y="1108075"/>
          <p14:tracePt t="20328" x="7845425" y="1100138"/>
          <p14:tracePt t="20329" x="7862888" y="1100138"/>
          <p14:tracePt t="20345" x="7878763" y="1090613"/>
          <p14:tracePt t="20361" x="7886700" y="1090613"/>
          <p14:tracePt t="23867" x="7886700" y="1108075"/>
          <p14:tracePt t="23869" x="7878763" y="1116013"/>
          <p14:tracePt t="23870" x="7878763" y="1125538"/>
          <p14:tracePt t="23871" x="7878763" y="1149350"/>
          <p14:tracePt t="23881" x="7820025" y="1243013"/>
          <p14:tracePt t="23882" x="7812088" y="1284288"/>
          <p14:tracePt t="23897" x="7735888" y="1427163"/>
          <p14:tracePt t="23898" x="7735888" y="1443038"/>
          <p14:tracePt t="23900" x="7735888" y="1452563"/>
          <p14:tracePt t="23902" x="7727950" y="1468438"/>
          <p14:tracePt t="23903" x="7727950" y="1485900"/>
          <p14:tracePt t="23904" x="7720013" y="1493838"/>
          <p14:tracePt t="23914" x="7686675" y="1570038"/>
          <p14:tracePt t="23931" x="7610475" y="1738313"/>
          <p14:tracePt t="23932" x="7593013" y="1762125"/>
          <p14:tracePt t="23948" x="7526338" y="1930400"/>
          <p14:tracePt t="23948" x="7526338" y="1955800"/>
          <p14:tracePt t="23949" x="7518400" y="1955800"/>
          <p14:tracePt t="23950" x="7518400" y="1963738"/>
          <p14:tracePt t="23964" x="7459663" y="2098675"/>
          <p14:tracePt t="23965" x="7442200" y="2132013"/>
          <p14:tracePt t="23966" x="7434263" y="2132013"/>
          <p14:tracePt t="23981" x="7375525" y="2249488"/>
          <p14:tracePt t="23982" x="7358063" y="2266950"/>
          <p14:tracePt t="23983" x="7358063" y="2292350"/>
          <p14:tracePt t="23985" x="7350125" y="2292350"/>
          <p14:tracePt t="23986" x="7342188" y="2300288"/>
          <p14:tracePt t="23998" x="7275513" y="2392363"/>
          <p14:tracePt t="23999" x="7250113" y="2417763"/>
          <p14:tracePt t="24000" x="7250113" y="2425700"/>
          <p14:tracePt t="24014" x="7132638" y="2560638"/>
          <p14:tracePt t="24015" x="7089775" y="2593975"/>
          <p14:tracePt t="24031" x="6888163" y="2770188"/>
          <p14:tracePt t="24032" x="6846888" y="2803525"/>
          <p14:tracePt t="24047" x="6629400" y="2954338"/>
          <p14:tracePt t="24048" x="6594475" y="2971800"/>
          <p14:tracePt t="24049" x="6586538" y="2971800"/>
          <p14:tracePt t="24064" x="6410325" y="3081338"/>
          <p14:tracePt t="24065" x="6376988" y="3097213"/>
          <p14:tracePt t="24081" x="6218238" y="3173413"/>
          <p14:tracePt t="24082" x="6183313" y="3189288"/>
          <p14:tracePt t="24098" x="6032500" y="3265488"/>
          <p14:tracePt t="24114" x="5915025" y="3306763"/>
          <p14:tracePt t="24115" x="5891213" y="3316288"/>
          <p14:tracePt t="24131" x="5807075" y="3357563"/>
          <p14:tracePt t="24132" x="5797550" y="3357563"/>
          <p14:tracePt t="24148" x="5756275" y="3390900"/>
          <p14:tracePt t="24164" x="5756275" y="3398838"/>
          <p14:tracePt t="24165" x="5756275" y="3416300"/>
          <p14:tracePt t="24182" x="5756275" y="3424238"/>
          <p14:tracePt t="24198" x="5738813" y="3441700"/>
          <p14:tracePt t="24215" x="5705475" y="3467100"/>
          <p14:tracePt t="24231" x="5630863" y="3482975"/>
          <p14:tracePt t="24232" x="5621338" y="3482975"/>
          <p14:tracePt t="24248" x="5554663" y="3500438"/>
          <p14:tracePt t="24249" x="5546725" y="3500438"/>
          <p14:tracePt t="24264" x="5487988" y="3500438"/>
          <p14:tracePt t="24265" x="5470525" y="3500438"/>
          <p14:tracePt t="24281" x="5411788" y="3500438"/>
          <p14:tracePt t="24282" x="5403850" y="3508375"/>
          <p14:tracePt t="24283" x="5386388" y="3508375"/>
          <p14:tracePt t="24298" x="5337175" y="3508375"/>
          <p14:tracePt t="24299" x="5319713" y="3508375"/>
          <p14:tracePt t="24315" x="5286375" y="3517900"/>
          <p14:tracePt t="24331" x="5278438" y="3525838"/>
          <p14:tracePt t="24332" x="5260975" y="3525838"/>
          <p14:tracePt t="24348" x="5235575" y="3567113"/>
          <p14:tracePt t="24349" x="5219700" y="3567113"/>
          <p14:tracePt t="24350" x="5219700" y="3584575"/>
          <p14:tracePt t="24351" x="5210175" y="3584575"/>
          <p14:tracePt t="24364" x="5160963" y="3592513"/>
          <p14:tracePt t="24381" x="5084763" y="3609975"/>
          <p14:tracePt t="24382" x="5068888" y="3609975"/>
          <p14:tracePt t="24398" x="4984750" y="3635375"/>
          <p14:tracePt t="24399" x="4959350" y="3635375"/>
          <p14:tracePt t="24400" x="4951413" y="3635375"/>
          <p14:tracePt t="24415" x="4875213" y="3643313"/>
          <p14:tracePt t="24416" x="4867275" y="3643313"/>
          <p14:tracePt t="24417" x="4857750" y="3643313"/>
          <p14:tracePt t="24431" x="4824413" y="3643313"/>
          <p14:tracePt t="24432" x="4816475" y="3643313"/>
          <p14:tracePt t="24448" x="4799013" y="3643313"/>
          <p14:tracePt t="24555" x="4799013" y="3651250"/>
          <p14:tracePt t="24570" x="4808538" y="3668713"/>
          <p14:tracePt t="24648" x="4808538" y="3676650"/>
          <p14:tracePt t="24789" x="4816475" y="3676650"/>
          <p14:tracePt t="24814" x="4816475" y="3684588"/>
          <p14:tracePt t="24846" x="4824413" y="3684588"/>
          <p14:tracePt t="24853" x="4841875" y="3684588"/>
          <p14:tracePt t="24865" x="4883150" y="3694113"/>
          <p14:tracePt t="24866" x="4908550" y="3709988"/>
          <p14:tracePt t="24882" x="5026025" y="3727450"/>
          <p14:tracePt t="24883" x="5051425" y="3735388"/>
          <p14:tracePt t="24898" x="5202238" y="3752850"/>
          <p14:tracePt t="24915" x="5437188" y="3768725"/>
          <p14:tracePt t="24916" x="5480050" y="3776663"/>
          <p14:tracePt t="24931" x="5705475" y="3794125"/>
          <p14:tracePt t="24932" x="5738813" y="3802063"/>
          <p14:tracePt t="24933" x="5748338" y="3802063"/>
          <p14:tracePt t="24934" x="5764213" y="3802063"/>
          <p14:tracePt t="24948" x="5915025" y="3811588"/>
          <p14:tracePt t="24965" x="6024563" y="3819525"/>
          <p14:tracePt t="24966" x="6032500" y="3835400"/>
          <p14:tracePt t="24982" x="6083300" y="3835400"/>
          <p14:tracePt t="24983" x="6100763" y="3835400"/>
          <p14:tracePt t="24999" x="6159500" y="3844925"/>
          <p14:tracePt t="25000" x="6183313" y="3844925"/>
          <p14:tracePt t="25001" x="6192838" y="3844925"/>
          <p14:tracePt t="25002" x="6200775" y="3844925"/>
          <p14:tracePt t="25015" x="6267450" y="3844925"/>
          <p14:tracePt t="25016" x="6284913" y="3844925"/>
          <p14:tracePt t="25032" x="6376988" y="3835400"/>
          <p14:tracePt t="25032" x="6394450" y="3835400"/>
          <p14:tracePt t="25033" x="6402388" y="3835400"/>
          <p14:tracePt t="25034" x="6410325" y="3835400"/>
          <p14:tracePt t="25049" x="6519863" y="3827463"/>
          <p14:tracePt t="25050" x="6545263" y="3827463"/>
          <p14:tracePt t="25065" x="6704013" y="3827463"/>
          <p14:tracePt t="25066" x="6746875" y="3819525"/>
          <p14:tracePt t="25067" x="6770688" y="3819525"/>
          <p14:tracePt t="25082" x="6956425" y="3819525"/>
          <p14:tracePt t="25083" x="6997700" y="3819525"/>
          <p14:tracePt t="25099" x="7216775" y="3819525"/>
          <p14:tracePt t="25099" x="7250113" y="3819525"/>
          <p14:tracePt t="25100" x="7258050" y="3819525"/>
          <p14:tracePt t="25102" x="7283450" y="3819525"/>
          <p14:tracePt t="25103" x="7291388" y="3819525"/>
          <p14:tracePt t="25105" x="7342188" y="3819525"/>
          <p14:tracePt t="25106" x="7358063" y="3819525"/>
          <p14:tracePt t="25115" x="7459663" y="3819525"/>
          <p14:tracePt t="25116" x="7510463" y="3819525"/>
          <p14:tracePt t="25132" x="7710488" y="3819525"/>
          <p14:tracePt t="25133" x="7745413" y="3819525"/>
          <p14:tracePt t="25148" x="7929563" y="3819525"/>
          <p14:tracePt t="25165" x="8113713" y="3819525"/>
          <p14:tracePt t="25166" x="8121650" y="3819525"/>
          <p14:tracePt t="25167" x="8131175" y="3819525"/>
          <p14:tracePt t="25168" x="8139113" y="3835400"/>
          <p14:tracePt t="25182" x="8256588" y="3835400"/>
          <p14:tracePt t="25198" x="8415338" y="3835400"/>
          <p14:tracePt t="25199" x="8432800" y="3835400"/>
          <p14:tracePt t="25215" x="8575675" y="3835400"/>
          <p14:tracePt t="25216" x="8601075" y="3835400"/>
          <p14:tracePt t="25232" x="8701088" y="3835400"/>
          <p14:tracePt t="25248" x="8743950" y="3835400"/>
          <p14:tracePt t="25266" x="8751888" y="3835400"/>
          <p14:tracePt t="25593" x="8734425" y="3827463"/>
          <p14:tracePt t="25594" x="8726488" y="3827463"/>
          <p14:tracePt t="25597" x="8701088" y="3819525"/>
          <p14:tracePt t="25600" x="8693150" y="3811588"/>
          <p14:tracePt t="25615" x="8575675" y="3776663"/>
          <p14:tracePt t="25632" x="8432800" y="3735388"/>
          <p14:tracePt t="25633" x="8391525" y="3727450"/>
          <p14:tracePt t="25634" x="8366125" y="3727450"/>
          <p14:tracePt t="25649" x="8156575" y="3668713"/>
          <p14:tracePt t="25650" x="8097838" y="3651250"/>
          <p14:tracePt t="25666" x="7769225" y="3559175"/>
          <p14:tracePt t="25667" x="7710488" y="3541713"/>
          <p14:tracePt t="25668" x="7686675" y="3533775"/>
          <p14:tracePt t="25682" x="7358063" y="3459163"/>
          <p14:tracePt t="25683" x="7275513" y="3441700"/>
          <p14:tracePt t="25699" x="6880225" y="3332163"/>
          <p14:tracePt t="25700" x="6788150" y="3324225"/>
          <p14:tracePt t="25701" x="6754813" y="3324225"/>
          <p14:tracePt t="25715" x="6369050" y="3232150"/>
          <p14:tracePt t="25716" x="6310313" y="3222625"/>
          <p14:tracePt t="25717" x="6292850" y="3222625"/>
          <p14:tracePt t="25719" x="6251575" y="3206750"/>
          <p14:tracePt t="25720" x="6218238" y="3206750"/>
          <p14:tracePt t="25721" x="6167438" y="3198813"/>
          <p14:tracePt t="25722" x="6134100" y="3189288"/>
          <p14:tracePt t="25723" x="6100763" y="3189288"/>
          <p14:tracePt t="25732" x="5881688" y="3148013"/>
          <p14:tracePt t="25733" x="5797550" y="3122613"/>
          <p14:tracePt t="25734" x="5764213" y="3122613"/>
          <p14:tracePt t="25749" x="5403850" y="3055938"/>
          <p14:tracePt t="25750" x="5319713" y="3030538"/>
          <p14:tracePt t="25766" x="4992688" y="2971800"/>
          <p14:tracePt t="25767" x="4941888" y="2954338"/>
          <p14:tracePt t="25782" x="4699000" y="2905125"/>
          <p14:tracePt t="25783" x="4665663" y="2895600"/>
          <p14:tracePt t="25784" x="4657725" y="2887663"/>
          <p14:tracePt t="25799" x="4481513" y="2846388"/>
          <p14:tracePt t="25816" x="4313238" y="2811463"/>
          <p14:tracePt t="25817" x="4279900" y="2803525"/>
          <p14:tracePt t="25832" x="4162425" y="2778125"/>
          <p14:tracePt t="25833" x="4144963" y="2778125"/>
          <p14:tracePt t="25834" x="4129088" y="2778125"/>
          <p14:tracePt t="25849" x="4019550" y="2762250"/>
          <p14:tracePt t="25850" x="3986213" y="2762250"/>
          <p14:tracePt t="25851" x="3976688" y="2762250"/>
          <p14:tracePt t="25852" x="3952875" y="2762250"/>
          <p14:tracePt t="25865" x="3825875" y="2736850"/>
          <p14:tracePt t="25866" x="3810000" y="2736850"/>
          <p14:tracePt t="25867" x="3792538" y="2727325"/>
          <p14:tracePt t="25868" x="3784600" y="2727325"/>
          <p14:tracePt t="25882" x="3616325" y="2693988"/>
          <p14:tracePt t="25883" x="3600450" y="2693988"/>
          <p14:tracePt t="25884" x="3582988" y="2686050"/>
          <p14:tracePt t="25885" x="3575050" y="2686050"/>
          <p14:tracePt t="25899" x="3432175" y="2652713"/>
          <p14:tracePt t="25900" x="3398838" y="2652713"/>
          <p14:tracePt t="25916" x="3222625" y="2609850"/>
          <p14:tracePt t="25917" x="3189288" y="2601913"/>
          <p14:tracePt t="25918" x="3179763" y="2601913"/>
          <p14:tracePt t="25919" x="3163888" y="2601913"/>
          <p14:tracePt t="25932" x="3062288" y="2576513"/>
          <p14:tracePt t="25933" x="3054350" y="2568575"/>
          <p14:tracePt t="25934" x="3036888" y="2568575"/>
          <p14:tracePt t="25949" x="2987675" y="2560638"/>
          <p14:tracePt t="26029" x="2978150" y="2560638"/>
          <p14:tracePt t="26032" x="2978150" y="2576513"/>
          <p14:tracePt t="26034" x="2978150" y="2586038"/>
          <p14:tracePt t="26049" x="2970213" y="2593975"/>
          <p14:tracePt t="26066" x="2970213" y="2619375"/>
          <p14:tracePt t="26067" x="2954338" y="2619375"/>
          <p14:tracePt t="26083" x="2944813" y="2635250"/>
          <p14:tracePt t="26083" x="2944813" y="2644775"/>
          <p14:tracePt t="26100" x="2936875" y="2660650"/>
          <p14:tracePt t="26116" x="2911475" y="2686050"/>
          <p14:tracePt t="26133" x="2886075" y="2711450"/>
          <p14:tracePt t="26150" x="2870200" y="2727325"/>
          <p14:tracePt t="26150" x="2860675" y="2744788"/>
          <p14:tracePt t="26166" x="2852738" y="2752725"/>
          <p14:tracePt t="26183" x="2852738" y="2762250"/>
          <p14:tracePt t="26200" x="2852738" y="2770188"/>
          <p14:tracePt t="26216" x="2852738" y="2795588"/>
          <p14:tracePt t="26233" x="2852738" y="2811463"/>
          <p14:tracePt t="26249" x="2852738" y="2836863"/>
          <p14:tracePt t="26250" x="2852738" y="2846388"/>
          <p14:tracePt t="26266" x="2852738" y="2870200"/>
          <p14:tracePt t="26282" x="2852738" y="2895600"/>
          <p14:tracePt t="26299" x="2852738" y="2921000"/>
          <p14:tracePt t="26316" x="2852738" y="2963863"/>
          <p14:tracePt t="26317" x="2852738" y="2971800"/>
          <p14:tracePt t="26333" x="2852738" y="3005138"/>
          <p14:tracePt t="26350" x="2852738" y="3038475"/>
          <p14:tracePt t="26351" x="2852738" y="3046413"/>
          <p14:tracePt t="26366" x="2870200" y="3063875"/>
          <p14:tracePt t="26367" x="2878138" y="3063875"/>
          <p14:tracePt t="26383" x="2895600" y="3097213"/>
          <p14:tracePt t="26384" x="2895600" y="3105150"/>
          <p14:tracePt t="26400" x="2919413" y="3140075"/>
          <p14:tracePt t="26416" x="2928938" y="3173413"/>
          <p14:tracePt t="26417" x="2936875" y="3181350"/>
          <p14:tracePt t="26433" x="2978150" y="3232150"/>
          <p14:tracePt t="26434" x="2978150" y="3257550"/>
          <p14:tracePt t="26435" x="2995613" y="3257550"/>
          <p14:tracePt t="26436" x="3003550" y="3265488"/>
          <p14:tracePt t="26450" x="3054350" y="3340100"/>
          <p14:tracePt t="26466" x="3163888" y="3441700"/>
          <p14:tracePt t="26467" x="3171825" y="3459163"/>
          <p14:tracePt t="26483" x="3263900" y="3541713"/>
          <p14:tracePt t="26484" x="3297238" y="3551238"/>
          <p14:tracePt t="26500" x="3355975" y="3600450"/>
          <p14:tracePt t="26501" x="3381375" y="3609975"/>
          <p14:tracePt t="26502" x="3381375" y="3625850"/>
          <p14:tracePt t="26516" x="3389313" y="3635375"/>
          <p14:tracePt t="26517" x="3389313" y="3643313"/>
          <p14:tracePt t="26552" x="3389313" y="3651250"/>
          <p14:tracePt t="26567" x="3389313" y="3668713"/>
          <p14:tracePt t="26575" x="3389313" y="3676650"/>
          <p14:tracePt t="26583" x="3389313" y="3684588"/>
          <p14:tracePt t="26584" x="3389313" y="3694113"/>
          <p14:tracePt t="26600" x="3389313" y="3717925"/>
          <p14:tracePt t="26601" x="3389313" y="3727450"/>
          <p14:tracePt t="26602" x="3389313" y="3735388"/>
          <p14:tracePt t="26616" x="3398838" y="3760788"/>
          <p14:tracePt t="26634" x="3398838" y="3811588"/>
          <p14:tracePt t="26635" x="3398838" y="3819525"/>
          <p14:tracePt t="26650" x="3398838" y="3844925"/>
          <p14:tracePt t="26651" x="3398838" y="3852863"/>
          <p14:tracePt t="26666" x="3398838" y="3860800"/>
          <p14:tracePt t="26683" x="3398838" y="3894138"/>
          <p14:tracePt t="26684" x="3414713" y="3894138"/>
          <p14:tracePt t="26700" x="3414713" y="3903663"/>
          <p14:tracePt t="26716" x="3432175" y="3944938"/>
          <p14:tracePt t="26733" x="3482975" y="4029075"/>
          <p14:tracePt t="26734" x="3506788" y="4046538"/>
          <p14:tracePt t="26750" x="3582988" y="4138613"/>
          <p14:tracePt t="26751" x="3600450" y="4154488"/>
          <p14:tracePt t="26752" x="3608388" y="4171950"/>
          <p14:tracePt t="26767" x="3683000" y="4222750"/>
          <p14:tracePt t="26768" x="3708400" y="4238625"/>
          <p14:tracePt t="26783" x="3767138" y="4264025"/>
          <p14:tracePt t="26800" x="3810000" y="4281488"/>
          <p14:tracePt t="26851" x="3817938" y="4281488"/>
          <p14:tracePt t="26868" x="3835400" y="4281488"/>
          <p14:tracePt t="26879" x="3843338" y="4297363"/>
          <p14:tracePt t="26897" x="3851275" y="4297363"/>
          <p14:tracePt t="26900" x="3851275" y="4306888"/>
          <p14:tracePt t="26917" x="3884613" y="4314825"/>
          <p14:tracePt t="26933" x="3902075" y="4340225"/>
          <p14:tracePt t="26950" x="3917950" y="4340225"/>
          <p14:tracePt t="26951" x="3917950" y="4348163"/>
          <p14:tracePt t="26967" x="3935413" y="4356100"/>
          <p14:tracePt t="26990" x="3935413" y="4365625"/>
          <p14:tracePt t="27007" x="3943350" y="4365625"/>
          <p14:tracePt t="27098" x="3943350" y="4381500"/>
          <p14:tracePt t="27107" x="3935413" y="4381500"/>
          <p14:tracePt t="27134" x="3917950" y="4381500"/>
          <p14:tracePt t="27155" x="3917950" y="4389438"/>
          <p14:tracePt t="27161" x="3910013" y="4389438"/>
          <p14:tracePt t="27199" x="3910013" y="4398963"/>
          <p14:tracePt t="27207" x="3902075" y="4398963"/>
          <p14:tracePt t="27452" x="3894138" y="4398963"/>
          <p14:tracePt t="27456" x="3894138" y="4406900"/>
          <p14:tracePt t="27467" x="3876675" y="4406900"/>
          <p14:tracePt t="27484" x="3868738" y="4424363"/>
          <p14:tracePt t="27500" x="3859213" y="4432300"/>
          <p14:tracePt t="27517" x="3851275" y="4432300"/>
          <p14:tracePt t="27518" x="3835400" y="4440238"/>
          <p14:tracePt t="27534" x="3810000" y="4440238"/>
          <p14:tracePt t="27551" x="3776663" y="4448175"/>
          <p14:tracePt t="27567" x="3741738" y="4448175"/>
          <p14:tracePt t="27568" x="3733800" y="4465638"/>
          <p14:tracePt t="27584" x="3708400" y="4465638"/>
          <p14:tracePt t="27602" x="3692525" y="4473575"/>
          <p14:tracePt t="27602" x="3683000" y="4473575"/>
          <p14:tracePt t="27622" x="3667125" y="4473575"/>
          <p14:tracePt t="27634" x="3659188" y="4473575"/>
          <p14:tracePt t="27635" x="3649663" y="4473575"/>
          <p14:tracePt t="27651" x="3624263" y="4465638"/>
          <p14:tracePt t="27652" x="3616325" y="4465638"/>
          <p14:tracePt t="27667" x="3600450" y="4465638"/>
          <p14:tracePt t="27685" x="3582988" y="4457700"/>
          <p14:tracePt t="27686" x="3575050" y="4457700"/>
          <p14:tracePt t="27950" x="3575050" y="4448175"/>
          <p14:tracePt t="27953" x="3582988" y="4448175"/>
          <p14:tracePt t="27968" x="3590925" y="4440238"/>
          <p14:tracePt t="27968" x="3600450" y="4440238"/>
          <p14:tracePt t="27984" x="3608388" y="4440238"/>
          <p14:tracePt t="27985" x="3624263" y="4424363"/>
          <p14:tracePt t="28001" x="3667125" y="4414838"/>
          <p14:tracePt t="28018" x="3717925" y="4398963"/>
          <p14:tracePt t="28035" x="3767138" y="4398963"/>
          <p14:tracePt t="28036" x="3776663" y="4381500"/>
          <p14:tracePt t="28051" x="3800475" y="4381500"/>
          <p14:tracePt t="28379" x="3810000" y="4381500"/>
          <p14:tracePt t="28400" x="3817938" y="4381500"/>
          <p14:tracePt t="28413" x="3835400" y="4381500"/>
          <p14:tracePt t="28432" x="3843338" y="4381500"/>
          <p14:tracePt t="28435" x="3843338" y="4389438"/>
          <p14:tracePt t="28451" x="3851275" y="4398963"/>
          <p14:tracePt t="28468" x="3876675" y="4406900"/>
          <p14:tracePt t="28485" x="3902075" y="4424363"/>
          <p14:tracePt t="28486" x="3927475" y="4424363"/>
          <p14:tracePt t="28501" x="4002088" y="4424363"/>
          <p14:tracePt t="28518" x="4094163" y="4424363"/>
          <p14:tracePt t="28519" x="4111625" y="4424363"/>
          <p14:tracePt t="28535" x="4152900" y="4414838"/>
          <p14:tracePt t="28536" x="4170363" y="4414838"/>
          <p14:tracePt t="28551" x="4187825" y="4406900"/>
          <p14:tracePt t="28611" x="4187825" y="4398963"/>
          <p14:tracePt t="28620" x="4195763" y="4398963"/>
          <p14:tracePt t="28650" x="4211638" y="4398963"/>
          <p14:tracePt t="28660" x="4211638" y="4381500"/>
          <p14:tracePt t="28832" x="4203700" y="4381500"/>
          <p14:tracePt t="28841" x="4195763" y="4381500"/>
          <p14:tracePt t="28973" x="4211638" y="4381500"/>
          <p14:tracePt t="28973" x="4229100" y="4381500"/>
          <p14:tracePt t="28976" x="4237038" y="4381500"/>
          <p14:tracePt t="28985" x="4295775" y="4373563"/>
          <p14:tracePt t="28986" x="4313238" y="4373563"/>
          <p14:tracePt t="29002" x="4438650" y="4373563"/>
          <p14:tracePt t="29003" x="4481513" y="4373563"/>
          <p14:tracePt t="29004" x="4489450" y="4373563"/>
          <p14:tracePt t="29018" x="4648200" y="4373563"/>
          <p14:tracePt t="29019" x="4681538" y="4373563"/>
          <p14:tracePt t="29035" x="4926013" y="4373563"/>
          <p14:tracePt t="29036" x="4951413" y="4373563"/>
          <p14:tracePt t="29037" x="4967288" y="4373563"/>
          <p14:tracePt t="29038" x="4984750" y="4373563"/>
          <p14:tracePt t="29040" x="4992688" y="4373563"/>
          <p14:tracePt t="29041" x="5026025" y="4373563"/>
          <p14:tracePt t="29042" x="5051425" y="4373563"/>
          <p14:tracePt t="29043" x="5068888" y="4381500"/>
          <p14:tracePt t="29052" x="5186363" y="4381500"/>
          <p14:tracePt t="29053" x="5227638" y="4381500"/>
          <p14:tracePt t="29054" x="5245100" y="4381500"/>
          <p14:tracePt t="29056" x="5260975" y="4381500"/>
          <p14:tracePt t="29057" x="5303838" y="4381500"/>
          <p14:tracePt t="29058" x="5311775" y="4381500"/>
          <p14:tracePt t="29068" x="5445125" y="4381500"/>
          <p14:tracePt t="29069" x="5470525" y="4381500"/>
          <p14:tracePt t="29085" x="5646738" y="4373563"/>
          <p14:tracePt t="29086" x="5680075" y="4365625"/>
          <p14:tracePt t="29087" x="5689600" y="4365625"/>
          <p14:tracePt t="29088" x="5697538" y="4365625"/>
          <p14:tracePt t="29102" x="5789613" y="4340225"/>
          <p14:tracePt t="29103" x="5822950" y="4340225"/>
          <p14:tracePt t="29119" x="5899150" y="4322763"/>
          <p14:tracePt t="29119" x="5907088" y="4314825"/>
          <p14:tracePt t="29135" x="5949950" y="4289425"/>
          <p14:tracePt t="29136" x="5957888" y="4289425"/>
          <p14:tracePt t="29152" x="5999163" y="4271963"/>
          <p14:tracePt t="29169" x="6024563" y="4256088"/>
          <p14:tracePt t="29185" x="6032500" y="4256088"/>
          <p14:tracePt t="29631" x="6032500" y="4264025"/>
          <p14:tracePt t="29633" x="6016625" y="4271963"/>
          <p14:tracePt t="29636" x="6008688" y="4271963"/>
          <p14:tracePt t="29637" x="5999163" y="4271963"/>
          <p14:tracePt t="29638" x="5999163" y="4281488"/>
          <p14:tracePt t="29652" x="5957888" y="4297363"/>
          <p14:tracePt t="29653" x="5949950" y="4297363"/>
          <p14:tracePt t="29669" x="5891213" y="4314825"/>
          <p14:tracePt t="29670" x="5881688" y="4314825"/>
          <p14:tracePt t="29686" x="5807075" y="4340225"/>
          <p14:tracePt t="29687" x="5789613" y="4340225"/>
          <p14:tracePt t="29702" x="5697538" y="4356100"/>
          <p14:tracePt t="29703" x="5680075" y="4365625"/>
          <p14:tracePt t="29704" x="5672138" y="4365625"/>
          <p14:tracePt t="29719" x="5554663" y="4389438"/>
          <p14:tracePt t="29720" x="5529263" y="4389438"/>
          <p14:tracePt t="29735" x="5386388" y="4424363"/>
          <p14:tracePt t="29736" x="5370513" y="4424363"/>
          <p14:tracePt t="29737" x="5362575" y="4424363"/>
          <p14:tracePt t="29738" x="5345113" y="4424363"/>
          <p14:tracePt t="29740" x="5327650" y="4424363"/>
          <p14:tracePt t="29752" x="5210175" y="4440238"/>
          <p14:tracePt t="29753" x="5160963" y="4440238"/>
          <p14:tracePt t="29769" x="5000625" y="4465638"/>
          <p14:tracePt t="29770" x="4967288" y="4473575"/>
          <p14:tracePt t="29785" x="4799013" y="4473575"/>
          <p14:tracePt t="29786" x="4775200" y="4473575"/>
          <p14:tracePt t="29787" x="4775200" y="4483100"/>
          <p14:tracePt t="29803" x="4622800" y="4491038"/>
          <p14:tracePt t="29803" x="4589463" y="4491038"/>
          <p14:tracePt t="29804" x="4581525" y="4491038"/>
          <p14:tracePt t="29819" x="4481513" y="4506913"/>
          <p14:tracePt t="29820" x="4456113" y="4506913"/>
          <p14:tracePt t="29836" x="4422775" y="4516438"/>
          <p14:tracePt t="29837" x="4413250" y="4516438"/>
          <p14:tracePt t="29889" x="4413250" y="4524375"/>
          <p14:tracePt t="29896" x="4413250" y="4532313"/>
          <p14:tracePt t="29904" x="4413250" y="4549775"/>
          <p14:tracePt t="29919" x="4405313" y="4557713"/>
          <p14:tracePt t="29936" x="4397375" y="4575175"/>
          <p14:tracePt t="29953" x="4379913" y="4591050"/>
          <p14:tracePt t="29954" x="4371975" y="4591050"/>
          <p14:tracePt t="29969" x="4371975" y="4600575"/>
          <p14:tracePt t="29986" x="4338638" y="4608513"/>
          <p14:tracePt t="29987" x="4329113" y="4608513"/>
          <p14:tracePt t="29988" x="4329113" y="4616450"/>
          <p14:tracePt t="30003" x="4295775" y="4633913"/>
          <p14:tracePt t="30020" x="4287838" y="4641850"/>
          <p14:tracePt t="30036" x="4279900" y="4649788"/>
          <p14:tracePt t="30053" x="4270375" y="4659313"/>
          <p14:tracePt t="30069" x="4254500" y="4684713"/>
          <p14:tracePt t="30087" x="4254500" y="4692650"/>
          <p14:tracePt t="30088" x="4246563" y="4692650"/>
          <p14:tracePt t="30102" x="4237038" y="4700588"/>
          <p14:tracePt t="30103" x="4237038" y="4718050"/>
          <p14:tracePt t="30119" x="4211638" y="4725988"/>
          <p14:tracePt t="30120" x="4203700" y="4725988"/>
          <p14:tracePt t="30136" x="4195763" y="4733925"/>
          <p14:tracePt t="30137" x="4187825" y="4733925"/>
          <p14:tracePt t="30153" x="4162425" y="4743450"/>
          <p14:tracePt t="30170" x="4152900" y="4743450"/>
          <p14:tracePt t="30170" x="4152900" y="4759325"/>
          <p14:tracePt t="30187" x="4144963" y="4759325"/>
          <p14:tracePt t="30216" x="4144963" y="4767263"/>
          <p14:tracePt t="30283" x="4144963" y="4776788"/>
          <p14:tracePt t="30299" x="4152900" y="4776788"/>
          <p14:tracePt t="30303" x="4170363" y="4776788"/>
          <p14:tracePt t="30307" x="4178300" y="4776788"/>
          <p14:tracePt t="30320" x="4229100" y="4776788"/>
          <p14:tracePt t="30336" x="4364038" y="4776788"/>
          <p14:tracePt t="30337" x="4397375" y="4776788"/>
          <p14:tracePt t="30338" x="4405313" y="4784725"/>
          <p14:tracePt t="30353" x="4573588" y="4802188"/>
          <p14:tracePt t="30354" x="4606925" y="4810125"/>
          <p14:tracePt t="30355" x="4632325" y="4810125"/>
          <p14:tracePt t="30356" x="4640263" y="4810125"/>
          <p14:tracePt t="30358" x="4657725" y="4818063"/>
          <p14:tracePt t="30359" x="4681538" y="4818063"/>
          <p14:tracePt t="30369" x="4824413" y="4843463"/>
          <p14:tracePt t="30386" x="5092700" y="4860925"/>
          <p14:tracePt t="30387" x="5143500" y="4868863"/>
          <p14:tracePt t="30388" x="5160963" y="4868863"/>
          <p14:tracePt t="30403" x="5395913" y="4868863"/>
          <p14:tracePt t="30404" x="5445125" y="4868863"/>
          <p14:tracePt t="30405" x="5454650" y="4868863"/>
          <p14:tracePt t="30419" x="5664200" y="4868863"/>
          <p14:tracePt t="30420" x="5689600" y="4868863"/>
          <p14:tracePt t="30436" x="5865813" y="4843463"/>
          <p14:tracePt t="30437" x="5891213" y="4843463"/>
          <p14:tracePt t="30453" x="5957888" y="4835525"/>
          <p14:tracePt t="30847" x="5932488" y="4835525"/>
          <p14:tracePt t="30848" x="5924550" y="4835525"/>
          <p14:tracePt t="30848" x="5915025" y="4843463"/>
          <p14:tracePt t="30851" x="5891213" y="4851400"/>
          <p14:tracePt t="30852" x="5881688" y="4851400"/>
          <p14:tracePt t="30856" x="5848350" y="4851400"/>
          <p14:tracePt t="30870" x="5722938" y="4884738"/>
          <p14:tracePt t="30871" x="5697538" y="4884738"/>
          <p14:tracePt t="30887" x="5529263" y="4927600"/>
          <p14:tracePt t="30888" x="5487988" y="4927600"/>
          <p14:tracePt t="30903" x="5303838" y="4953000"/>
          <p14:tracePt t="30904" x="5278438" y="4953000"/>
          <p14:tracePt t="30905" x="5260975" y="4968875"/>
          <p14:tracePt t="30920" x="5092700" y="4978400"/>
          <p14:tracePt t="30921" x="5068888" y="4986338"/>
          <p14:tracePt t="30937" x="4941888" y="5011738"/>
          <p14:tracePt t="30937" x="4916488" y="5019675"/>
          <p14:tracePt t="30938" x="4908550" y="5019675"/>
          <p14:tracePt t="30939" x="4900613" y="5019675"/>
          <p14:tracePt t="30953" x="4799013" y="5037138"/>
          <p14:tracePt t="30954" x="4775200" y="5037138"/>
          <p14:tracePt t="30970" x="4673600" y="5060950"/>
          <p14:tracePt t="30971" x="4665663" y="5060950"/>
          <p14:tracePt t="30987" x="4581525" y="5070475"/>
          <p14:tracePt t="30988" x="4573588" y="5070475"/>
          <p14:tracePt t="31003" x="4505325" y="5070475"/>
          <p14:tracePt t="31004" x="4497388" y="5070475"/>
          <p14:tracePt t="31005" x="4489450" y="5070475"/>
          <p14:tracePt t="31020" x="4413250" y="5070475"/>
          <p14:tracePt t="31021" x="4397375" y="5070475"/>
          <p14:tracePt t="31037" x="4295775" y="5070475"/>
          <p14:tracePt t="31037" x="4279900" y="5070475"/>
          <p14:tracePt t="31053" x="4187825" y="5070475"/>
          <p14:tracePt t="31070" x="4103688" y="5053013"/>
          <p14:tracePt t="31070" x="4078288" y="5053013"/>
          <p14:tracePt t="31087" x="4027488" y="5053013"/>
          <p14:tracePt t="31103" x="4002088" y="5053013"/>
          <p14:tracePt t="31104" x="3994150" y="5053013"/>
          <p14:tracePt t="31121" x="3960813" y="5060950"/>
          <p14:tracePt t="31121" x="3952875" y="5060950"/>
          <p14:tracePt t="31136" x="3910013" y="5070475"/>
          <p14:tracePt t="31154" x="3868738" y="5078413"/>
          <p14:tracePt t="31154" x="3859213" y="5095875"/>
          <p14:tracePt t="31170" x="3810000" y="5095875"/>
          <p14:tracePt t="31171" x="3792538" y="5103813"/>
          <p14:tracePt t="31186" x="3751263" y="5111750"/>
          <p14:tracePt t="31204" x="3700463" y="5137150"/>
          <p14:tracePt t="31205" x="3692525" y="5145088"/>
          <p14:tracePt t="31221" x="3641725" y="5154613"/>
          <p14:tracePt t="31222" x="3624263" y="5154613"/>
          <p14:tracePt t="31222" x="3624263" y="5162550"/>
          <p14:tracePt t="31237" x="3600450" y="5178425"/>
          <p14:tracePt t="31254" x="3582988" y="5187950"/>
          <p14:tracePt t="31271" x="3582988" y="5195888"/>
          <p14:tracePt t="31287" x="3590925" y="5195888"/>
          <p14:tracePt t="31288" x="3590925" y="5203825"/>
          <p14:tracePt t="31514" x="3600450" y="5203825"/>
          <p14:tracePt t="31525" x="3608388" y="5203825"/>
          <p14:tracePt t="31536" x="3624263" y="5203825"/>
          <p14:tracePt t="31542" x="3633788" y="5203825"/>
          <p14:tracePt t="31554" x="3641725" y="5203825"/>
          <p14:tracePt t="31571" x="3675063" y="5195888"/>
          <p14:tracePt t="31572" x="3683000" y="5178425"/>
          <p14:tracePt t="31587" x="3725863" y="5178425"/>
          <p14:tracePt t="31588" x="3733800" y="5178425"/>
          <p14:tracePt t="31604" x="3810000" y="5178425"/>
          <p14:tracePt t="31605" x="3835400" y="5178425"/>
          <p14:tracePt t="31621" x="3894138" y="5178425"/>
          <p14:tracePt t="31637" x="4002088" y="5178425"/>
          <p14:tracePt t="31638" x="4011613" y="5178425"/>
          <p14:tracePt t="31654" x="4111625" y="5187950"/>
          <p14:tracePt t="31655" x="4137025" y="5187950"/>
          <p14:tracePt t="31670" x="4262438" y="5187950"/>
          <p14:tracePt t="31671" x="4279900" y="5187950"/>
          <p14:tracePt t="31672" x="4295775" y="5187950"/>
          <p14:tracePt t="31687" x="4446588" y="5195888"/>
          <p14:tracePt t="31704" x="4716463" y="5195888"/>
          <p14:tracePt t="31705" x="4757738" y="5195888"/>
          <p14:tracePt t="31706" x="4765675" y="5195888"/>
          <p14:tracePt t="31708" x="4783138" y="5195888"/>
          <p14:tracePt t="31710" x="4824413" y="5195888"/>
          <p14:tracePt t="31710" x="4841875" y="5195888"/>
          <p14:tracePt t="31711" x="4857750" y="5195888"/>
          <p14:tracePt t="31720" x="5026025" y="5203825"/>
          <p14:tracePt t="31721" x="5068888" y="5203825"/>
          <p14:tracePt t="31722" x="5092700" y="5203825"/>
          <p14:tracePt t="31724" x="5110163" y="5203825"/>
          <p14:tracePt t="31726" x="5176838" y="5221288"/>
          <p14:tracePt t="31727" x="5194300" y="5221288"/>
          <p14:tracePt t="31738" x="5403850" y="5237163"/>
          <p14:tracePt t="31739" x="5480050" y="5237163"/>
          <p14:tracePt t="31740" x="5513388" y="5237163"/>
          <p14:tracePt t="31741" x="5529263" y="5246688"/>
          <p14:tracePt t="31743" x="5554663" y="5246688"/>
          <p14:tracePt t="31744" x="5605463" y="5246688"/>
          <p14:tracePt t="31745" x="5638800" y="5246688"/>
          <p14:tracePt t="31754" x="5807075" y="5262563"/>
          <p14:tracePt t="31755" x="5891213" y="5272088"/>
          <p14:tracePt t="31770" x="6251575" y="5305425"/>
          <p14:tracePt t="31771" x="6310313" y="5305425"/>
          <p14:tracePt t="31772" x="6326188" y="5305425"/>
          <p14:tracePt t="31788" x="6662738" y="5346700"/>
          <p14:tracePt t="31788" x="6696075" y="5346700"/>
          <p14:tracePt t="31789" x="6711950" y="5346700"/>
          <p14:tracePt t="31791" x="6737350" y="5346700"/>
          <p14:tracePt t="31792" x="6770688" y="5356225"/>
          <p14:tracePt t="31793" x="6788150" y="5356225"/>
          <p14:tracePt t="31794" x="6813550" y="5356225"/>
          <p14:tracePt t="31804" x="6938963" y="5364163"/>
          <p14:tracePt t="31805" x="6956425" y="5372100"/>
          <p14:tracePt t="31806" x="6964363" y="5372100"/>
          <p14:tracePt t="31807" x="6981825" y="5372100"/>
          <p14:tracePt t="31809" x="6989763" y="5372100"/>
          <p14:tracePt t="31821" x="7040563" y="5372100"/>
          <p14:tracePt t="31821" x="7040563" y="5389563"/>
          <p14:tracePt t="32016" x="7040563" y="5397500"/>
          <p14:tracePt t="32023" x="7040563" y="5405438"/>
          <p14:tracePt t="32027" x="7040563" y="5414963"/>
          <p14:tracePt t="32038" x="7015163" y="5438775"/>
          <p14:tracePt t="32038" x="7005638" y="5448300"/>
          <p14:tracePt t="32054" x="6938963" y="5497513"/>
          <p14:tracePt t="32055" x="6923088" y="5514975"/>
          <p14:tracePt t="32071" x="6838950" y="5565775"/>
          <p14:tracePt t="32072" x="6813550" y="5573713"/>
          <p14:tracePt t="32088" x="6729413" y="5614988"/>
          <p14:tracePt t="32089" x="6711950" y="5614988"/>
          <p14:tracePt t="32104" x="6629400" y="5649913"/>
          <p14:tracePt t="32105" x="6604000" y="5649913"/>
          <p14:tracePt t="32121" x="6461125" y="5691188"/>
          <p14:tracePt t="32122" x="6427788" y="5691188"/>
          <p14:tracePt t="32138" x="6251575" y="5724525"/>
          <p14:tracePt t="32139" x="6200775" y="5724525"/>
          <p14:tracePt t="32154" x="5991225" y="5732463"/>
          <p14:tracePt t="32155" x="5957888" y="5732463"/>
          <p14:tracePt t="32156" x="5949950" y="5732463"/>
          <p14:tracePt t="32171" x="5722938" y="5732463"/>
          <p14:tracePt t="32172" x="5680075" y="5732463"/>
          <p14:tracePt t="32188" x="5454650" y="5732463"/>
          <p14:tracePt t="32189" x="5403850" y="5732463"/>
          <p14:tracePt t="32190" x="5378450" y="5732463"/>
          <p14:tracePt t="32191" x="5370513" y="5732463"/>
          <p14:tracePt t="32193" x="5362575" y="5732463"/>
          <p14:tracePt t="32194" x="5327650" y="5724525"/>
          <p14:tracePt t="32195" x="5303838" y="5724525"/>
          <p14:tracePt t="32204" x="5210175" y="5724525"/>
          <p14:tracePt t="32205" x="5168900" y="5724525"/>
          <p14:tracePt t="32206" x="5160963" y="5716588"/>
          <p14:tracePt t="32207" x="5151438" y="5716588"/>
          <p14:tracePt t="32209" x="5127625" y="5716588"/>
          <p14:tracePt t="32211" x="5110163" y="5716588"/>
          <p14:tracePt t="32211" x="5092700" y="5716588"/>
          <p14:tracePt t="32212" x="5076825" y="5716588"/>
          <p14:tracePt t="32221" x="4992688" y="5716588"/>
          <p14:tracePt t="32222" x="4959350" y="5708650"/>
          <p14:tracePt t="32238" x="4799013" y="5699125"/>
          <p14:tracePt t="32239" x="4775200" y="5699125"/>
          <p14:tracePt t="32255" x="4622800" y="5673725"/>
          <p14:tracePt t="32255" x="4606925" y="5673725"/>
          <p14:tracePt t="32256" x="4589463" y="5665788"/>
          <p14:tracePt t="32257" x="4581525" y="5665788"/>
          <p14:tracePt t="32259" x="4573588" y="5665788"/>
          <p14:tracePt t="32260" x="4548188" y="5657850"/>
          <p14:tracePt t="32271" x="4456113" y="5640388"/>
          <p14:tracePt t="32288" x="4338638" y="5614988"/>
          <p14:tracePt t="32288" x="4329113" y="5614988"/>
          <p14:tracePt t="32289" x="4321175" y="5599113"/>
          <p14:tracePt t="32290" x="4313238" y="5599113"/>
          <p14:tracePt t="32305" x="4229100" y="5573713"/>
          <p14:tracePt t="32305" x="4211638" y="5573713"/>
          <p14:tracePt t="32306" x="4203700" y="5573713"/>
          <p14:tracePt t="32321" x="4144963" y="5540375"/>
          <p14:tracePt t="32322" x="4119563" y="5540375"/>
          <p14:tracePt t="32338" x="4070350" y="5514975"/>
          <p14:tracePt t="32339" x="4060825" y="5514975"/>
          <p14:tracePt t="32340" x="4044950" y="5507038"/>
          <p14:tracePt t="32341" x="4035425" y="5507038"/>
          <p14:tracePt t="32355" x="3986213" y="5489575"/>
          <p14:tracePt t="32371" x="3935413" y="5464175"/>
          <p14:tracePt t="32372" x="3917950" y="5464175"/>
          <p14:tracePt t="32388" x="3868738" y="5448300"/>
          <p14:tracePt t="32389" x="3851275" y="5430838"/>
          <p14:tracePt t="32404" x="3810000" y="5414963"/>
          <p14:tracePt t="32405" x="3792538" y="5414963"/>
          <p14:tracePt t="32421" x="3776663" y="5405438"/>
          <p14:tracePt t="32438" x="3776663" y="5389563"/>
          <p14:tracePt t="32476" x="3776663" y="5397500"/>
          <p14:tracePt t="32505" x="3767138" y="5397500"/>
          <p14:tracePt t="32508" x="3751263" y="5397500"/>
          <p14:tracePt t="32522" x="3751263" y="5405438"/>
          <p14:tracePt t="32538" x="3751263" y="5414963"/>
          <p14:tracePt t="32555" x="3751263" y="5430838"/>
          <p14:tracePt t="32572" x="3751263" y="5438775"/>
          <p14:tracePt t="32588" x="3759200" y="5438775"/>
          <p14:tracePt t="32605" x="3759200" y="5448300"/>
          <p14:tracePt t="32622" x="3767138" y="5448300"/>
          <p14:tracePt t="32623" x="3767138" y="5456238"/>
          <p14:tracePt t="32638" x="3800475" y="5473700"/>
          <p14:tracePt t="32639" x="3810000" y="5473700"/>
          <p14:tracePt t="32640" x="3810000" y="5481638"/>
          <p14:tracePt t="32655" x="3859213" y="5497513"/>
          <p14:tracePt t="32656" x="3884613" y="5514975"/>
          <p14:tracePt t="32671" x="3960813" y="5532438"/>
          <p14:tracePt t="32672" x="3968750" y="5540375"/>
          <p14:tracePt t="32688" x="4070350" y="5573713"/>
          <p14:tracePt t="32705" x="4221163" y="5599113"/>
          <p14:tracePt t="32721" x="4364038" y="5614988"/>
          <p14:tracePt t="32722" x="4397375" y="5614988"/>
          <p14:tracePt t="32723" x="4405313" y="5614988"/>
          <p14:tracePt t="32738" x="4564063" y="5624513"/>
          <p14:tracePt t="32739" x="4589463" y="5624513"/>
          <p14:tracePt t="32740" x="4598988" y="5624513"/>
          <p14:tracePt t="32742" x="4606925" y="5624513"/>
          <p14:tracePt t="32743" x="4614863" y="5624513"/>
          <p14:tracePt t="32744" x="4640263" y="5624513"/>
          <p14:tracePt t="32755" x="4765675" y="5640388"/>
          <p14:tracePt t="32756" x="4799013" y="5640388"/>
          <p14:tracePt t="32757" x="4816475" y="5640388"/>
          <p14:tracePt t="32771" x="5018088" y="5640388"/>
          <p14:tracePt t="32772" x="5051425" y="5640388"/>
          <p14:tracePt t="32773" x="5068888" y="5640388"/>
          <p14:tracePt t="32788" x="5286375" y="5640388"/>
          <p14:tracePt t="32789" x="5345113" y="5640388"/>
          <p14:tracePt t="32790" x="5362575" y="5640388"/>
          <p14:tracePt t="32792" x="5386388" y="5640388"/>
          <p14:tracePt t="32793" x="5411788" y="5640388"/>
          <p14:tracePt t="32794" x="5437188" y="5640388"/>
          <p14:tracePt t="32805" x="5597525" y="5640388"/>
          <p14:tracePt t="32806" x="5646738" y="5640388"/>
          <p14:tracePt t="32822" x="5865813" y="5640388"/>
          <p14:tracePt t="32823" x="5907088" y="5640388"/>
          <p14:tracePt t="32838" x="6083300" y="5632450"/>
          <p14:tracePt t="32839" x="6116638" y="5632450"/>
          <p14:tracePt t="32855" x="6242050" y="5632450"/>
          <p14:tracePt t="32871" x="6359525" y="5632450"/>
          <p14:tracePt t="32872" x="6369050" y="5632450"/>
          <p14:tracePt t="32888" x="6435725" y="5624513"/>
          <p14:tracePt t="32906" x="6486525" y="5614988"/>
          <p14:tracePt t="32906" x="6494463" y="5614988"/>
          <p14:tracePt t="32921" x="6519863" y="5599113"/>
          <p14:tracePt t="33202" x="6527800" y="5599113"/>
          <p14:tracePt t="33209" x="6527800" y="5607050"/>
          <p14:tracePt t="33598" x="6527800" y="5624513"/>
          <p14:tracePt t="33600" x="6527800" y="5640388"/>
          <p14:tracePt t="33601" x="6519863" y="5640388"/>
          <p14:tracePt t="33603" x="6519863" y="5649913"/>
          <p14:tracePt t="33606" x="6511925" y="5649913"/>
          <p14:tracePt t="33622" x="6511925" y="5657850"/>
          <p14:tracePt t="33623" x="6502400" y="5665788"/>
          <p14:tracePt t="33639" x="6494463" y="5683250"/>
          <p14:tracePt t="33656" x="6494463" y="5691188"/>
          <p14:tracePt t="33672" x="6477000" y="5691188"/>
          <p14:tracePt t="35162" x="6469063" y="5691188"/>
          <p14:tracePt t="35164" x="6461125" y="5699125"/>
          <p14:tracePt t="35167" x="6435725" y="5708650"/>
          <p14:tracePt t="35174" x="6410325" y="5724525"/>
          <p14:tracePt t="35175" x="6384925" y="5724525"/>
          <p14:tracePt t="35175" x="6384925" y="5732463"/>
          <p14:tracePt t="35176" x="6376988" y="5732463"/>
          <p14:tracePt t="35190" x="6259513" y="5749925"/>
          <p14:tracePt t="35191" x="6226175" y="5749925"/>
          <p14:tracePt t="35192" x="6226175" y="5767388"/>
          <p14:tracePt t="35207" x="6057900" y="5783263"/>
          <p14:tracePt t="35208" x="6032500" y="5783263"/>
          <p14:tracePt t="35209" x="6016625" y="5783263"/>
          <p14:tracePt t="35211" x="6008688" y="5783263"/>
          <p14:tracePt t="35212" x="5973763" y="5783263"/>
          <p14:tracePt t="35213" x="5965825" y="5783263"/>
          <p14:tracePt t="35214" x="5949950" y="5791200"/>
          <p14:tracePt t="35215" x="5932488" y="5791200"/>
          <p14:tracePt t="35216" x="5915025" y="5791200"/>
          <p14:tracePt t="35223" x="5822950" y="5791200"/>
          <p14:tracePt t="35240" x="5513388" y="5808663"/>
          <p14:tracePt t="35241" x="5470525" y="5808663"/>
          <p14:tracePt t="35257" x="5245100" y="5816600"/>
          <p14:tracePt t="35257" x="5210175" y="5816600"/>
          <p14:tracePt t="35258" x="5194300" y="5816600"/>
          <p14:tracePt t="35259" x="5176838" y="5816600"/>
          <p14:tracePt t="35274" x="5010150" y="5816600"/>
          <p14:tracePt t="35275" x="4967288" y="5816600"/>
          <p14:tracePt t="35276" x="4959350" y="5816600"/>
          <p14:tracePt t="35278" x="4951413" y="5816600"/>
          <p14:tracePt t="35279" x="4926013" y="5816600"/>
          <p14:tracePt t="35280" x="4916488" y="5816600"/>
          <p14:tracePt t="35281" x="4908550" y="5816600"/>
          <p14:tracePt t="35290" x="4841875" y="5826125"/>
          <p14:tracePt t="35291" x="4824413" y="5826125"/>
          <p14:tracePt t="35292" x="4816475" y="5826125"/>
          <p14:tracePt t="35294" x="4799013" y="5826125"/>
          <p14:tracePt t="35295" x="4791075" y="5826125"/>
          <p14:tracePt t="35296" x="4783138" y="5826125"/>
          <p14:tracePt t="35297" x="4775200" y="5826125"/>
          <p14:tracePt t="35307" x="4716463" y="5826125"/>
          <p14:tracePt t="35308" x="4699000" y="5826125"/>
          <p14:tracePt t="35323" x="4614863" y="5834063"/>
          <p14:tracePt t="35324" x="4606925" y="5834063"/>
          <p14:tracePt t="35340" x="4564063" y="5849938"/>
          <p14:tracePt t="35341" x="4548188" y="5859463"/>
          <p14:tracePt t="35357" x="4505325" y="5875338"/>
          <p14:tracePt t="35358" x="4497388" y="5875338"/>
          <p14:tracePt t="35360" x="4497388" y="5892800"/>
          <p14:tracePt t="35361" x="4489450" y="5892800"/>
          <p14:tracePt t="35374" x="4422775" y="5908675"/>
          <p14:tracePt t="35375" x="4413250" y="5918200"/>
          <p14:tracePt t="35391" x="4338638" y="5951538"/>
          <p14:tracePt t="35391" x="4321175" y="5959475"/>
          <p14:tracePt t="35407" x="4279900" y="5992813"/>
          <p14:tracePt t="35424" x="4246563" y="6018213"/>
          <p14:tracePt t="35425" x="4237038" y="6018213"/>
          <p14:tracePt t="35441" x="4237038" y="6035675"/>
          <p14:tracePt t="35457" x="4237038" y="6043613"/>
          <p14:tracePt t="35474" x="4237038" y="6061075"/>
          <p14:tracePt t="35526" x="4237038" y="6069013"/>
          <p14:tracePt t="35531" x="4254500" y="6069013"/>
          <p14:tracePt t="35531" x="4254500" y="6076950"/>
          <p14:tracePt t="35540" x="4270375" y="6102350"/>
          <p14:tracePt t="35541" x="4279900" y="6102350"/>
          <p14:tracePt t="35542" x="4279900" y="6110288"/>
          <p14:tracePt t="35557" x="4346575" y="6145213"/>
          <p14:tracePt t="35558" x="4364038" y="6153150"/>
          <p14:tracePt t="35575" x="4446588" y="6186488"/>
          <p14:tracePt t="35576" x="4481513" y="6194425"/>
          <p14:tracePt t="35577" x="4489450" y="6194425"/>
          <p14:tracePt t="35591" x="4564063" y="6227763"/>
          <p14:tracePt t="35592" x="4598988" y="6237288"/>
          <p14:tracePt t="35607" x="4691063" y="6253163"/>
          <p14:tracePt t="35608" x="4699000" y="6270625"/>
          <p14:tracePt t="35610" x="4716463" y="6270625"/>
          <p14:tracePt t="35611" x="4724400" y="6270625"/>
          <p14:tracePt t="35623" x="4808538" y="6286500"/>
          <p14:tracePt t="35624" x="4816475" y="6286500"/>
          <p14:tracePt t="35625" x="4824413" y="6296025"/>
          <p14:tracePt t="35641" x="4908550" y="6311900"/>
          <p14:tracePt t="35642" x="4933950" y="6311900"/>
          <p14:tracePt t="35657" x="4984750" y="6321425"/>
          <p14:tracePt t="35675" x="5018088" y="6321425"/>
          <p14:tracePt t="35691" x="5018088" y="6311900"/>
          <p14:tracePt t="35691" x="5018088" y="6303963"/>
          <p14:tracePt t="35718" x="5026025" y="6303963"/>
          <p14:tracePt t="35724" x="5026025" y="6296025"/>
          <p14:tracePt t="35741" x="5051425" y="6270625"/>
          <p14:tracePt t="35742" x="5059363" y="6262688"/>
          <p14:tracePt t="35743" x="5068888" y="6262688"/>
          <p14:tracePt t="35757" x="5118100" y="6245225"/>
          <p14:tracePt t="35774" x="5194300" y="6227763"/>
          <p14:tracePt t="35775" x="5202238" y="6219825"/>
          <p14:tracePt t="35776" x="5219700" y="6219825"/>
          <p14:tracePt t="35791" x="5311775" y="6211888"/>
          <p14:tracePt t="35791" x="5319713" y="6211888"/>
          <p14:tracePt t="35792" x="5327650" y="6211888"/>
          <p14:tracePt t="35807" x="5445125" y="6203950"/>
          <p14:tracePt t="35808" x="5454650" y="6203950"/>
          <p14:tracePt t="35809" x="5470525" y="6186488"/>
          <p14:tracePt t="35810" x="5480050" y="6186488"/>
          <p14:tracePt t="35812" x="5487988" y="6186488"/>
          <p14:tracePt t="35813" x="5495925" y="6186488"/>
          <p14:tracePt t="35824" x="5580063" y="6186488"/>
          <p14:tracePt t="35825" x="5613400" y="6186488"/>
          <p14:tracePt t="35840" x="5773738" y="6194425"/>
          <p14:tracePt t="35841" x="5789613" y="6194425"/>
          <p14:tracePt t="35842" x="5807075" y="6194425"/>
          <p14:tracePt t="35844" x="5815013" y="6194425"/>
          <p14:tracePt t="35846" x="5848350" y="6194425"/>
          <p14:tracePt t="35846" x="5856288" y="6194425"/>
          <p14:tracePt t="35847" x="5865813" y="6194425"/>
          <p14:tracePt t="35857" x="5983288" y="6203950"/>
          <p14:tracePt t="35858" x="5999163" y="6203950"/>
          <p14:tracePt t="35859" x="6016625" y="6203950"/>
          <p14:tracePt t="35874" x="6124575" y="6211888"/>
          <p14:tracePt t="35875" x="6149975" y="6211888"/>
          <p14:tracePt t="35891" x="6183313" y="6227763"/>
          <p14:tracePt t="36031" x="6183313" y="6237288"/>
          <p14:tracePt t="36119" x="6175375" y="6237288"/>
          <p14:tracePt t="36125" x="6167438" y="6237288"/>
          <p14:tracePt t="36243" x="6183313" y="6237288"/>
          <p14:tracePt t="36252" x="6192838" y="6227763"/>
          <p14:tracePt t="36303" x="6183313" y="6219825"/>
          <p14:tracePt t="36306" x="6175375" y="6219825"/>
          <p14:tracePt t="36309" x="6175375" y="6211888"/>
          <p14:tracePt t="36324" x="6142038" y="6203950"/>
          <p14:tracePt t="36341" x="6124575" y="6178550"/>
          <p14:tracePt t="36342" x="6116638" y="617855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08263-5CAA-BEBF-9C96-4166B06D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0" y="802217"/>
            <a:ext cx="2111220" cy="102340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Biz: </a:t>
            </a:r>
            <a:r>
              <a:rPr lang="tr-TR" dirty="0" err="1"/>
              <a:t>We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4FBF-056A-E7D4-1C87-05CB3F7AF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80" y="2627842"/>
            <a:ext cx="10083800" cy="3826405"/>
          </a:xfrm>
          <a:solidFill>
            <a:srgbClr val="FFFFCC"/>
          </a:solidFill>
        </p:spPr>
        <p:txBody>
          <a:bodyPr>
            <a:noAutofit/>
          </a:bodyPr>
          <a:lstStyle/>
          <a:p>
            <a:r>
              <a:rPr lang="tr-TR" sz="2400" dirty="0"/>
              <a:t>Biz </a:t>
            </a:r>
            <a:r>
              <a:rPr lang="tr-TR" sz="2400" u="sng" dirty="0"/>
              <a:t>yemek</a:t>
            </a:r>
            <a:r>
              <a:rPr lang="tr-TR" sz="2400" dirty="0"/>
              <a:t> 		</a:t>
            </a:r>
            <a:r>
              <a:rPr lang="tr-TR" sz="2400" b="1" dirty="0"/>
              <a:t>yiyoruz</a:t>
            </a:r>
            <a:r>
              <a:rPr lang="tr-TR" sz="2400" dirty="0"/>
              <a:t>.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  meal.)</a:t>
            </a:r>
          </a:p>
          <a:p>
            <a:r>
              <a:rPr lang="tr-TR" sz="2400" dirty="0"/>
              <a:t>Biz biber 		</a:t>
            </a:r>
            <a:r>
              <a:rPr lang="tr-TR" sz="2400" b="1" dirty="0"/>
              <a:t>yiyoruz</a:t>
            </a:r>
            <a:r>
              <a:rPr lang="tr-TR" sz="2400" dirty="0"/>
              <a:t>. 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</a:t>
            </a:r>
            <a:r>
              <a:rPr lang="tr-TR" sz="2400" dirty="0" err="1"/>
              <a:t>pepper</a:t>
            </a:r>
            <a:r>
              <a:rPr lang="tr-TR" sz="2400" dirty="0"/>
              <a:t>.)</a:t>
            </a:r>
          </a:p>
          <a:p>
            <a:r>
              <a:rPr lang="tr-TR" sz="2400" dirty="0"/>
              <a:t>Biz elma		</a:t>
            </a:r>
            <a:r>
              <a:rPr lang="tr-TR" sz="2400" b="1" dirty="0"/>
              <a:t>yiyoruz</a:t>
            </a:r>
            <a:r>
              <a:rPr lang="tr-TR" sz="2400" dirty="0"/>
              <a:t>. 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</a:t>
            </a:r>
            <a:r>
              <a:rPr lang="tr-TR" sz="2400" dirty="0" err="1"/>
              <a:t>apple</a:t>
            </a:r>
            <a:r>
              <a:rPr lang="tr-TR" sz="2400" dirty="0"/>
              <a:t>.)</a:t>
            </a:r>
          </a:p>
          <a:p>
            <a:r>
              <a:rPr lang="tr-TR" sz="2400" dirty="0"/>
              <a:t>Biz patlıcan		</a:t>
            </a:r>
            <a:r>
              <a:rPr lang="tr-TR" sz="2400" b="1" dirty="0"/>
              <a:t>yiyoruz</a:t>
            </a:r>
            <a:r>
              <a:rPr lang="tr-TR" sz="2400" dirty="0"/>
              <a:t>. 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</a:t>
            </a:r>
            <a:r>
              <a:rPr lang="tr-TR" sz="2400" dirty="0" err="1"/>
              <a:t>eggplant</a:t>
            </a:r>
            <a:r>
              <a:rPr lang="tr-TR" sz="2400" dirty="0"/>
              <a:t>.)</a:t>
            </a:r>
          </a:p>
          <a:p>
            <a:r>
              <a:rPr lang="tr-TR" sz="2400" dirty="0"/>
              <a:t>Biz domates 		</a:t>
            </a:r>
            <a:r>
              <a:rPr lang="tr-TR" sz="2400" b="1" dirty="0"/>
              <a:t>yiyoruz</a:t>
            </a:r>
            <a:r>
              <a:rPr lang="tr-TR" sz="2400" dirty="0"/>
              <a:t>. 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</a:t>
            </a:r>
            <a:r>
              <a:rPr lang="tr-TR" sz="2400" dirty="0" err="1"/>
              <a:t>tomate</a:t>
            </a:r>
            <a:r>
              <a:rPr lang="tr-TR" sz="2400" dirty="0"/>
              <a:t>.)</a:t>
            </a:r>
          </a:p>
          <a:p>
            <a:r>
              <a:rPr lang="tr-TR" sz="2400" dirty="0"/>
              <a:t>Biz balık		</a:t>
            </a:r>
            <a:r>
              <a:rPr lang="tr-TR" sz="2400" b="1" dirty="0"/>
              <a:t>yiyoruz</a:t>
            </a:r>
            <a:r>
              <a:rPr lang="tr-TR" sz="2400" dirty="0"/>
              <a:t>.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</a:t>
            </a:r>
            <a:r>
              <a:rPr lang="tr-TR" sz="2400" dirty="0" err="1"/>
              <a:t>eggplant</a:t>
            </a:r>
            <a:r>
              <a:rPr lang="tr-TR" sz="2400" dirty="0"/>
              <a:t>.)</a:t>
            </a:r>
          </a:p>
          <a:p>
            <a:r>
              <a:rPr lang="tr-TR" sz="2400" dirty="0"/>
              <a:t>Biz portakal		</a:t>
            </a:r>
            <a:r>
              <a:rPr lang="tr-TR" sz="2400" b="1" dirty="0"/>
              <a:t>yiyoruz</a:t>
            </a:r>
            <a:r>
              <a:rPr lang="tr-TR" sz="2400" dirty="0"/>
              <a:t>. 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</a:t>
            </a:r>
            <a:r>
              <a:rPr lang="tr-TR" sz="2400" dirty="0" err="1"/>
              <a:t>orange</a:t>
            </a:r>
            <a:r>
              <a:rPr lang="tr-TR" sz="2400" dirty="0"/>
              <a:t>.)</a:t>
            </a:r>
          </a:p>
          <a:p>
            <a:r>
              <a:rPr lang="tr-TR" sz="2400" dirty="0"/>
              <a:t>Biz makarna 		</a:t>
            </a:r>
            <a:r>
              <a:rPr lang="tr-TR" sz="2400" b="1" dirty="0"/>
              <a:t>yiyoruz</a:t>
            </a:r>
            <a:r>
              <a:rPr lang="tr-TR" sz="2400" dirty="0"/>
              <a:t>.  (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eating</a:t>
            </a:r>
            <a:r>
              <a:rPr lang="tr-TR" sz="2400" dirty="0"/>
              <a:t> pasta.)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8A6EF9-8F1E-8D3A-623F-6458FF798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biLevel thresh="50000"/>
          </a:blip>
          <a:stretch>
            <a:fillRect/>
          </a:stretch>
        </p:blipFill>
        <p:spPr>
          <a:xfrm>
            <a:off x="9047246" y="1205970"/>
            <a:ext cx="2306554" cy="4768026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AD279B-BD74-E9FC-322F-EC250D8C2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199585"/>
              </p:ext>
            </p:extLst>
          </p:nvPr>
        </p:nvGraphicFramePr>
        <p:xfrm>
          <a:off x="2438400" y="0"/>
          <a:ext cx="6929458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0792">
                  <a:extLst>
                    <a:ext uri="{9D8B030D-6E8A-4147-A177-3AD203B41FA5}">
                      <a16:colId xmlns:a16="http://schemas.microsoft.com/office/drawing/2014/main" val="4961803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612598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6892175"/>
                    </a:ext>
                  </a:extLst>
                </a:gridCol>
              </a:tblGrid>
              <a:tr h="37084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Biz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yemek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yiyoruz.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1510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biber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72146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Biz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elma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/>
                        <a:t>öğreniyoruz.</a:t>
                      </a:r>
                      <a:endParaRPr lang="en-US" sz="3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44363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patlıcan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672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1" dirty="0"/>
                        <a:t>domates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67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07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74"/>
    </mc:Choice>
    <mc:Fallback xmlns="">
      <p:transition spd="slow" advTm="33174"/>
    </mc:Fallback>
  </mc:AlternateContent>
  <p:extLst>
    <p:ext uri="{3A86A75C-4F4B-4683-9AE1-C65F6400EC91}">
      <p14:laserTraceLst xmlns:p14="http://schemas.microsoft.com/office/powerpoint/2010/main">
        <p14:tracePtLst>
          <p14:tracePt t="701" x="6116638" y="6169025"/>
          <p14:tracePt t="708" x="6124575" y="6169025"/>
          <p14:tracePt t="712" x="6149975" y="6161088"/>
          <p14:tracePt t="724" x="6242050" y="6135688"/>
          <p14:tracePt t="725" x="6267450" y="6127750"/>
          <p14:tracePt t="726" x="6284913" y="6119813"/>
          <p14:tracePt t="740" x="6453188" y="6061075"/>
          <p14:tracePt t="741" x="6502400" y="6051550"/>
          <p14:tracePt t="757" x="6645275" y="6010275"/>
          <p14:tracePt t="758" x="6653213" y="6010275"/>
          <p14:tracePt t="775" x="6662738" y="6002338"/>
          <p14:tracePt t="974" x="6670675" y="5992813"/>
          <p14:tracePt t="980" x="6696075" y="5969000"/>
          <p14:tracePt t="982" x="6704013" y="5959475"/>
          <p14:tracePt t="983" x="6711950" y="5951538"/>
          <p14:tracePt t="991" x="6746875" y="5867400"/>
          <p14:tracePt t="992" x="6754813" y="5834063"/>
          <p14:tracePt t="993" x="6770688" y="5826125"/>
          <p14:tracePt t="994" x="6770688" y="5791200"/>
          <p14:tracePt t="996" x="6780213" y="5757863"/>
          <p14:tracePt t="997" x="6788150" y="5708650"/>
          <p14:tracePt t="1007" x="6796088" y="5489575"/>
          <p14:tracePt t="1008" x="6813550" y="5430838"/>
          <p14:tracePt t="1024" x="6754813" y="5037138"/>
          <p14:tracePt t="1025" x="6721475" y="4953000"/>
          <p14:tracePt t="1041" x="6619875" y="4549775"/>
          <p14:tracePt t="1042" x="6604000" y="4498975"/>
          <p14:tracePt t="1043" x="6594475" y="4483100"/>
          <p14:tracePt t="1044" x="6594475" y="4457700"/>
          <p14:tracePt t="1045" x="6586538" y="4424363"/>
          <p14:tracePt t="1047" x="6578600" y="4398963"/>
          <p14:tracePt t="1048" x="6578600" y="4365625"/>
          <p14:tracePt t="1048" x="6561138" y="4340225"/>
          <p14:tracePt t="1058" x="6545263" y="4238625"/>
          <p14:tracePt t="1059" x="6535738" y="4230688"/>
          <p14:tracePt t="1060" x="6535738" y="4213225"/>
          <p14:tracePt t="1061" x="6535738" y="4205288"/>
          <p14:tracePt t="1075" x="6519863" y="4197350"/>
          <p14:tracePt t="1112" x="6519863" y="4189413"/>
          <p14:tracePt t="1115" x="6519863" y="4171950"/>
          <p14:tracePt t="1124" x="6519863" y="4105275"/>
          <p14:tracePt t="1125" x="6519863" y="4046538"/>
          <p14:tracePt t="1141" x="6535738" y="3625850"/>
          <p14:tracePt t="1142" x="6535738" y="3525838"/>
          <p14:tracePt t="1157" x="6535738" y="2987675"/>
          <p14:tracePt t="1158" x="6519863" y="2854325"/>
          <p14:tracePt t="1174" x="6453188" y="2182813"/>
          <p14:tracePt t="1175" x="6427788" y="2032000"/>
          <p14:tracePt t="1191" x="6326188" y="1419225"/>
          <p14:tracePt t="1192" x="6292850" y="1309688"/>
          <p14:tracePt t="1208" x="6175375" y="889000"/>
          <p14:tracePt t="1224" x="6116638" y="469900"/>
          <p14:tracePt t="1225" x="6091238" y="395288"/>
          <p14:tracePt t="1593" x="2936875" y="17463"/>
          <p14:tracePt t="1594" x="2954338" y="25400"/>
          <p14:tracePt t="1594" x="2962275" y="41275"/>
          <p14:tracePt t="1597" x="2995613" y="66675"/>
          <p14:tracePt t="1608" x="3095625" y="142875"/>
          <p14:tracePt t="1625" x="3255963" y="227013"/>
          <p14:tracePt t="1641" x="3398838" y="301625"/>
          <p14:tracePt t="1642" x="3432175" y="311150"/>
          <p14:tracePt t="1658" x="3624263" y="395288"/>
          <p14:tracePt t="1659" x="3667125" y="403225"/>
          <p14:tracePt t="1675" x="3894138" y="503238"/>
          <p14:tracePt t="1692" x="4229100" y="630238"/>
          <p14:tracePt t="1708" x="4573588" y="755650"/>
          <p14:tracePt t="1709" x="4606925" y="771525"/>
          <p14:tracePt t="1710" x="4632325" y="771525"/>
          <p14:tracePt t="1711" x="4648200" y="781050"/>
          <p14:tracePt t="1724" x="4892675" y="881063"/>
          <p14:tracePt t="1725" x="4926013" y="889000"/>
          <p14:tracePt t="1741" x="5151438" y="990600"/>
          <p14:tracePt t="1743" x="5186363" y="1008063"/>
          <p14:tracePt t="1743" x="5194300" y="1016000"/>
          <p14:tracePt t="1758" x="5327650" y="1108075"/>
          <p14:tracePt t="1759" x="5362575" y="1141413"/>
          <p14:tracePt t="1775" x="5487988" y="1243013"/>
          <p14:tracePt t="1776" x="5513388" y="1266825"/>
          <p14:tracePt t="1792" x="5572125" y="1343025"/>
          <p14:tracePt t="1793" x="5580063" y="1350963"/>
          <p14:tracePt t="1793" x="5597525" y="1350963"/>
          <p14:tracePt t="1795" x="5597525" y="1360488"/>
          <p14:tracePt t="1797" x="5605463" y="1360488"/>
          <p14:tracePt t="1798" x="5605463" y="1368425"/>
          <p14:tracePt t="1808" x="5621338" y="1393825"/>
          <p14:tracePt t="1825" x="5621338" y="1409700"/>
          <p14:tracePt t="1842" x="5621338" y="1435100"/>
          <p14:tracePt t="1858" x="5621338" y="1452563"/>
          <p14:tracePt t="1875" x="5621338" y="1477963"/>
          <p14:tracePt t="1876" x="5621338" y="1485900"/>
          <p14:tracePt t="1892" x="5597525" y="1511300"/>
          <p14:tracePt t="1893" x="5588000" y="1527175"/>
          <p14:tracePt t="1893" x="5580063" y="1527175"/>
          <p14:tracePt t="1908" x="5503863" y="1570038"/>
          <p14:tracePt t="1910" x="5495925" y="1577975"/>
          <p14:tracePt t="1910" x="5487988" y="1577975"/>
          <p14:tracePt t="1911" x="5487988" y="1595438"/>
          <p14:tracePt t="1925" x="5378450" y="1644650"/>
          <p14:tracePt t="1941" x="5210175" y="1720850"/>
          <p14:tracePt t="1942" x="5168900" y="1728788"/>
          <p14:tracePt t="1958" x="4959350" y="1787525"/>
          <p14:tracePt t="1960" x="4916488" y="1787525"/>
          <p14:tracePt t="1961" x="4908550" y="1787525"/>
          <p14:tracePt t="1962" x="4883150" y="1787525"/>
          <p14:tracePt t="1964" x="4857750" y="1804988"/>
          <p14:tracePt t="1965" x="4841875" y="1804988"/>
          <p14:tracePt t="1966" x="4799013" y="1804988"/>
          <p14:tracePt t="1967" x="4791075" y="1804988"/>
          <p14:tracePt t="1968" x="4783138" y="1804988"/>
          <p14:tracePt t="1969" x="4749800" y="1804988"/>
          <p14:tracePt t="1975" x="4673600" y="1804988"/>
          <p14:tracePt t="1976" x="4648200" y="1804988"/>
          <p14:tracePt t="1977" x="4622800" y="1804988"/>
          <p14:tracePt t="1978" x="4606925" y="1812925"/>
          <p14:tracePt t="1979" x="4581525" y="1812925"/>
          <p14:tracePt t="1981" x="4548188" y="1812925"/>
          <p14:tracePt t="1981" x="4530725" y="1812925"/>
          <p14:tracePt t="1992" x="4379913" y="1812925"/>
          <p14:tracePt t="1993" x="4329113" y="1812925"/>
          <p14:tracePt t="1994" x="4313238" y="1812925"/>
          <p14:tracePt t="1995" x="4287838" y="1812925"/>
          <p14:tracePt t="1997" x="4254500" y="1812925"/>
          <p14:tracePt t="1998" x="4237038" y="1812925"/>
          <p14:tracePt t="1999" x="4229100" y="1812925"/>
          <p14:tracePt t="2000" x="4203700" y="1812925"/>
          <p14:tracePt t="2000" x="4195763" y="1812925"/>
          <p14:tracePt t="2008" x="4086225" y="1812925"/>
          <p14:tracePt t="2009" x="4044950" y="1812925"/>
          <p14:tracePt t="2010" x="4027488" y="1812925"/>
          <p14:tracePt t="2025" x="3894138" y="1830388"/>
          <p14:tracePt t="2026" x="3876675" y="1846263"/>
          <p14:tracePt t="2027" x="3868738" y="1846263"/>
          <p14:tracePt t="2042" x="3851275" y="1846263"/>
          <p14:tracePt t="2181" x="3835400" y="1846263"/>
          <p14:tracePt t="2185" x="3817938" y="1846263"/>
          <p14:tracePt t="2192" x="3792538" y="1846263"/>
          <p14:tracePt t="2193" x="3784600" y="1846263"/>
          <p14:tracePt t="2193" x="3776663" y="1846263"/>
          <p14:tracePt t="2208" x="3700463" y="1830388"/>
          <p14:tracePt t="2209" x="3683000" y="1830388"/>
          <p14:tracePt t="2225" x="3600450" y="1787525"/>
          <p14:tracePt t="2242" x="3532188" y="1738313"/>
          <p14:tracePt t="2258" x="3482975" y="1695450"/>
          <p14:tracePt t="2259" x="3473450" y="1679575"/>
          <p14:tracePt t="2276" x="3440113" y="1654175"/>
          <p14:tracePt t="2311" x="3440113" y="1636713"/>
          <p14:tracePt t="2314" x="3440113" y="1628775"/>
          <p14:tracePt t="2326" x="3432175" y="1620838"/>
          <p14:tracePt t="2327" x="3432175" y="1611313"/>
          <p14:tracePt t="2328" x="3414713" y="1595438"/>
          <p14:tracePt t="2342" x="3406775" y="1577975"/>
          <p14:tracePt t="2343" x="3406775" y="1570038"/>
          <p14:tracePt t="2358" x="3365500" y="1501775"/>
          <p14:tracePt t="2359" x="3355975" y="1501775"/>
          <p14:tracePt t="2376" x="3289300" y="1443038"/>
          <p14:tracePt t="2392" x="3230563" y="1401763"/>
          <p14:tracePt t="2409" x="3222625" y="1401763"/>
          <p14:tracePt t="2536" x="3205163" y="1401763"/>
          <p14:tracePt t="2539" x="3197225" y="1401763"/>
          <p14:tracePt t="2542" x="3189288" y="1401763"/>
          <p14:tracePt t="2559" x="3121025" y="1409700"/>
          <p14:tracePt t="2576" x="3062288" y="1435100"/>
          <p14:tracePt t="2577" x="3054350" y="1443038"/>
          <p14:tracePt t="2578" x="3036888" y="1443038"/>
          <p14:tracePt t="2579" x="3028950" y="1443038"/>
          <p14:tracePt t="2592" x="2987675" y="1452563"/>
          <p14:tracePt t="2593" x="2978150" y="1452563"/>
          <p14:tracePt t="2594" x="2978150" y="1468438"/>
          <p14:tracePt t="2595" x="2970213" y="1468438"/>
          <p14:tracePt t="2609" x="2944813" y="1477963"/>
          <p14:tracePt t="2610" x="2936875" y="1477963"/>
          <p14:tracePt t="2626" x="2936875" y="1485900"/>
          <p14:tracePt t="2643" x="2928938" y="1485900"/>
          <p14:tracePt t="2795" x="2936875" y="1485900"/>
          <p14:tracePt t="2801" x="3003550" y="1485900"/>
          <p14:tracePt t="2803" x="3013075" y="1485900"/>
          <p14:tracePt t="2804" x="3021013" y="1485900"/>
          <p14:tracePt t="2805" x="3036888" y="1485900"/>
          <p14:tracePt t="2808" x="3062288" y="1485900"/>
          <p14:tracePt t="2810" x="3095625" y="1468438"/>
          <p14:tracePt t="2811" x="3105150" y="1468438"/>
          <p14:tracePt t="2825" x="3306763" y="1468438"/>
          <p14:tracePt t="2826" x="3340100" y="1460500"/>
          <p14:tracePt t="2842" x="3608388" y="1443038"/>
          <p14:tracePt t="2843" x="3675063" y="1419225"/>
          <p14:tracePt t="2844" x="3692525" y="1419225"/>
          <p14:tracePt t="2859" x="4011613" y="1343025"/>
          <p14:tracePt t="2860" x="4052888" y="1335088"/>
          <p14:tracePt t="2860" x="4070350" y="1325563"/>
          <p14:tracePt t="2876" x="4422775" y="1250950"/>
          <p14:tracePt t="2877" x="4464050" y="1233488"/>
          <p14:tracePt t="2892" x="4681538" y="1158875"/>
          <p14:tracePt t="2893" x="4724400" y="1133475"/>
          <p14:tracePt t="2909" x="4824413" y="1049338"/>
          <p14:tracePt t="2910" x="4849813" y="1041400"/>
          <p14:tracePt t="2911" x="4849813" y="1031875"/>
          <p14:tracePt t="2912" x="4849813" y="1023938"/>
          <p14:tracePt t="2926" x="4883150" y="949325"/>
          <p14:tracePt t="2942" x="4883150" y="839788"/>
          <p14:tracePt t="2943" x="4883150" y="822325"/>
          <p14:tracePt t="2959" x="4875213" y="712788"/>
          <p14:tracePt t="2960" x="4875213" y="696913"/>
          <p14:tracePt t="2961" x="4875213" y="688975"/>
          <p14:tracePt t="2963" x="4875213" y="671513"/>
          <p14:tracePt t="2965" x="4867275" y="663575"/>
          <p14:tracePt t="2966" x="4867275" y="654050"/>
          <p14:tracePt t="2976" x="4841875" y="612775"/>
          <p14:tracePt t="2977" x="4841875" y="604838"/>
          <p14:tracePt t="2978" x="4833938" y="587375"/>
          <p14:tracePt t="2992" x="4833938" y="546100"/>
          <p14:tracePt t="3009" x="4833938" y="536575"/>
          <p14:tracePt t="3064" x="4833938" y="528638"/>
          <p14:tracePt t="3067" x="4833938" y="520700"/>
          <p14:tracePt t="3076" x="4833938" y="495300"/>
          <p14:tracePt t="3077" x="4841875" y="487363"/>
          <p14:tracePt t="3094" x="4849813" y="444500"/>
          <p14:tracePt t="3096" x="4857750" y="419100"/>
          <p14:tracePt t="3109" x="4883150" y="377825"/>
          <p14:tracePt t="3110" x="4883150" y="369888"/>
          <p14:tracePt t="3129" x="4900613" y="293688"/>
          <p14:tracePt t="3131" x="4908550" y="285750"/>
          <p14:tracePt t="3146" x="4933950" y="252413"/>
          <p14:tracePt t="3149" x="4951413" y="234950"/>
          <p14:tracePt t="3159" x="4984750" y="201613"/>
          <p14:tracePt t="3161" x="5010150" y="193675"/>
          <p14:tracePt t="3180" x="5110163" y="158750"/>
          <p14:tracePt t="3182" x="5135563" y="158750"/>
          <p14:tracePt t="3193" x="5219700" y="150813"/>
          <p14:tracePt t="3209" x="5362575" y="150813"/>
          <p14:tracePt t="3210" x="5386388" y="150813"/>
          <p14:tracePt t="3227" x="5529263" y="184150"/>
          <p14:tracePt t="3228" x="5538788" y="193675"/>
          <p14:tracePt t="3229" x="5562600" y="193675"/>
          <p14:tracePt t="3230" x="5572125" y="209550"/>
          <p14:tracePt t="3232" x="5580063" y="209550"/>
          <p14:tracePt t="3233" x="5605463" y="217488"/>
          <p14:tracePt t="3245" x="5697538" y="252413"/>
          <p14:tracePt t="3247" x="5748338" y="268288"/>
          <p14:tracePt t="3249" x="5781675" y="276225"/>
          <p14:tracePt t="3251" x="5807075" y="293688"/>
          <p14:tracePt t="3252" x="5815013" y="293688"/>
          <p14:tracePt t="3253" x="5822950" y="301625"/>
          <p14:tracePt t="3254" x="5856288" y="311150"/>
          <p14:tracePt t="3255" x="5865813" y="311150"/>
          <p14:tracePt t="3260" x="5899150" y="336550"/>
          <p14:tracePt t="3261" x="5915025" y="344488"/>
          <p14:tracePt t="3262" x="5932488" y="352425"/>
          <p14:tracePt t="3263" x="5940425" y="360363"/>
          <p14:tracePt t="3276" x="6075363" y="436563"/>
          <p14:tracePt t="3277" x="6108700" y="461963"/>
          <p14:tracePt t="3278" x="6116638" y="461963"/>
          <p14:tracePt t="3280" x="6124575" y="469900"/>
          <p14:tracePt t="3281" x="6142038" y="477838"/>
          <p14:tracePt t="3282" x="6159500" y="487363"/>
          <p14:tracePt t="3283" x="6167438" y="487363"/>
          <p14:tracePt t="3293" x="6226175" y="528638"/>
          <p14:tracePt t="3311" x="6326188" y="630238"/>
          <p14:tracePt t="3313" x="6351588" y="654050"/>
          <p14:tracePt t="3315" x="6359525" y="671513"/>
          <p14:tracePt t="3326" x="6410325" y="730250"/>
          <p14:tracePt t="3326" x="6435725" y="755650"/>
          <p14:tracePt t="3344" x="6535738" y="847725"/>
          <p14:tracePt t="3346" x="6570663" y="881063"/>
          <p14:tracePt t="3360" x="6662738" y="939800"/>
          <p14:tracePt t="3361" x="6688138" y="965200"/>
          <p14:tracePt t="3362" x="6696075" y="965200"/>
          <p14:tracePt t="3363" x="6696075" y="973138"/>
          <p14:tracePt t="3365" x="6704013" y="973138"/>
          <p14:tracePt t="3366" x="6729413" y="982663"/>
          <p14:tracePt t="3367" x="6737350" y="990600"/>
          <p14:tracePt t="3376" x="6796088" y="1031875"/>
          <p14:tracePt t="3395" x="6938963" y="1100138"/>
          <p14:tracePt t="3396" x="6964363" y="1108075"/>
          <p14:tracePt t="3398" x="6981825" y="1108075"/>
          <p14:tracePt t="3400" x="6997700" y="1116013"/>
          <p14:tracePt t="3409" x="7064375" y="1133475"/>
          <p14:tracePt t="3429" x="7158038" y="1141413"/>
          <p14:tracePt t="3431" x="7173913" y="1141413"/>
          <p14:tracePt t="3443" x="7216775" y="1141413"/>
          <p14:tracePt t="3444" x="7232650" y="1133475"/>
          <p14:tracePt t="3464" x="7275513" y="1133475"/>
          <p14:tracePt t="3467" x="7291388" y="1125538"/>
          <p14:tracePt t="3468" x="7299325" y="1125538"/>
          <p14:tracePt t="3479" x="7316788" y="1116013"/>
          <p14:tracePt t="3481" x="7324725" y="1116013"/>
          <p14:tracePt t="3493" x="7358063" y="1108075"/>
          <p14:tracePt t="3511" x="7375525" y="1108075"/>
          <p14:tracePt t="3527" x="7408863" y="1090613"/>
          <p14:tracePt t="3548" x="7442200" y="1090613"/>
          <p14:tracePt t="3563" x="7451725" y="1090613"/>
          <p14:tracePt t="3585" x="7459663" y="1090613"/>
          <p14:tracePt t="3596" x="7459663" y="1100138"/>
          <p14:tracePt t="3598" x="7493000" y="1108075"/>
          <p14:tracePt t="3609" x="7534275" y="1133475"/>
          <p14:tracePt t="3610" x="7543800" y="1133475"/>
          <p14:tracePt t="3611" x="7551738" y="1133475"/>
          <p14:tracePt t="3627" x="7635875" y="1174750"/>
          <p14:tracePt t="3643" x="7778750" y="1243013"/>
          <p14:tracePt t="3645" x="7804150" y="1258888"/>
          <p14:tracePt t="3645" x="7820025" y="1258888"/>
          <p14:tracePt t="3660" x="7962900" y="1317625"/>
          <p14:tracePt t="3660" x="7988300" y="1325563"/>
          <p14:tracePt t="3677" x="8121650" y="1368425"/>
          <p14:tracePt t="3678" x="8156575" y="1393825"/>
          <p14:tracePt t="3693" x="8239125" y="1427163"/>
          <p14:tracePt t="3694" x="8248650" y="1427163"/>
          <p14:tracePt t="3710" x="8256588" y="1427163"/>
          <p14:tracePt t="3812" x="8239125" y="1427163"/>
          <p14:tracePt t="3814" x="8231188" y="1435100"/>
          <p14:tracePt t="3826" x="8139113" y="1452563"/>
          <p14:tracePt t="3843" x="7878763" y="1511300"/>
          <p14:tracePt t="3860" x="7467600" y="1536700"/>
          <p14:tracePt t="3861" x="7416800" y="1536700"/>
          <p14:tracePt t="3862" x="7383463" y="1536700"/>
          <p14:tracePt t="3863" x="7350125" y="1536700"/>
          <p14:tracePt t="3864" x="7316788" y="1536700"/>
          <p14:tracePt t="3865" x="7258050" y="1552575"/>
          <p14:tracePt t="3866" x="7224713" y="1552575"/>
          <p14:tracePt t="3877" x="6938963" y="1577975"/>
          <p14:tracePt t="3877" x="6838950" y="1595438"/>
          <p14:tracePt t="3878" x="6796088" y="1595438"/>
          <p14:tracePt t="3893" x="6300788" y="1620838"/>
          <p14:tracePt t="3894" x="6183313" y="1620838"/>
          <p14:tracePt t="3910" x="5697538" y="1636713"/>
          <p14:tracePt t="3911" x="5588000" y="1636713"/>
          <p14:tracePt t="3912" x="5554663" y="1636713"/>
          <p14:tracePt t="3927" x="5151438" y="1636713"/>
          <p14:tracePt t="3928" x="5051425" y="1636713"/>
          <p14:tracePt t="3928" x="5026025" y="1628775"/>
          <p14:tracePt t="3944" x="4589463" y="1595438"/>
          <p14:tracePt t="3945" x="4497388" y="1577975"/>
          <p14:tracePt t="3946" x="4481513" y="1577975"/>
          <p14:tracePt t="3947" x="4438650" y="1577975"/>
          <p14:tracePt t="3948" x="4413250" y="1570038"/>
          <p14:tracePt t="3950" x="4379913" y="1570038"/>
          <p14:tracePt t="3951" x="4321175" y="1552575"/>
          <p14:tracePt t="3951" x="4295775" y="1552575"/>
          <p14:tracePt t="3960" x="4119563" y="1527175"/>
          <p14:tracePt t="3961" x="4044950" y="1511300"/>
          <p14:tracePt t="3976" x="3784600" y="1468438"/>
          <p14:tracePt t="3977" x="3725863" y="1460500"/>
          <p14:tracePt t="3993" x="3482975" y="1401763"/>
          <p14:tracePt t="3994" x="3440113" y="1401763"/>
          <p14:tracePt t="3995" x="3432175" y="1401763"/>
          <p14:tracePt t="3996" x="3406775" y="1384300"/>
          <p14:tracePt t="3997" x="3389313" y="1384300"/>
          <p14:tracePt t="3999" x="3322638" y="1376363"/>
          <p14:tracePt t="4000" x="3306763" y="1368425"/>
          <p14:tracePt t="4001" x="3281363" y="1368425"/>
          <p14:tracePt t="4002" x="3263900" y="1360488"/>
          <p14:tracePt t="4010" x="3146425" y="1335088"/>
          <p14:tracePt t="4011" x="3113088" y="1325563"/>
          <p14:tracePt t="4011" x="3095625" y="1317625"/>
          <p14:tracePt t="4027" x="2860675" y="1258888"/>
          <p14:tracePt t="4027" x="2844800" y="1258888"/>
          <p14:tracePt t="4044" x="2719388" y="1243013"/>
          <p14:tracePt t="4061" x="2684463" y="1243013"/>
          <p14:tracePt t="4111" x="2684463" y="1258888"/>
          <p14:tracePt t="4122" x="2684463" y="1266825"/>
          <p14:tracePt t="4127" x="2684463" y="1276350"/>
          <p14:tracePt t="4143" x="2651125" y="1284288"/>
          <p14:tracePt t="4144" x="2643188" y="1284288"/>
          <p14:tracePt t="4160" x="2592388" y="1284288"/>
          <p14:tracePt t="4177" x="2551113" y="1284288"/>
          <p14:tracePt t="4193" x="2525713" y="1284288"/>
          <p14:tracePt t="4194" x="2517775" y="1284288"/>
          <p14:tracePt t="4251" x="2533650" y="1284288"/>
          <p14:tracePt t="4259" x="2543175" y="1284288"/>
          <p14:tracePt t="4262" x="2543175" y="1276350"/>
          <p14:tracePt t="4277" x="2559050" y="1276350"/>
          <p14:tracePt t="4294" x="2576513" y="1276350"/>
          <p14:tracePt t="4332" x="2584450" y="1276350"/>
          <p14:tracePt t="4345" x="2592388" y="1276350"/>
          <p14:tracePt t="4348" x="2592388" y="1284288"/>
          <p14:tracePt t="4361" x="2617788" y="1317625"/>
          <p14:tracePt t="4362" x="2625725" y="1325563"/>
          <p14:tracePt t="4363" x="2635250" y="1325563"/>
          <p14:tracePt t="4377" x="2684463" y="1384300"/>
          <p14:tracePt t="4378" x="2701925" y="1384300"/>
          <p14:tracePt t="4394" x="2794000" y="1435100"/>
          <p14:tracePt t="4395" x="2811463" y="1435100"/>
          <p14:tracePt t="4396" x="2827338" y="1435100"/>
          <p14:tracePt t="4397" x="2827338" y="1443038"/>
          <p14:tracePt t="4399" x="2844800" y="1443038"/>
          <p14:tracePt t="4400" x="2852738" y="1452563"/>
          <p14:tracePt t="4401" x="2870200" y="1452563"/>
          <p14:tracePt t="4410" x="2919413" y="1468438"/>
          <p14:tracePt t="4411" x="2954338" y="1477963"/>
          <p14:tracePt t="4427" x="3079750" y="1485900"/>
          <p14:tracePt t="4429" x="3105150" y="1485900"/>
          <p14:tracePt t="4430" x="3121025" y="1485900"/>
          <p14:tracePt t="4431" x="3130550" y="1485900"/>
          <p14:tracePt t="4433" x="3146425" y="1485900"/>
          <p14:tracePt t="4434" x="3163888" y="1485900"/>
          <p14:tracePt t="4435" x="3171825" y="1485900"/>
          <p14:tracePt t="4435" x="3179763" y="1485900"/>
          <p14:tracePt t="4444" x="3248025" y="1485900"/>
          <p14:tracePt t="4445" x="3271838" y="1485900"/>
          <p14:tracePt t="4446" x="3289300" y="1485900"/>
          <p14:tracePt t="4447" x="3297238" y="1485900"/>
          <p14:tracePt t="4449" x="3306763" y="1485900"/>
          <p14:tracePt t="4450" x="3330575" y="1485900"/>
          <p14:tracePt t="4451" x="3340100" y="1485900"/>
          <p14:tracePt t="4452" x="3348038" y="1468438"/>
          <p14:tracePt t="4452" x="3355975" y="1468438"/>
          <p14:tracePt t="4460" x="3414713" y="1460500"/>
          <p14:tracePt t="4461" x="3440113" y="1452563"/>
          <p14:tracePt t="4477" x="3565525" y="1409700"/>
          <p14:tracePt t="4477" x="3582988" y="1401763"/>
          <p14:tracePt t="4493" x="3708400" y="1343025"/>
          <p14:tracePt t="4494" x="3725863" y="1343025"/>
          <p14:tracePt t="4510" x="3817938" y="1276350"/>
          <p14:tracePt t="4511" x="3843338" y="1250950"/>
          <p14:tracePt t="4527" x="3927475" y="1174750"/>
          <p14:tracePt t="4528" x="3935413" y="1158875"/>
          <p14:tracePt t="4529" x="3943350" y="1149350"/>
          <p14:tracePt t="4544" x="4002088" y="1082675"/>
          <p14:tracePt t="4560" x="4044950" y="982663"/>
          <p14:tracePt t="4561" x="4052888" y="965200"/>
          <p14:tracePt t="4577" x="4086225" y="881063"/>
          <p14:tracePt t="4578" x="4094163" y="873125"/>
          <p14:tracePt t="4594" x="4170363" y="796925"/>
          <p14:tracePt t="4595" x="4187825" y="781050"/>
          <p14:tracePt t="4611" x="4262438" y="696913"/>
          <p14:tracePt t="4612" x="4270375" y="671513"/>
          <p14:tracePt t="4612" x="4279900" y="671513"/>
          <p14:tracePt t="4627" x="4321175" y="604838"/>
          <p14:tracePt t="4644" x="4354513" y="571500"/>
          <p14:tracePt t="4645" x="4354513" y="561975"/>
          <p14:tracePt t="4661" x="4387850" y="536575"/>
          <p14:tracePt t="4677" x="4405313" y="520700"/>
          <p14:tracePt t="4790" x="4422775" y="520700"/>
          <p14:tracePt t="4917" x="4430713" y="528638"/>
          <p14:tracePt t="4919" x="4430713" y="546100"/>
          <p14:tracePt t="4927" x="4446588" y="587375"/>
          <p14:tracePt t="4928" x="4464050" y="595313"/>
          <p14:tracePt t="4944" x="4505325" y="646113"/>
          <p14:tracePt t="4961" x="4530725" y="696913"/>
          <p14:tracePt t="4962" x="4530725" y="712788"/>
          <p14:tracePt t="4977" x="4564063" y="755650"/>
          <p14:tracePt t="4978" x="4573588" y="755650"/>
          <p14:tracePt t="4994" x="4606925" y="796925"/>
          <p14:tracePt t="5011" x="4632325" y="814388"/>
          <p14:tracePt t="5012" x="4640263" y="822325"/>
          <p14:tracePt t="5028" x="4673600" y="847725"/>
          <p14:tracePt t="5044" x="4724400" y="865188"/>
          <p14:tracePt t="5045" x="4740275" y="881063"/>
          <p14:tracePt t="5061" x="4824413" y="898525"/>
          <p14:tracePt t="5062" x="4857750" y="906463"/>
          <p14:tracePt t="5078" x="5010150" y="931863"/>
          <p14:tracePt t="5079" x="5051425" y="939800"/>
          <p14:tracePt t="5080" x="5059363" y="939800"/>
          <p14:tracePt t="5081" x="5068888" y="939800"/>
          <p14:tracePt t="5083" x="5102225" y="949325"/>
          <p14:tracePt t="5083" x="5110163" y="949325"/>
          <p14:tracePt t="5094" x="5260975" y="973138"/>
          <p14:tracePt t="5095" x="5311775" y="982663"/>
          <p14:tracePt t="5096" x="5327650" y="982663"/>
          <p14:tracePt t="5111" x="5562600" y="1016000"/>
          <p14:tracePt t="5111" x="5605463" y="1016000"/>
          <p14:tracePt t="5127" x="5856288" y="1023938"/>
          <p14:tracePt t="5128" x="5907088" y="1023938"/>
          <p14:tracePt t="5145" x="6159500" y="1031875"/>
          <p14:tracePt t="5146" x="6226175" y="1049338"/>
          <p14:tracePt t="5147" x="6242050" y="1049338"/>
          <p14:tracePt t="5161" x="6435725" y="1066800"/>
          <p14:tracePt t="5162" x="6453188" y="1066800"/>
          <p14:tracePt t="5163" x="6477000" y="1066800"/>
          <p14:tracePt t="5164" x="6494463" y="1066800"/>
          <p14:tracePt t="5166" x="6527800" y="1066800"/>
          <p14:tracePt t="5167" x="6535738" y="1066800"/>
          <p14:tracePt t="5168" x="6561138" y="1074738"/>
          <p14:tracePt t="5168" x="6570663" y="1074738"/>
          <p14:tracePt t="5177" x="6670675" y="1090613"/>
          <p14:tracePt t="5178" x="6704013" y="1090613"/>
          <p14:tracePt t="5195" x="6864350" y="1090613"/>
          <p14:tracePt t="5195" x="6897688" y="1090613"/>
          <p14:tracePt t="5211" x="6989763" y="1100138"/>
          <p14:tracePt t="5228" x="7048500" y="1100138"/>
          <p14:tracePt t="5245" x="7064375" y="1100138"/>
          <p14:tracePt t="5261" x="7089775" y="1108075"/>
          <p14:tracePt t="5262" x="7107238" y="1108075"/>
          <p14:tracePt t="5263" x="7107238" y="1116013"/>
          <p14:tracePt t="5264" x="7115175" y="1116013"/>
          <p14:tracePt t="5277" x="7173913" y="1158875"/>
          <p14:tracePt t="5294" x="7291388" y="1217613"/>
          <p14:tracePt t="5295" x="7316788" y="1225550"/>
          <p14:tracePt t="5296" x="7324725" y="1225550"/>
          <p14:tracePt t="5311" x="7416800" y="1266825"/>
          <p14:tracePt t="5328" x="7569200" y="1325563"/>
          <p14:tracePt t="5344" x="7694613" y="1393825"/>
          <p14:tracePt t="5345" x="7720013" y="1401763"/>
          <p14:tracePt t="5361" x="7837488" y="1443038"/>
          <p14:tracePt t="5362" x="7862888" y="1443038"/>
          <p14:tracePt t="5363" x="7870825" y="1452563"/>
          <p14:tracePt t="5364" x="7878763" y="1468438"/>
          <p14:tracePt t="5379" x="8004175" y="1511300"/>
          <p14:tracePt t="5379" x="8029575" y="1511300"/>
          <p14:tracePt t="5394" x="8121650" y="1536700"/>
          <p14:tracePt t="5412" x="8139113" y="1552575"/>
          <p14:tracePt t="5481" x="8139113" y="1562100"/>
          <p14:tracePt t="5484" x="8139113" y="1570038"/>
          <p14:tracePt t="5494" x="8105775" y="1611313"/>
          <p14:tracePt t="5496" x="8088313" y="1636713"/>
          <p14:tracePt t="5512" x="7970838" y="1728788"/>
          <p14:tracePt t="5528" x="7710488" y="1863725"/>
          <p14:tracePt t="5529" x="7677150" y="1889125"/>
          <p14:tracePt t="5530" x="7635875" y="1897063"/>
          <p14:tracePt t="5545" x="7350125" y="1973263"/>
          <p14:tracePt t="5546" x="7308850" y="1973263"/>
          <p14:tracePt t="5547" x="7291388" y="1981200"/>
          <p14:tracePt t="5548" x="7258050" y="1981200"/>
          <p14:tracePt t="5549" x="7250113" y="1981200"/>
          <p14:tracePt t="5551" x="7191375" y="1989138"/>
          <p14:tracePt t="5552" x="7148513" y="1989138"/>
          <p14:tracePt t="5561" x="6981825" y="1989138"/>
          <p14:tracePt t="5562" x="6923088" y="1989138"/>
          <p14:tracePt t="5578" x="6586538" y="1989138"/>
          <p14:tracePt t="5579" x="6511925" y="1973263"/>
          <p14:tracePt t="5595" x="6218238" y="1955800"/>
          <p14:tracePt t="5595" x="6159500" y="1955800"/>
          <p14:tracePt t="5611" x="5848350" y="1889125"/>
          <p14:tracePt t="5612" x="5789613" y="1879600"/>
          <p14:tracePt t="5628" x="5462588" y="1820863"/>
          <p14:tracePt t="5629" x="5421313" y="1804988"/>
          <p14:tracePt t="5630" x="5386388" y="1797050"/>
          <p14:tracePt t="5631" x="5370513" y="1797050"/>
          <p14:tracePt t="5632" x="5337175" y="1787525"/>
          <p14:tracePt t="5633" x="5286375" y="1779588"/>
          <p14:tracePt t="5634" x="5260975" y="1779588"/>
          <p14:tracePt t="5644" x="5051425" y="1738313"/>
          <p14:tracePt t="5646" x="4967288" y="1712913"/>
          <p14:tracePt t="5647" x="4941888" y="1703388"/>
          <p14:tracePt t="5648" x="4916488" y="1703388"/>
          <p14:tracePt t="5650" x="4857750" y="1679575"/>
          <p14:tracePt t="5651" x="4799013" y="1670050"/>
          <p14:tracePt t="5652" x="4783138" y="1670050"/>
          <p14:tracePt t="5662" x="4589463" y="1636713"/>
          <p14:tracePt t="5663" x="4530725" y="1620838"/>
          <p14:tracePt t="5663" x="4497388" y="1620838"/>
          <p14:tracePt t="5678" x="4229100" y="1552575"/>
          <p14:tracePt t="5679" x="4162425" y="1544638"/>
          <p14:tracePt t="5695" x="3902075" y="1493838"/>
          <p14:tracePt t="5696" x="3868738" y="1493838"/>
          <p14:tracePt t="5697" x="3859213" y="1485900"/>
          <p14:tracePt t="5698" x="3835400" y="1485900"/>
          <p14:tracePt t="5699" x="3817938" y="1485900"/>
          <p14:tracePt t="5701" x="3784600" y="1468438"/>
          <p14:tracePt t="5702" x="3776663" y="1468438"/>
          <p14:tracePt t="5702" x="3767138" y="1460500"/>
          <p14:tracePt t="5711" x="3667125" y="1452563"/>
          <p14:tracePt t="5712" x="3624263" y="1443038"/>
          <p14:tracePt t="5713" x="3616325" y="1443038"/>
          <p14:tracePt t="5729" x="3482975" y="1419225"/>
          <p14:tracePt t="5730" x="3457575" y="1409700"/>
          <p14:tracePt t="5730" x="3448050" y="1409700"/>
          <p14:tracePt t="5745" x="3398838" y="1401763"/>
          <p14:tracePt t="5746" x="3389313" y="1401763"/>
          <p14:tracePt t="5762" x="3373438" y="1401763"/>
          <p14:tracePt t="5862" x="3381375" y="1401763"/>
          <p14:tracePt t="5868" x="3381375" y="1384300"/>
          <p14:tracePt t="5880" x="3389313" y="1376363"/>
          <p14:tracePt t="5882" x="3389313" y="1368425"/>
          <p14:tracePt t="5895" x="3398838" y="1368425"/>
          <p14:tracePt t="6047" x="3414713" y="1368425"/>
          <p14:tracePt t="6051" x="3414713" y="1360488"/>
          <p14:tracePt t="6063" x="3465513" y="1343025"/>
          <p14:tracePt t="6064" x="3498850" y="1343025"/>
          <p14:tracePt t="6066" x="3516313" y="1343025"/>
          <p14:tracePt t="6067" x="3524250" y="1343025"/>
          <p14:tracePt t="6069" x="3541713" y="1343025"/>
          <p14:tracePt t="6070" x="3565525" y="1343025"/>
          <p14:tracePt t="6070" x="3582988" y="1343025"/>
          <p14:tracePt t="6078" x="3649663" y="1343025"/>
          <p14:tracePt t="6095" x="3884613" y="1335088"/>
          <p14:tracePt t="6096" x="3917950" y="1335088"/>
          <p14:tracePt t="6097" x="3935413" y="1335088"/>
          <p14:tracePt t="6099" x="3960813" y="1335088"/>
          <p14:tracePt t="6100" x="3986213" y="1335088"/>
          <p14:tracePt t="6101" x="4011613" y="1335088"/>
          <p14:tracePt t="6111" x="4144963" y="1335088"/>
          <p14:tracePt t="6112" x="4178300" y="1335088"/>
          <p14:tracePt t="6129" x="4379913" y="1325563"/>
          <p14:tracePt t="6129" x="4405313" y="1325563"/>
          <p14:tracePt t="6145" x="4530725" y="1317625"/>
          <p14:tracePt t="6146" x="4548188" y="1301750"/>
          <p14:tracePt t="6162" x="4573588" y="1292225"/>
          <p14:tracePt t="6515" x="4589463" y="1292225"/>
          <p14:tracePt t="6519" x="4606925" y="1284288"/>
          <p14:tracePt t="6520" x="4614863" y="1284288"/>
          <p14:tracePt t="6521" x="4632325" y="1284288"/>
          <p14:tracePt t="6522" x="4640263" y="1284288"/>
          <p14:tracePt t="6523" x="4648200" y="1284288"/>
          <p14:tracePt t="6524" x="4657725" y="1284288"/>
          <p14:tracePt t="6525" x="4673600" y="1284288"/>
          <p14:tracePt t="6526" x="4691063" y="1284288"/>
          <p14:tracePt t="6527" x="4716463" y="1284288"/>
          <p14:tracePt t="6527" x="4724400" y="1284288"/>
          <p14:tracePt t="6530" x="4775200" y="1309688"/>
          <p14:tracePt t="6546" x="5068888" y="1350963"/>
          <p14:tracePt t="6547" x="5118100" y="1360488"/>
          <p14:tracePt t="6548" x="5143500" y="1360488"/>
          <p14:tracePt t="6550" x="5186363" y="1360488"/>
          <p14:tracePt t="6552" x="5235575" y="1368425"/>
          <p14:tracePt t="6552" x="5268913" y="1368425"/>
          <p14:tracePt t="6553" x="5303838" y="1368425"/>
          <p14:tracePt t="6562" x="5495925" y="1393825"/>
          <p14:tracePt t="6563" x="5580063" y="1393825"/>
          <p14:tracePt t="6564" x="5613400" y="1401763"/>
          <p14:tracePt t="6566" x="5638800" y="1401763"/>
          <p14:tracePt t="6567" x="5680075" y="1401763"/>
          <p14:tracePt t="6568" x="5738813" y="1401763"/>
          <p14:tracePt t="6569" x="5773738" y="1409700"/>
          <p14:tracePt t="6579" x="6032500" y="1427163"/>
          <p14:tracePt t="6580" x="6083300" y="1427163"/>
          <p14:tracePt t="6581" x="6124575" y="1435100"/>
          <p14:tracePt t="6582" x="6159500" y="1435100"/>
          <p14:tracePt t="6584" x="6183313" y="1435100"/>
          <p14:tracePt t="6585" x="6251575" y="1435100"/>
          <p14:tracePt t="6586" x="6284913" y="1435100"/>
          <p14:tracePt t="6586" x="6318250" y="1435100"/>
          <p14:tracePt t="6595" x="6527800" y="1443038"/>
          <p14:tracePt t="6596" x="6611938" y="1452563"/>
          <p14:tracePt t="6597" x="6645275" y="1452563"/>
          <p14:tracePt t="6612" x="6964363" y="1452563"/>
          <p14:tracePt t="6613" x="7005638" y="1452563"/>
          <p14:tracePt t="6613" x="7031038" y="1452563"/>
          <p14:tracePt t="6615" x="7040563" y="1452563"/>
          <p14:tracePt t="6616" x="7064375" y="1452563"/>
          <p14:tracePt t="6618" x="7107238" y="1452563"/>
          <p14:tracePt t="6618" x="7123113" y="1452563"/>
          <p14:tracePt t="6629" x="7250113" y="1443038"/>
          <p14:tracePt t="6630" x="7275513" y="1443038"/>
          <p14:tracePt t="6631" x="7291388" y="1443038"/>
          <p14:tracePt t="6632" x="7299325" y="1443038"/>
          <p14:tracePt t="6633" x="7299325" y="1427163"/>
          <p14:tracePt t="6635" x="7334250" y="1427163"/>
          <p14:tracePt t="6646" x="7400925" y="1409700"/>
          <p14:tracePt t="6647" x="7416800" y="1409700"/>
          <p14:tracePt t="6663" x="7451725" y="1401763"/>
          <p14:tracePt t="6679" x="7451725" y="1384300"/>
          <p14:tracePt t="7011" x="7451725" y="1393825"/>
          <p14:tracePt t="7014" x="7442200" y="1401763"/>
          <p14:tracePt t="7015" x="7442200" y="1409700"/>
          <p14:tracePt t="7029" x="7392988" y="1477963"/>
          <p14:tracePt t="7046" x="7265988" y="1570038"/>
          <p14:tracePt t="7047" x="7250113" y="1595438"/>
          <p14:tracePt t="7048" x="7224713" y="1595438"/>
          <p14:tracePt t="7062" x="7089775" y="1654175"/>
          <p14:tracePt t="7079" x="6872288" y="1738313"/>
          <p14:tracePt t="7096" x="6619875" y="1787525"/>
          <p14:tracePt t="7097" x="6586538" y="1787525"/>
          <p14:tracePt t="7098" x="6561138" y="1804988"/>
          <p14:tracePt t="7099" x="6553200" y="1804988"/>
          <p14:tracePt t="7101" x="6519863" y="1804988"/>
          <p14:tracePt t="7102" x="6502400" y="1812925"/>
          <p14:tracePt t="7102" x="6494463" y="1812925"/>
          <p14:tracePt t="7103" x="6469063" y="1812925"/>
          <p14:tracePt t="7112" x="6369050" y="1830388"/>
          <p14:tracePt t="7113" x="6326188" y="1830388"/>
          <p14:tracePt t="7129" x="6134100" y="1855788"/>
          <p14:tracePt t="7130" x="6091238" y="1855788"/>
          <p14:tracePt t="7146" x="5891213" y="1871663"/>
          <p14:tracePt t="7147" x="5865813" y="1871663"/>
          <p14:tracePt t="7162" x="5656263" y="1897063"/>
          <p14:tracePt t="7163" x="5621338" y="1897063"/>
          <p14:tracePt t="7180" x="5345113" y="1914525"/>
          <p14:tracePt t="7180" x="5286375" y="1914525"/>
          <p14:tracePt t="7196" x="4941888" y="1930400"/>
          <p14:tracePt t="7197" x="4883150" y="1930400"/>
          <p14:tracePt t="7198" x="4857750" y="1930400"/>
          <p14:tracePt t="7199" x="4824413" y="1930400"/>
          <p14:tracePt t="7201" x="4775200" y="1930400"/>
          <p14:tracePt t="7202" x="4740275" y="1930400"/>
          <p14:tracePt t="7202" x="4706938" y="1930400"/>
          <p14:tracePt t="7212" x="4489450" y="1922463"/>
          <p14:tracePt t="7213" x="4413250" y="1922463"/>
          <p14:tracePt t="7214" x="4379913" y="1922463"/>
          <p14:tracePt t="7230" x="4044950" y="1905000"/>
          <p14:tracePt t="7230" x="3976688" y="1889125"/>
          <p14:tracePt t="7246" x="3616325" y="1863725"/>
          <p14:tracePt t="7247" x="3600450" y="1863725"/>
          <p14:tracePt t="7262" x="3406775" y="1820863"/>
          <p14:tracePt t="7263" x="3373438" y="1820863"/>
          <p14:tracePt t="7280" x="3281363" y="1787525"/>
          <p14:tracePt t="7281" x="3271838" y="1779588"/>
          <p14:tracePt t="7297" x="3248025" y="1762125"/>
          <p14:tracePt t="7313" x="3238500" y="1746250"/>
          <p14:tracePt t="7329" x="3230563" y="1720850"/>
          <p14:tracePt t="7330" x="3230563" y="1712913"/>
          <p14:tracePt t="7346" x="3222625" y="1703388"/>
          <p14:tracePt t="7347" x="3222625" y="1695450"/>
          <p14:tracePt t="7348" x="3205163" y="1695450"/>
          <p14:tracePt t="7363" x="3189288" y="1679575"/>
          <p14:tracePt t="7379" x="3189288" y="1662113"/>
          <p14:tracePt t="7380" x="3179763" y="1662113"/>
          <p14:tracePt t="7396" x="3179763" y="1654175"/>
          <p14:tracePt t="7397" x="3163888" y="1654175"/>
          <p14:tracePt t="7413" x="3163888" y="1628775"/>
          <p14:tracePt t="7429" x="3163888" y="1611313"/>
          <p14:tracePt t="7447" x="3163888" y="1577975"/>
          <p14:tracePt t="7448" x="3163888" y="1570038"/>
          <p14:tracePt t="7463" x="3154363" y="1536700"/>
          <p14:tracePt t="7464" x="3154363" y="1527175"/>
          <p14:tracePt t="7479" x="3146425" y="1501775"/>
          <p14:tracePt t="7480" x="3146425" y="1493838"/>
          <p14:tracePt t="7497" x="3146425" y="1485900"/>
          <p14:tracePt t="7498" x="3138488" y="1485900"/>
          <p14:tracePt t="7720" x="3146425" y="1485900"/>
          <p14:tracePt t="7724" x="3179763" y="1493838"/>
          <p14:tracePt t="7728" x="3222625" y="1511300"/>
          <p14:tracePt t="7730" x="3230563" y="1511300"/>
          <p14:tracePt t="7732" x="3255963" y="1519238"/>
          <p14:tracePt t="7735" x="3271838" y="1527175"/>
          <p14:tracePt t="7736" x="3289300" y="1527175"/>
          <p14:tracePt t="7737" x="3297238" y="1527175"/>
          <p14:tracePt t="7738" x="3306763" y="1536700"/>
          <p14:tracePt t="7739" x="3314700" y="1536700"/>
          <p14:tracePt t="7740" x="3330575" y="1536700"/>
          <p14:tracePt t="7741" x="3340100" y="1552575"/>
          <p14:tracePt t="7741" x="3348038" y="1552575"/>
          <p14:tracePt t="7745" x="3381375" y="1562100"/>
          <p14:tracePt t="7751" x="3424238" y="1570038"/>
          <p14:tracePt t="7763" x="3506788" y="1603375"/>
          <p14:tracePt t="7764" x="3524250" y="1611313"/>
          <p14:tracePt t="7765" x="3541713" y="1611313"/>
          <p14:tracePt t="7766" x="3549650" y="1611313"/>
          <p14:tracePt t="7767" x="3557588" y="1611313"/>
          <p14:tracePt t="7780" x="3675063" y="1654175"/>
          <p14:tracePt t="7781" x="3692525" y="1654175"/>
          <p14:tracePt t="7781" x="3708400" y="1662113"/>
          <p14:tracePt t="7796" x="3835400" y="1703388"/>
          <p14:tracePt t="7797" x="3851275" y="1720850"/>
          <p14:tracePt t="7813" x="3976688" y="1746250"/>
          <p14:tracePt t="7814" x="4002088" y="1762125"/>
          <p14:tracePt t="7830" x="4086225" y="1771650"/>
          <p14:tracePt t="7830" x="4094163" y="1771650"/>
          <p14:tracePt t="7847" x="4170363" y="1779588"/>
          <p14:tracePt t="7863" x="4229100" y="1779588"/>
          <p14:tracePt t="7880" x="4262438" y="1779588"/>
          <p14:tracePt t="7896" x="4279900" y="1779588"/>
          <p14:tracePt t="7913" x="4305300" y="1762125"/>
          <p14:tracePt t="7930" x="4321175" y="1762125"/>
          <p14:tracePt t="7947" x="4346575" y="1754188"/>
          <p14:tracePt t="8058" x="4354513" y="1754188"/>
          <p14:tracePt t="8067" x="4354513" y="1746250"/>
          <p14:tracePt t="8071" x="4364038" y="1746250"/>
          <p14:tracePt t="8237" x="4379913" y="1746250"/>
          <p14:tracePt t="8244" x="4387850" y="1746250"/>
          <p14:tracePt t="8248" x="4397375" y="1746250"/>
          <p14:tracePt t="8263" x="4481513" y="1762125"/>
          <p14:tracePt t="8264" x="4514850" y="1762125"/>
          <p14:tracePt t="8280" x="4657725" y="1779588"/>
          <p14:tracePt t="8281" x="4699000" y="1779588"/>
          <p14:tracePt t="8297" x="4857750" y="1787525"/>
          <p14:tracePt t="8297" x="4883150" y="1787525"/>
          <p14:tracePt t="8298" x="4900613" y="1787525"/>
          <p14:tracePt t="8313" x="5059363" y="1804988"/>
          <p14:tracePt t="8314" x="5092700" y="1804988"/>
          <p14:tracePt t="8315" x="5102225" y="1804988"/>
          <p14:tracePt t="8330" x="5227638" y="1804988"/>
          <p14:tracePt t="8331" x="5260975" y="1797050"/>
          <p14:tracePt t="8347" x="5353050" y="1797050"/>
          <p14:tracePt t="8363" x="5445125" y="1797050"/>
          <p14:tracePt t="8380" x="5529263" y="1787525"/>
          <p14:tracePt t="8381" x="5554663" y="1787525"/>
          <p14:tracePt t="8397" x="5680075" y="1762125"/>
          <p14:tracePt t="8398" x="5697538" y="1762125"/>
          <p14:tracePt t="8413" x="5865813" y="1746250"/>
          <p14:tracePt t="8414" x="5915025" y="1746250"/>
          <p14:tracePt t="8430" x="6100763" y="1720850"/>
          <p14:tracePt t="8431" x="6142038" y="1712913"/>
          <p14:tracePt t="8447" x="6326188" y="1670050"/>
          <p14:tracePt t="8448" x="6335713" y="1670050"/>
          <p14:tracePt t="8463" x="6486525" y="1636713"/>
          <p14:tracePt t="8465" x="6519863" y="1636713"/>
          <p14:tracePt t="8466" x="6527800" y="1636713"/>
          <p14:tracePt t="8467" x="6535738" y="1636713"/>
          <p14:tracePt t="8469" x="6561138" y="1628775"/>
          <p14:tracePt t="8481" x="6629400" y="1620838"/>
          <p14:tracePt t="8481" x="6653213" y="1620838"/>
          <p14:tracePt t="8497" x="6711950" y="1595438"/>
          <p14:tracePt t="8498" x="6729413" y="1585913"/>
          <p14:tracePt t="8513" x="6780213" y="1577975"/>
          <p14:tracePt t="8514" x="6796088" y="1570038"/>
          <p14:tracePt t="8530" x="6872288" y="1527175"/>
          <p14:tracePt t="8532" x="6905625" y="1527175"/>
          <p14:tracePt t="8532" x="6905625" y="1511300"/>
          <p14:tracePt t="8547" x="6997700" y="1468438"/>
          <p14:tracePt t="8564" x="7115175" y="1419225"/>
          <p14:tracePt t="8565" x="7132638" y="1409700"/>
          <p14:tracePt t="8580" x="7232650" y="1384300"/>
          <p14:tracePt t="8581" x="7240588" y="1376363"/>
          <p14:tracePt t="8597" x="7316788" y="1360488"/>
          <p14:tracePt t="8598" x="7324725" y="1343025"/>
          <p14:tracePt t="8614" x="7367588" y="1335088"/>
          <p14:tracePt t="8615" x="7375525" y="1335088"/>
          <p14:tracePt t="8631" x="7383463" y="1325563"/>
          <p14:tracePt t="8805" x="7383463" y="1343025"/>
          <p14:tracePt t="8808" x="7383463" y="1350963"/>
          <p14:tracePt t="8808" x="7383463" y="1360488"/>
          <p14:tracePt t="8814" x="7375525" y="1393825"/>
          <p14:tracePt t="8815" x="7358063" y="1409700"/>
          <p14:tracePt t="8830" x="7308850" y="1493838"/>
          <p14:tracePt t="8831" x="7308850" y="1511300"/>
          <p14:tracePt t="8847" x="7232650" y="1595438"/>
          <p14:tracePt t="8849" x="7224713" y="1603375"/>
          <p14:tracePt t="8850" x="7216775" y="1603375"/>
          <p14:tracePt t="8864" x="7140575" y="1679575"/>
          <p14:tracePt t="8865" x="7123113" y="1687513"/>
          <p14:tracePt t="8866" x="7107238" y="1687513"/>
          <p14:tracePt t="8867" x="7107238" y="1695450"/>
          <p14:tracePt t="8869" x="7089775" y="1703388"/>
          <p14:tracePt t="8880" x="6997700" y="1762125"/>
          <p14:tracePt t="8882" x="6964363" y="1771650"/>
          <p14:tracePt t="8882" x="6956425" y="1779588"/>
          <p14:tracePt t="8886" x="6897688" y="1804988"/>
          <p14:tracePt t="8898" x="6762750" y="1855788"/>
          <p14:tracePt t="8898" x="6729413" y="1863725"/>
          <p14:tracePt t="8914" x="6511925" y="1930400"/>
          <p14:tracePt t="8915" x="6469063" y="1947863"/>
          <p14:tracePt t="8931" x="6259513" y="1989138"/>
          <p14:tracePt t="8947" x="6016625" y="2032000"/>
          <p14:tracePt t="8948" x="5991225" y="2039938"/>
          <p14:tracePt t="8965" x="5764213" y="2065338"/>
          <p14:tracePt t="8966" x="5738813" y="2065338"/>
          <p14:tracePt t="8966" x="5715000" y="2065338"/>
          <p14:tracePt t="8981" x="5495925" y="2073275"/>
          <p14:tracePt t="8981" x="5462588" y="2073275"/>
          <p14:tracePt t="8997" x="5219700" y="2073275"/>
          <p14:tracePt t="8998" x="5168900" y="2055813"/>
          <p14:tracePt t="9014" x="4926013" y="2039938"/>
          <p14:tracePt t="9015" x="4883150" y="2032000"/>
          <p14:tracePt t="9031" x="4657725" y="1997075"/>
          <p14:tracePt t="9031" x="4622800" y="1989138"/>
          <p14:tracePt t="9048" x="4405313" y="1947863"/>
          <p14:tracePt t="9049" x="4364038" y="1947863"/>
          <p14:tracePt t="9050" x="4338638" y="1947863"/>
          <p14:tracePt t="9050" x="4329113" y="1947863"/>
          <p14:tracePt t="9064" x="4170363" y="1905000"/>
          <p14:tracePt t="9065" x="4144963" y="1905000"/>
          <p14:tracePt t="9081" x="4019550" y="1871663"/>
          <p14:tracePt t="9082" x="3994150" y="1863725"/>
          <p14:tracePt t="9097" x="3876675" y="1830388"/>
          <p14:tracePt t="9098" x="3851275" y="1830388"/>
          <p14:tracePt t="9114" x="3733800" y="1797050"/>
          <p14:tracePt t="9115" x="3700463" y="1787525"/>
          <p14:tracePt t="9131" x="3608388" y="1754188"/>
          <p14:tracePt t="9131" x="3600450" y="1754188"/>
          <p14:tracePt t="9132" x="3582988" y="1754188"/>
          <p14:tracePt t="9148" x="3532188" y="1738313"/>
          <p14:tracePt t="9165" x="3516313" y="1738313"/>
          <p14:tracePt t="9166" x="3498850" y="1738313"/>
          <p14:tracePt t="9221" x="3498850" y="1720850"/>
          <p14:tracePt t="9251" x="3490913" y="1720850"/>
          <p14:tracePt t="9436" x="3490913" y="1728788"/>
          <p14:tracePt t="9439" x="3490913" y="1738313"/>
          <p14:tracePt t="9448" x="3506788" y="1779588"/>
          <p14:tracePt t="9450" x="3506788" y="1787525"/>
          <p14:tracePt t="9465" x="3549650" y="1855788"/>
          <p14:tracePt t="9467" x="3557588" y="1871663"/>
          <p14:tracePt t="9481" x="3590925" y="1905000"/>
          <p14:tracePt t="9482" x="3590925" y="1914525"/>
          <p14:tracePt t="9498" x="3633788" y="1947863"/>
          <p14:tracePt t="9498" x="3641725" y="1955800"/>
          <p14:tracePt t="9515" x="3675063" y="1981200"/>
          <p14:tracePt t="9531" x="3708400" y="1997075"/>
          <p14:tracePt t="9532" x="3725863" y="2014538"/>
          <p14:tracePt t="9547" x="3759200" y="2022475"/>
          <p14:tracePt t="9565" x="3792538" y="2032000"/>
          <p14:tracePt t="9582" x="3810000" y="2039938"/>
          <p14:tracePt t="9598" x="3835400" y="2055813"/>
          <p14:tracePt t="9599" x="3843338" y="2055813"/>
          <p14:tracePt t="9615" x="3876675" y="2065338"/>
          <p14:tracePt t="9616" x="3884613" y="2065338"/>
          <p14:tracePt t="9631" x="3943350" y="2081213"/>
          <p14:tracePt t="9632" x="3968750" y="2081213"/>
          <p14:tracePt t="9633" x="3976688" y="2081213"/>
          <p14:tracePt t="9635" x="3986213" y="2098675"/>
          <p14:tracePt t="9637" x="4002088" y="2098675"/>
          <p14:tracePt t="9637" x="4011613" y="2098675"/>
          <p14:tracePt t="9648" x="4086225" y="2114550"/>
          <p14:tracePt t="9649" x="4103688" y="2114550"/>
          <p14:tracePt t="9649" x="4103688" y="2124075"/>
          <p14:tracePt t="9650" x="4111625" y="2124075"/>
          <p14:tracePt t="9665" x="4229100" y="2149475"/>
          <p14:tracePt t="9666" x="4254500" y="2157413"/>
          <p14:tracePt t="9682" x="4379913" y="2165350"/>
          <p14:tracePt t="9682" x="4405313" y="2182813"/>
          <p14:tracePt t="9698" x="4514850" y="2182813"/>
          <p14:tracePt t="9714" x="4598988" y="2182813"/>
          <p14:tracePt t="9715" x="4606925" y="2182813"/>
          <p14:tracePt t="9731" x="4632325" y="2182813"/>
          <p14:tracePt t="9748" x="4640263" y="2182813"/>
          <p14:tracePt t="10697" x="4632325" y="2190750"/>
          <p14:tracePt t="10700" x="4632325" y="2198688"/>
          <p14:tracePt t="10701" x="4622800" y="2208213"/>
          <p14:tracePt t="10716" x="4581525" y="2282825"/>
          <p14:tracePt t="10733" x="4530725" y="2400300"/>
          <p14:tracePt t="10749" x="4456113" y="2527300"/>
          <p14:tracePt t="10750" x="4446588" y="2535238"/>
          <p14:tracePt t="10751" x="4446588" y="2543175"/>
          <p14:tracePt t="10752" x="4446588" y="2560638"/>
          <p14:tracePt t="10753" x="4438650" y="2560638"/>
          <p14:tracePt t="10755" x="4422775" y="2576513"/>
          <p14:tracePt t="10755" x="4422775" y="2586038"/>
          <p14:tracePt t="10766" x="4379913" y="2652713"/>
          <p14:tracePt t="10766" x="4371975" y="2668588"/>
          <p14:tracePt t="10782" x="4295775" y="2786063"/>
          <p14:tracePt t="10783" x="4279900" y="2811463"/>
          <p14:tracePt t="10799" x="4170363" y="2921000"/>
          <p14:tracePt t="10816" x="4002088" y="3089275"/>
          <p14:tracePt t="10817" x="3986213" y="3114675"/>
          <p14:tracePt t="10818" x="3960813" y="3114675"/>
          <p14:tracePt t="10819" x="3952875" y="3122613"/>
          <p14:tracePt t="10820" x="3943350" y="3130550"/>
          <p14:tracePt t="10822" x="3917950" y="3155950"/>
          <p14:tracePt t="10823" x="3910013" y="3163888"/>
          <p14:tracePt t="10823" x="3894138" y="3173413"/>
          <p14:tracePt t="10824" x="3876675" y="3189288"/>
          <p14:tracePt t="10832" x="3810000" y="3232150"/>
          <p14:tracePt t="10833" x="3784600" y="3232150"/>
          <p14:tracePt t="10834" x="3767138" y="3240088"/>
          <p14:tracePt t="10835" x="3751263" y="3248025"/>
          <p14:tracePt t="10849" x="3565525" y="3340100"/>
          <p14:tracePt t="10866" x="3248025" y="3492500"/>
          <p14:tracePt t="10883" x="2870200" y="3625850"/>
          <p14:tracePt t="10884" x="2801938" y="3651250"/>
          <p14:tracePt t="10885" x="2768600" y="3659188"/>
          <p14:tracePt t="10886" x="2735263" y="3668713"/>
          <p14:tracePt t="10899" x="2425700" y="3760788"/>
          <p14:tracePt t="10900" x="2366963" y="3776663"/>
          <p14:tracePt t="10901" x="2349500" y="3786188"/>
          <p14:tracePt t="10902" x="2316163" y="3794125"/>
          <p14:tracePt t="10903" x="2298700" y="3794125"/>
          <p14:tracePt t="10905" x="2232025" y="3802063"/>
          <p14:tracePt t="10906" x="2190750" y="3827463"/>
          <p14:tracePt t="10907" x="2155825" y="3827463"/>
          <p14:tracePt t="10908" x="2139950" y="3835400"/>
          <p14:tracePt t="10916" x="2014538" y="3860800"/>
          <p14:tracePt t="10933" x="1652588" y="3919538"/>
          <p14:tracePt t="10949" x="1392238" y="3952875"/>
          <p14:tracePt t="10950" x="1350963" y="3952875"/>
          <p14:tracePt t="10966" x="1182688" y="3952875"/>
          <p14:tracePt t="10967" x="1149350" y="3952875"/>
          <p14:tracePt t="10982" x="1023938" y="3952875"/>
          <p14:tracePt t="10983" x="998538" y="3944938"/>
          <p14:tracePt t="10984" x="981075" y="3944938"/>
          <p14:tracePt t="10999" x="889000" y="3919538"/>
          <p14:tracePt t="11000" x="873125" y="3919538"/>
          <p14:tracePt t="11016" x="788988" y="3878263"/>
          <p14:tracePt t="11017" x="771525" y="3860800"/>
          <p14:tracePt t="11017" x="763588" y="3860800"/>
          <p14:tracePt t="11032" x="722313" y="3835400"/>
          <p14:tracePt t="11049" x="722313" y="3819525"/>
          <p14:tracePt t="11066" x="722313" y="3811588"/>
          <p14:tracePt t="11082" x="738188" y="3760788"/>
          <p14:tracePt t="11083" x="746125" y="3752850"/>
          <p14:tracePt t="11099" x="788988" y="3694113"/>
          <p14:tracePt t="11100" x="796925" y="3676650"/>
          <p14:tracePt t="11116" x="873125" y="3609975"/>
          <p14:tracePt t="11117" x="906463" y="3592513"/>
          <p14:tracePt t="11133" x="981075" y="3541713"/>
          <p14:tracePt t="11134" x="990600" y="3525838"/>
          <p14:tracePt t="11135" x="998538" y="3525838"/>
          <p14:tracePt t="11137" x="1006475" y="3517900"/>
          <p14:tracePt t="11150" x="1065213" y="3482975"/>
          <p14:tracePt t="11166" x="1123950" y="3441700"/>
          <p14:tracePt t="11167" x="1133475" y="3441700"/>
          <p14:tracePt t="11182" x="1149350" y="3424238"/>
          <p14:tracePt t="11183" x="1157288" y="3424238"/>
          <p14:tracePt t="11377" x="1157288" y="3416300"/>
          <p14:tracePt t="11384" x="1166813" y="3416300"/>
          <p14:tracePt t="11394" x="1166813" y="3398838"/>
          <p14:tracePt t="11405" x="1166813" y="3390900"/>
          <p14:tracePt t="11417" x="1174750" y="3375025"/>
          <p14:tracePt t="11433" x="1192213" y="3349625"/>
          <p14:tracePt t="11435" x="1192213" y="3340100"/>
          <p14:tracePt t="11450" x="1200150" y="3306763"/>
          <p14:tracePt t="11451" x="1200150" y="3298825"/>
          <p14:tracePt t="11466" x="1208088" y="3232150"/>
          <p14:tracePt t="11483" x="1216025" y="3130550"/>
          <p14:tracePt t="11484" x="1216025" y="3122613"/>
          <p14:tracePt t="11499" x="1192213" y="3013075"/>
          <p14:tracePt t="11500" x="1182688" y="2997200"/>
          <p14:tracePt t="11516" x="1166813" y="2928938"/>
          <p14:tracePt t="11517" x="1149350" y="2921000"/>
          <p14:tracePt t="11533" x="1141413" y="2913063"/>
          <p14:tracePt t="11549" x="1141413" y="2895600"/>
          <p14:tracePt t="11608" x="1141413" y="2905125"/>
          <p14:tracePt t="11609" x="1133475" y="2905125"/>
          <p14:tracePt t="11614" x="1133475" y="2913063"/>
          <p14:tracePt t="11617" x="1133475" y="2921000"/>
          <p14:tracePt t="11633" x="1123950" y="2946400"/>
          <p14:tracePt t="11650" x="1108075" y="2987675"/>
          <p14:tracePt t="11650" x="1098550" y="2987675"/>
          <p14:tracePt t="11666" x="1098550" y="3030538"/>
          <p14:tracePt t="11684" x="1090613" y="3063875"/>
          <p14:tracePt t="11700" x="1090613" y="3081338"/>
          <p14:tracePt t="11701" x="1090613" y="3089275"/>
          <p14:tracePt t="11716" x="1090613" y="3105150"/>
          <p14:tracePt t="11758" x="1090613" y="3114675"/>
          <p14:tracePt t="14910" x="1108075" y="3114675"/>
          <p14:tracePt t="14934" x="1116013" y="3114675"/>
          <p14:tracePt t="14938" x="1123950" y="3114675"/>
          <p14:tracePt t="14952" x="1166813" y="3097213"/>
          <p14:tracePt t="14953" x="1192213" y="3097213"/>
          <p14:tracePt t="14969" x="1258888" y="3097213"/>
          <p14:tracePt t="14970" x="1284288" y="3097213"/>
          <p14:tracePt t="14985" x="1384300" y="3097213"/>
          <p14:tracePt t="14986" x="1409700" y="3097213"/>
          <p14:tracePt t="15002" x="1501775" y="3097213"/>
          <p14:tracePt t="15003" x="1509713" y="3097213"/>
          <p14:tracePt t="15019" x="1535113" y="3097213"/>
          <p14:tracePt t="15081" x="1544638" y="3097213"/>
          <p14:tracePt t="15085" x="1544638" y="3089275"/>
          <p14:tracePt t="15089" x="1552575" y="3089275"/>
          <p14:tracePt t="15289" x="1577975" y="3089275"/>
          <p14:tracePt t="15291" x="1593850" y="3089275"/>
          <p14:tracePt t="15291" x="1593850" y="3081338"/>
          <p14:tracePt t="15294" x="1619250" y="3081338"/>
          <p14:tracePt t="15295" x="1627188" y="3081338"/>
          <p14:tracePt t="15302" x="1677988" y="3063875"/>
          <p14:tracePt t="15303" x="1711325" y="3055938"/>
          <p14:tracePt t="15304" x="1720850" y="3055938"/>
          <p14:tracePt t="15319" x="1838325" y="3022600"/>
          <p14:tracePt t="15320" x="1871663" y="3022600"/>
          <p14:tracePt t="15336" x="2038350" y="2997200"/>
          <p14:tracePt t="15337" x="2089150" y="2979738"/>
          <p14:tracePt t="15338" x="2097088" y="2979738"/>
          <p14:tracePt t="15353" x="2332038" y="2971800"/>
          <p14:tracePt t="15353" x="2366963" y="2971800"/>
          <p14:tracePt t="15369" x="2625725" y="2963863"/>
          <p14:tracePt t="15370" x="2676525" y="2963863"/>
          <p14:tracePt t="15371" x="2684463" y="2963863"/>
          <p14:tracePt t="15386" x="2878138" y="2954338"/>
          <p14:tracePt t="15387" x="2919413" y="2954338"/>
          <p14:tracePt t="15403" x="3054350" y="2954338"/>
          <p14:tracePt t="15404" x="3062288" y="2954338"/>
          <p14:tracePt t="15404" x="3079750" y="2954338"/>
          <p14:tracePt t="15419" x="3121025" y="2954338"/>
          <p14:tracePt t="15420" x="3130550" y="2954338"/>
          <p14:tracePt t="15436" x="3163888" y="2954338"/>
          <p14:tracePt t="15453" x="3189288" y="2954338"/>
          <p14:tracePt t="15469" x="3205163" y="2954338"/>
          <p14:tracePt t="15486" x="3248025" y="2938463"/>
          <p14:tracePt t="15487" x="3263900" y="2938463"/>
          <p14:tracePt t="15503" x="3314700" y="2928938"/>
          <p14:tracePt t="15504" x="3330575" y="2928938"/>
          <p14:tracePt t="15520" x="3381375" y="2913063"/>
          <p14:tracePt t="15536" x="3424238" y="2895600"/>
          <p14:tracePt t="15553" x="3432175" y="2895600"/>
          <p14:tracePt t="15720" x="3414713" y="2905125"/>
          <p14:tracePt t="15721" x="3406775" y="2913063"/>
          <p14:tracePt t="15724" x="3406775" y="2921000"/>
          <p14:tracePt t="15736" x="3373438" y="2963863"/>
          <p14:tracePt t="15753" x="3271838" y="3071813"/>
          <p14:tracePt t="15754" x="3238500" y="3089275"/>
          <p14:tracePt t="15755" x="3230563" y="3089275"/>
          <p14:tracePt t="15769" x="3095625" y="3173413"/>
          <p14:tracePt t="15770" x="3036888" y="3198813"/>
          <p14:tracePt t="15787" x="2819400" y="3290888"/>
          <p14:tracePt t="15788" x="2778125" y="3316288"/>
          <p14:tracePt t="15789" x="2743200" y="3324225"/>
          <p14:tracePt t="15790" x="2735263" y="3332163"/>
          <p14:tracePt t="15791" x="2719388" y="3332163"/>
          <p14:tracePt t="15793" x="2684463" y="3340100"/>
          <p14:tracePt t="15794" x="2660650" y="3357563"/>
          <p14:tracePt t="15794" x="2651125" y="3365500"/>
          <p14:tracePt t="15803" x="2525713" y="3408363"/>
          <p14:tracePt t="15804" x="2484438" y="3416300"/>
          <p14:tracePt t="15804" x="2474913" y="3424238"/>
          <p14:tracePt t="15820" x="2198688" y="3500438"/>
          <p14:tracePt t="15821" x="2155825" y="3508375"/>
          <p14:tracePt t="15822" x="2147888" y="3525838"/>
          <p14:tracePt t="15823" x="2132013" y="3533775"/>
          <p14:tracePt t="15824" x="2106613" y="3533775"/>
          <p14:tracePt t="15826" x="2063750" y="3533775"/>
          <p14:tracePt t="15826" x="2047875" y="3541713"/>
          <p14:tracePt t="15827" x="2022475" y="3551238"/>
          <p14:tracePt t="15837" x="1887538" y="3576638"/>
          <p14:tracePt t="15854" x="1670050" y="3609975"/>
          <p14:tracePt t="15855" x="1636713" y="3617913"/>
          <p14:tracePt t="15855" x="1627188" y="3617913"/>
          <p14:tracePt t="15857" x="1611313" y="3617913"/>
          <p14:tracePt t="15870" x="1501775" y="3635375"/>
          <p14:tracePt t="15887" x="1435100" y="3651250"/>
          <p14:tracePt t="15904" x="1427163" y="3651250"/>
          <p14:tracePt t="15968" x="1427163" y="3643313"/>
          <p14:tracePt t="15977" x="1417638" y="3635375"/>
          <p14:tracePt t="15987" x="1417638" y="3625850"/>
          <p14:tracePt t="15988" x="1401763" y="3625850"/>
          <p14:tracePt t="16004" x="1392238" y="3609975"/>
          <p14:tracePt t="16020" x="1384300" y="3592513"/>
          <p14:tracePt t="16037" x="1333500" y="3584575"/>
          <p14:tracePt t="16053" x="1292225" y="3559175"/>
          <p14:tracePt t="16070" x="1258888" y="3551238"/>
          <p14:tracePt t="16071" x="1258888" y="3541713"/>
          <p14:tracePt t="16087" x="1233488" y="3525838"/>
          <p14:tracePt t="16104" x="1208088" y="3517900"/>
          <p14:tracePt t="16120" x="1192213" y="3517900"/>
          <p14:tracePt t="16314" x="1192213" y="3508375"/>
          <p14:tracePt t="16317" x="1208088" y="3508375"/>
          <p14:tracePt t="16321" x="1216025" y="3508375"/>
          <p14:tracePt t="16321" x="1233488" y="3508375"/>
          <p14:tracePt t="16337" x="1343025" y="3482975"/>
          <p14:tracePt t="16353" x="1509713" y="3482975"/>
          <p14:tracePt t="16354" x="1552575" y="3475038"/>
          <p14:tracePt t="16370" x="1762125" y="3467100"/>
          <p14:tracePt t="16371" x="1828800" y="3467100"/>
          <p14:tracePt t="16387" x="2114550" y="3459163"/>
          <p14:tracePt t="16388" x="2155825" y="3459163"/>
          <p14:tracePt t="16389" x="2173288" y="3459163"/>
          <p14:tracePt t="16390" x="2198688" y="3459163"/>
          <p14:tracePt t="16392" x="2239963" y="3459163"/>
          <p14:tracePt t="16393" x="2257425" y="3459163"/>
          <p14:tracePt t="16393" x="2282825" y="3459163"/>
          <p14:tracePt t="16394" x="2298700" y="3459163"/>
          <p14:tracePt t="16403" x="2459038" y="3441700"/>
          <p14:tracePt t="16404" x="2517775" y="3441700"/>
          <p14:tracePt t="16405" x="2543175" y="3441700"/>
          <p14:tracePt t="16420" x="2786063" y="3424238"/>
          <p14:tracePt t="16421" x="2836863" y="3424238"/>
          <p14:tracePt t="16437" x="3003550" y="3398838"/>
          <p14:tracePt t="16438" x="3021013" y="3390900"/>
          <p14:tracePt t="16439" x="3046413" y="3390900"/>
          <p14:tracePt t="16440" x="3054350" y="3390900"/>
          <p14:tracePt t="16454" x="3138488" y="3382963"/>
          <p14:tracePt t="16455" x="3146425" y="3382963"/>
          <p14:tracePt t="16470" x="3189288" y="3375025"/>
          <p14:tracePt t="16471" x="3205163" y="3375025"/>
          <p14:tracePt t="16620" x="3213100" y="3375025"/>
          <p14:tracePt t="16623" x="3248025" y="3375025"/>
          <p14:tracePt t="16637" x="3340100" y="3375025"/>
          <p14:tracePt t="16638" x="3373438" y="3375025"/>
          <p14:tracePt t="16654" x="3549650" y="3382963"/>
          <p14:tracePt t="16670" x="3776663" y="3398838"/>
          <p14:tracePt t="16671" x="3817938" y="3408363"/>
          <p14:tracePt t="16687" x="3986213" y="3416300"/>
          <p14:tracePt t="16688" x="4011613" y="3416300"/>
          <p14:tracePt t="16704" x="4052888" y="3416300"/>
          <p14:tracePt t="16774" x="4044950" y="3416300"/>
          <p14:tracePt t="16778" x="4044950" y="3424238"/>
          <p14:tracePt t="16787" x="4044950" y="3441700"/>
          <p14:tracePt t="16804" x="3994150" y="3467100"/>
          <p14:tracePt t="16805" x="3976688" y="3492500"/>
          <p14:tracePt t="16820" x="3859213" y="3551238"/>
          <p14:tracePt t="16837" x="3641725" y="3635375"/>
          <p14:tracePt t="16838" x="3608388" y="3651250"/>
          <p14:tracePt t="16854" x="3373438" y="3735388"/>
          <p14:tracePt t="16855" x="3348038" y="3743325"/>
          <p14:tracePt t="16856" x="3322638" y="3743325"/>
          <p14:tracePt t="16857" x="3314700" y="3752850"/>
          <p14:tracePt t="16859" x="3271838" y="3760788"/>
          <p14:tracePt t="16860" x="3238500" y="3760788"/>
          <p14:tracePt t="16862" x="3230563" y="3760788"/>
          <p14:tracePt t="16863" x="3205163" y="3776663"/>
          <p14:tracePt t="16864" x="3189288" y="3776663"/>
          <p14:tracePt t="16864" x="3179763" y="3786188"/>
          <p14:tracePt t="16871" x="3071813" y="3802063"/>
          <p14:tracePt t="16872" x="3036888" y="3802063"/>
          <p14:tracePt t="16872" x="3021013" y="3802063"/>
          <p14:tracePt t="16874" x="2995613" y="3819525"/>
          <p14:tracePt t="16875" x="2987675" y="3819525"/>
          <p14:tracePt t="16877" x="2944813" y="3827463"/>
          <p14:tracePt t="16877" x="2928938" y="3827463"/>
          <p14:tracePt t="16887" x="2760663" y="3844925"/>
          <p14:tracePt t="16888" x="2719388" y="3844925"/>
          <p14:tracePt t="16896" x="2559050" y="3870325"/>
          <p14:tracePt t="16904" x="2441575" y="3878263"/>
          <p14:tracePt t="16921" x="2147888" y="3878263"/>
          <p14:tracePt t="16922" x="2132013" y="3878263"/>
          <p14:tracePt t="16923" x="2106613" y="3878263"/>
          <p14:tracePt t="16924" x="2097088" y="3878263"/>
          <p14:tracePt t="16926" x="2073275" y="3878263"/>
          <p14:tracePt t="16927" x="2055813" y="3878263"/>
          <p14:tracePt t="16927" x="2047875" y="3878263"/>
          <p14:tracePt t="16928" x="2030413" y="3878263"/>
          <p14:tracePt t="16937" x="1938338" y="3878263"/>
          <p14:tracePt t="16954" x="1779588" y="3878263"/>
          <p14:tracePt t="16970" x="1711325" y="3860800"/>
          <p14:tracePt t="16988" x="1677988" y="3852863"/>
          <p14:tracePt t="17004" x="1652588" y="3852863"/>
          <p14:tracePt t="17020" x="1636713" y="3852863"/>
          <p14:tracePt t="17038" x="1627188" y="3860800"/>
          <p14:tracePt t="17055" x="1593850" y="3870325"/>
          <p14:tracePt t="17056" x="1585913" y="3870325"/>
          <p14:tracePt t="17071" x="1544638" y="3870325"/>
          <p14:tracePt t="17088" x="1476375" y="3870325"/>
          <p14:tracePt t="17104" x="1417638" y="3878263"/>
          <p14:tracePt t="17105" x="1392238" y="3878263"/>
          <p14:tracePt t="17106" x="1384300" y="3878263"/>
          <p14:tracePt t="17121" x="1333500" y="3878263"/>
          <p14:tracePt t="17122" x="1309688" y="3878263"/>
          <p14:tracePt t="17137" x="1258888" y="3878263"/>
          <p14:tracePt t="17154" x="1216025" y="3878263"/>
          <p14:tracePt t="17171" x="1174750" y="3878263"/>
          <p14:tracePt t="17188" x="1141413" y="3878263"/>
          <p14:tracePt t="17205" x="1133475" y="3878263"/>
          <p14:tracePt t="17376" x="1149350" y="3878263"/>
          <p14:tracePt t="17379" x="1157288" y="3878263"/>
          <p14:tracePt t="17388" x="1208088" y="3878263"/>
          <p14:tracePt t="17389" x="1241425" y="3878263"/>
          <p14:tracePt t="17404" x="1368425" y="3878263"/>
          <p14:tracePt t="17405" x="1409700" y="3878263"/>
          <p14:tracePt t="17421" x="1619250" y="3860800"/>
          <p14:tracePt t="17438" x="1912938" y="3844925"/>
          <p14:tracePt t="17439" x="1955800" y="3844925"/>
          <p14:tracePt t="17440" x="1963738" y="3844925"/>
          <p14:tracePt t="17441" x="1989138" y="3844925"/>
          <p14:tracePt t="17443" x="2030413" y="3844925"/>
          <p14:tracePt t="17444" x="2073275" y="3835400"/>
          <p14:tracePt t="17445" x="2081213" y="3835400"/>
          <p14:tracePt t="17454" x="2214563" y="3819525"/>
          <p14:tracePt t="17455" x="2282825" y="3819525"/>
          <p14:tracePt t="17471" x="2559050" y="3802063"/>
          <p14:tracePt t="17472" x="2617788" y="3802063"/>
          <p14:tracePt t="17487" x="2878138" y="3776663"/>
          <p14:tracePt t="17488" x="2911475" y="3776663"/>
          <p14:tracePt t="17504" x="3121025" y="3768725"/>
          <p14:tracePt t="17505" x="3146425" y="3768725"/>
          <p14:tracePt t="17522" x="3271838" y="3760788"/>
          <p14:tracePt t="17522" x="3289300" y="3760788"/>
          <p14:tracePt t="17538" x="3340100" y="3760788"/>
          <p14:tracePt t="17539" x="3348038" y="3760788"/>
          <p14:tracePt t="17555" x="3355975" y="3760788"/>
          <p14:tracePt t="17627" x="3373438" y="3760788"/>
          <p14:tracePt t="17631" x="3381375" y="3760788"/>
          <p14:tracePt t="17639" x="3389313" y="3760788"/>
          <p14:tracePt t="17640" x="3414713" y="3760788"/>
          <p14:tracePt t="17655" x="3440113" y="3752850"/>
          <p14:tracePt t="17656" x="3465513" y="3752850"/>
          <p14:tracePt t="17671" x="3516313" y="3752850"/>
          <p14:tracePt t="17672" x="3524250" y="3752850"/>
          <p14:tracePt t="17689" x="3590925" y="3752850"/>
          <p14:tracePt t="17690" x="3608388" y="3752850"/>
          <p14:tracePt t="17705" x="3641725" y="3752850"/>
          <p14:tracePt t="17706" x="3649663" y="3752850"/>
          <p14:tracePt t="17707" x="3667125" y="3752850"/>
          <p14:tracePt t="17722" x="3683000" y="3760788"/>
          <p14:tracePt t="17738" x="3733800" y="3760788"/>
          <p14:tracePt t="17755" x="3767138" y="3776663"/>
          <p14:tracePt t="17772" x="3792538" y="3776663"/>
          <p14:tracePt t="17873" x="3784600" y="3776663"/>
          <p14:tracePt t="17875" x="3784600" y="3786188"/>
          <p14:tracePt t="17878" x="3776663" y="3786188"/>
          <p14:tracePt t="17891" x="3776663" y="3794125"/>
          <p14:tracePt t="17892" x="3767138" y="3794125"/>
          <p14:tracePt t="17905" x="3767138" y="3802063"/>
          <p14:tracePt t="17906" x="3751263" y="3802063"/>
          <p14:tracePt t="17922" x="3741738" y="3819525"/>
          <p14:tracePt t="17922" x="3733800" y="3827463"/>
          <p14:tracePt t="17938" x="3708400" y="3860800"/>
          <p14:tracePt t="17939" x="3700463" y="3870325"/>
          <p14:tracePt t="17955" x="3641725" y="3929063"/>
          <p14:tracePt t="17956" x="3624263" y="3944938"/>
          <p14:tracePt t="17957" x="3616325" y="3944938"/>
          <p14:tracePt t="17958" x="3608388" y="3952875"/>
          <p14:tracePt t="17960" x="3600450" y="3962400"/>
          <p14:tracePt t="17971" x="3524250" y="4011613"/>
          <p14:tracePt t="17972" x="3490913" y="4029075"/>
          <p14:tracePt t="17988" x="3322638" y="4113213"/>
          <p14:tracePt t="18005" x="3062288" y="4205288"/>
          <p14:tracePt t="18006" x="3021013" y="4222750"/>
          <p14:tracePt t="18007" x="3013075" y="4238625"/>
          <p14:tracePt t="18008" x="2987675" y="4248150"/>
          <p14:tracePt t="18010" x="2944813" y="4256088"/>
          <p14:tracePt t="18011" x="2928938" y="4281488"/>
          <p14:tracePt t="18011" x="2903538" y="4281488"/>
          <p14:tracePt t="18022" x="2701925" y="4340225"/>
          <p14:tracePt t="18022" x="2660650" y="4340225"/>
          <p14:tracePt t="18023" x="2635250" y="4348163"/>
          <p14:tracePt t="18038" x="2341563" y="4406900"/>
          <p14:tracePt t="18039" x="2273300" y="4414838"/>
          <p14:tracePt t="18056" x="1989138" y="4457700"/>
          <p14:tracePt t="18056" x="1930400" y="4465638"/>
          <p14:tracePt t="18072" x="1677988" y="4516438"/>
          <p14:tracePt t="18072" x="1636713" y="4532313"/>
          <p14:tracePt t="18088" x="1435100" y="4549775"/>
          <p14:tracePt t="18089" x="1401763" y="4549775"/>
          <p14:tracePt t="18105" x="1309688" y="4557713"/>
          <p14:tracePt t="18122" x="1274763" y="4557713"/>
          <p14:tracePt t="18183" x="1266825" y="4557713"/>
          <p14:tracePt t="18187" x="1266825" y="4549775"/>
          <p14:tracePt t="18190" x="1258888" y="4549775"/>
          <p14:tracePt t="18191" x="1258888" y="4532313"/>
          <p14:tracePt t="18206" x="1225550" y="4524375"/>
          <p14:tracePt t="18207" x="1216025" y="4516438"/>
          <p14:tracePt t="18222" x="1182688" y="4491038"/>
          <p14:tracePt t="18223" x="1174750" y="4483100"/>
          <p14:tracePt t="18238" x="1133475" y="4473575"/>
          <p14:tracePt t="18239" x="1123950" y="4473575"/>
          <p14:tracePt t="18256" x="1098550" y="4448175"/>
          <p14:tracePt t="18289" x="1090613" y="4448175"/>
          <p14:tracePt t="18292" x="1090613" y="4440238"/>
          <p14:tracePt t="18306" x="1065213" y="4432300"/>
          <p14:tracePt t="18307" x="1057275" y="4432300"/>
          <p14:tracePt t="18308" x="1057275" y="4424363"/>
          <p14:tracePt t="18322" x="1039813" y="4424363"/>
          <p14:tracePt t="18338" x="1016000" y="4406900"/>
          <p14:tracePt t="18339" x="1006475" y="4406900"/>
          <p14:tracePt t="18356" x="998538" y="4406900"/>
          <p14:tracePt t="18372" x="981075" y="4406900"/>
          <p14:tracePt t="18536" x="998538" y="4398963"/>
          <p14:tracePt t="18539" x="1006475" y="4398963"/>
          <p14:tracePt t="18542" x="1065213" y="4398963"/>
          <p14:tracePt t="18543" x="1065213" y="4389438"/>
          <p14:tracePt t="18555" x="1200150" y="4381500"/>
          <p14:tracePt t="18556" x="1241425" y="4381500"/>
          <p14:tracePt t="18557" x="1250950" y="4381500"/>
          <p14:tracePt t="18572" x="1485900" y="4348163"/>
          <p14:tracePt t="18573" x="1544638" y="4348163"/>
          <p14:tracePt t="18588" x="1820863" y="4322763"/>
          <p14:tracePt t="18590" x="1879600" y="4314825"/>
          <p14:tracePt t="18590" x="1905000" y="4314825"/>
          <p14:tracePt t="18605" x="2198688" y="4297363"/>
          <p14:tracePt t="18606" x="2265363" y="4281488"/>
          <p14:tracePt t="18608" x="2290763" y="4281488"/>
          <p14:tracePt t="18609" x="2298700" y="4281488"/>
          <p14:tracePt t="18611" x="2349500" y="4281488"/>
          <p14:tracePt t="18613" x="2390775" y="4281488"/>
          <p14:tracePt t="18613" x="2416175" y="4281488"/>
          <p14:tracePt t="18622" x="2543175" y="4281488"/>
          <p14:tracePt t="18623" x="2592388" y="4281488"/>
          <p14:tracePt t="18624" x="2617788" y="4281488"/>
          <p14:tracePt t="18639" x="2801938" y="4271963"/>
          <p14:tracePt t="18640" x="2844800" y="4271963"/>
          <p14:tracePt t="18655" x="3003550" y="4256088"/>
          <p14:tracePt t="18672" x="3121025" y="4238625"/>
          <p14:tracePt t="18673" x="3130550" y="4238625"/>
          <p14:tracePt t="18674" x="3138488" y="4230688"/>
          <p14:tracePt t="18689" x="3222625" y="4230688"/>
          <p14:tracePt t="18706" x="3271838" y="4222750"/>
          <p14:tracePt t="18707" x="3271838" y="4213225"/>
          <p14:tracePt t="18722" x="3289300" y="4213225"/>
          <p14:tracePt t="18891" x="3297238" y="4213225"/>
          <p14:tracePt t="18893" x="3306763" y="4213225"/>
          <p14:tracePt t="18906" x="3398838" y="4213225"/>
          <p14:tracePt t="18907" x="3424238" y="4213225"/>
          <p14:tracePt t="18908" x="3432175" y="4213225"/>
          <p14:tracePt t="18909" x="3440113" y="4213225"/>
          <p14:tracePt t="18911" x="3457575" y="4213225"/>
          <p14:tracePt t="18911" x="3473450" y="4222750"/>
          <p14:tracePt t="18912" x="3498850" y="4222750"/>
          <p14:tracePt t="18922" x="3582988" y="4238625"/>
          <p14:tracePt t="18923" x="3608388" y="4238625"/>
          <p14:tracePt t="18924" x="3624263" y="4238625"/>
          <p14:tracePt t="18926" x="3633788" y="4238625"/>
          <p14:tracePt t="18928" x="3649663" y="4238625"/>
          <p14:tracePt t="18928" x="3667125" y="4238625"/>
          <p14:tracePt t="18939" x="3759200" y="4248150"/>
          <p14:tracePt t="18956" x="3884613" y="4256088"/>
          <p14:tracePt t="18957" x="3894138" y="4256088"/>
          <p14:tracePt t="18973" x="3902075" y="4256088"/>
          <p14:tracePt t="18989" x="3917950" y="4256088"/>
          <p14:tracePt t="19050" x="3910013" y="4256088"/>
          <p14:tracePt t="19053" x="3910013" y="4264025"/>
          <p14:tracePt t="19057" x="3902075" y="4264025"/>
          <p14:tracePt t="19073" x="3876675" y="4289425"/>
          <p14:tracePt t="19075" x="3868738" y="4297363"/>
          <p14:tracePt t="19076" x="3859213" y="4297363"/>
          <p14:tracePt t="19089" x="3792538" y="4348163"/>
          <p14:tracePt t="19090" x="3776663" y="4365625"/>
          <p14:tracePt t="19106" x="3641725" y="4424363"/>
          <p14:tracePt t="19123" x="3448050" y="4506913"/>
          <p14:tracePt t="19139" x="3189288" y="4600575"/>
          <p14:tracePt t="19140" x="3138488" y="4616450"/>
          <p14:tracePt t="19156" x="2886075" y="4667250"/>
          <p14:tracePt t="19157" x="2827338" y="4675188"/>
          <p14:tracePt t="19158" x="2811463" y="4675188"/>
          <p14:tracePt t="19160" x="2786063" y="4684713"/>
          <p14:tracePt t="19162" x="2778125" y="4684713"/>
          <p14:tracePt t="19163" x="2735263" y="4684713"/>
          <p14:tracePt t="19163" x="2719388" y="4700588"/>
          <p14:tracePt t="19172" x="2592388" y="4708525"/>
          <p14:tracePt t="19173" x="2525713" y="4708525"/>
          <p14:tracePt t="19189" x="2282825" y="4725988"/>
          <p14:tracePt t="19190" x="2232025" y="4725988"/>
          <p14:tracePt t="19191" x="2224088" y="4725988"/>
          <p14:tracePt t="19206" x="2030413" y="4743450"/>
          <p14:tracePt t="19207" x="1989138" y="4743450"/>
          <p14:tracePt t="19222" x="1854200" y="4733925"/>
          <p14:tracePt t="19223" x="1812925" y="4725988"/>
          <p14:tracePt t="19239" x="1736725" y="4718050"/>
          <p14:tracePt t="19240" x="1720850" y="4700588"/>
          <p14:tracePt t="19256" x="1644650" y="4684713"/>
          <p14:tracePt t="19257" x="1636713" y="4684713"/>
          <p14:tracePt t="19273" x="1560513" y="4659313"/>
          <p14:tracePt t="19274" x="1544638" y="4649788"/>
          <p14:tracePt t="19275" x="1527175" y="4649788"/>
          <p14:tracePt t="19276" x="1519238" y="4649788"/>
          <p14:tracePt t="19289" x="1427163" y="4633913"/>
          <p14:tracePt t="19290" x="1401763" y="4633913"/>
          <p14:tracePt t="19306" x="1292225" y="4608513"/>
          <p14:tracePt t="19307" x="1266825" y="4608513"/>
          <p14:tracePt t="19323" x="1182688" y="4600575"/>
          <p14:tracePt t="19324" x="1166813" y="4600575"/>
          <p14:tracePt t="19339" x="1108075" y="4600575"/>
          <p14:tracePt t="19356" x="1098550" y="4600575"/>
          <p14:tracePt t="19373" x="1090613" y="4600575"/>
          <p14:tracePt t="19390" x="1057275" y="4600575"/>
          <p14:tracePt t="19390" x="1057275" y="4616450"/>
          <p14:tracePt t="19406" x="1016000" y="4633913"/>
          <p14:tracePt t="19423" x="973138" y="4641850"/>
          <p14:tracePt t="19424" x="965200" y="4659313"/>
          <p14:tracePt t="19440" x="931863" y="4667250"/>
          <p14:tracePt t="19440" x="922338" y="4667250"/>
          <p14:tracePt t="19456" x="881063" y="4675188"/>
          <p14:tracePt t="19473" x="855663" y="4675188"/>
          <p14:tracePt t="19490" x="855663" y="4684713"/>
          <p14:tracePt t="19665" x="863600" y="4684713"/>
          <p14:tracePt t="19667" x="873125" y="4684713"/>
          <p14:tracePt t="19673" x="881063" y="4684713"/>
          <p14:tracePt t="19674" x="906463" y="4684713"/>
          <p14:tracePt t="19690" x="1023938" y="4675188"/>
          <p14:tracePt t="19690" x="1039813" y="4675188"/>
          <p14:tracePt t="19691" x="1049338" y="4675188"/>
          <p14:tracePt t="19706" x="1216025" y="4659313"/>
          <p14:tracePt t="19707" x="1258888" y="4659313"/>
          <p14:tracePt t="19723" x="1527175" y="4649788"/>
          <p14:tracePt t="19724" x="1568450" y="4649788"/>
          <p14:tracePt t="19725" x="1585913" y="4649788"/>
          <p14:tracePt t="19726" x="1611313" y="4649788"/>
          <p14:tracePt t="19728" x="1652588" y="4649788"/>
          <p14:tracePt t="19729" x="1670050" y="4649788"/>
          <p14:tracePt t="19729" x="1695450" y="4649788"/>
          <p14:tracePt t="19740" x="1879600" y="4649788"/>
          <p14:tracePt t="19756" x="2298700" y="4649788"/>
          <p14:tracePt t="19757" x="2341563" y="4649788"/>
          <p14:tracePt t="19773" x="2660650" y="4649788"/>
          <p14:tracePt t="19774" x="2719388" y="4659313"/>
          <p14:tracePt t="19775" x="2752725" y="4659313"/>
          <p14:tracePt t="19777" x="2760663" y="4659313"/>
          <p14:tracePt t="19779" x="2801938" y="4659313"/>
          <p14:tracePt t="19779" x="2827338" y="4659313"/>
          <p14:tracePt t="19780" x="2836863" y="4659313"/>
          <p14:tracePt t="19790" x="2970213" y="4667250"/>
          <p14:tracePt t="19790" x="3036888" y="4667250"/>
          <p14:tracePt t="19791" x="3054350" y="4667250"/>
          <p14:tracePt t="19806" x="3263900" y="4675188"/>
          <p14:tracePt t="19807" x="3314700" y="4675188"/>
          <p14:tracePt t="19823" x="3473450" y="4675188"/>
          <p14:tracePt t="19824" x="3498850" y="4675188"/>
          <p14:tracePt t="19839" x="3590925" y="4675188"/>
          <p14:tracePt t="19856" x="3641725" y="4675188"/>
          <p14:tracePt t="19874" x="3649663" y="4675188"/>
          <p14:tracePt t="20236" x="3641725" y="4675188"/>
          <p14:tracePt t="20248" x="3616325" y="4700588"/>
          <p14:tracePt t="20258" x="3600450" y="4708525"/>
          <p14:tracePt t="20259" x="3600450" y="4718050"/>
          <p14:tracePt t="20274" x="3575050" y="4759325"/>
          <p14:tracePt t="20275" x="3565525" y="4784725"/>
          <p14:tracePt t="20290" x="3524250" y="4835525"/>
          <p14:tracePt t="20291" x="3516313" y="4843463"/>
          <p14:tracePt t="20307" x="3440113" y="4919663"/>
          <p14:tracePt t="20308" x="3432175" y="4927600"/>
          <p14:tracePt t="20308" x="3414713" y="4935538"/>
          <p14:tracePt t="20324" x="3314700" y="5002213"/>
          <p14:tracePt t="20325" x="3289300" y="5011738"/>
          <p14:tracePt t="20326" x="3281363" y="5011738"/>
          <p14:tracePt t="20327" x="3271838" y="5011738"/>
          <p14:tracePt t="20329" x="3248025" y="5037138"/>
          <p14:tracePt t="20341" x="3138488" y="5060950"/>
          <p14:tracePt t="20341" x="3105150" y="5078413"/>
          <p14:tracePt t="20342" x="3079750" y="5078413"/>
          <p14:tracePt t="20357" x="2895600" y="5119688"/>
          <p14:tracePt t="20358" x="2870200" y="5129213"/>
          <p14:tracePt t="20359" x="2852738" y="5129213"/>
          <p14:tracePt t="20360" x="2827338" y="5129213"/>
          <p14:tracePt t="20362" x="2811463" y="5129213"/>
          <p14:tracePt t="20363" x="2786063" y="5137150"/>
          <p14:tracePt t="20363" x="2778125" y="5137150"/>
          <p14:tracePt t="20373" x="2635250" y="5145088"/>
          <p14:tracePt t="20375" x="2601913" y="5145088"/>
          <p14:tracePt t="20375" x="2592388" y="5145088"/>
          <p14:tracePt t="20376" x="2566988" y="5162550"/>
          <p14:tracePt t="20390" x="2400300" y="5170488"/>
          <p14:tracePt t="20391" x="2357438" y="5170488"/>
          <p14:tracePt t="20407" x="2190750" y="5213350"/>
          <p14:tracePt t="20408" x="2147888" y="5213350"/>
          <p14:tracePt t="20424" x="2022475" y="5254625"/>
          <p14:tracePt t="20424" x="1989138" y="5262563"/>
          <p14:tracePt t="20440" x="1897063" y="5313363"/>
          <p14:tracePt t="20441" x="1887538" y="5313363"/>
          <p14:tracePt t="20442" x="1879600" y="5330825"/>
          <p14:tracePt t="20443" x="1862138" y="5330825"/>
          <p14:tracePt t="20457" x="1795463" y="5372100"/>
          <p14:tracePt t="20458" x="1770063" y="5380038"/>
          <p14:tracePt t="20473" x="1695450" y="5422900"/>
          <p14:tracePt t="20475" x="1677988" y="5438775"/>
          <p14:tracePt t="20475" x="1670050" y="5438775"/>
          <p14:tracePt t="20491" x="1603375" y="5473700"/>
          <p14:tracePt t="20492" x="1585913" y="5481638"/>
          <p14:tracePt t="20507" x="1527175" y="5514975"/>
          <p14:tracePt t="20524" x="1501775" y="5540375"/>
          <p14:tracePt t="20540" x="1485900" y="5540375"/>
          <p14:tracePt t="20604" x="1476375" y="5540375"/>
          <p14:tracePt t="20608" x="1476375" y="5548313"/>
          <p14:tracePt t="20611" x="1468438" y="5548313"/>
          <p14:tracePt t="20624" x="1460500" y="5548313"/>
          <p14:tracePt t="20625" x="1443038" y="5548313"/>
          <p14:tracePt t="20641" x="1427163" y="5556250"/>
          <p14:tracePt t="20641" x="1417638" y="5556250"/>
          <p14:tracePt t="20657" x="1376363" y="5556250"/>
          <p14:tracePt t="20673" x="1317625" y="5540375"/>
          <p14:tracePt t="20674" x="1300163" y="5540375"/>
          <p14:tracePt t="20691" x="1258888" y="5532438"/>
          <p14:tracePt t="20692" x="1250950" y="5532438"/>
          <p14:tracePt t="20707" x="1225550" y="5522913"/>
          <p14:tracePt t="20708" x="1216025" y="5522913"/>
          <p14:tracePt t="20730" x="1208088" y="5522913"/>
          <p14:tracePt t="20769" x="1208088" y="5514975"/>
          <p14:tracePt t="20771" x="1192213" y="5514975"/>
          <p14:tracePt t="20774" x="1192213" y="5497513"/>
          <p14:tracePt t="20775" x="1182688" y="5497513"/>
          <p14:tracePt t="20790" x="1141413" y="5481638"/>
          <p14:tracePt t="20791" x="1133475" y="5473700"/>
          <p14:tracePt t="20807" x="1023938" y="5448300"/>
          <p14:tracePt t="20824" x="939800" y="5438775"/>
          <p14:tracePt t="20825" x="922338" y="5438775"/>
          <p14:tracePt t="20841" x="873125" y="5430838"/>
          <p14:tracePt t="20841" x="855663" y="5430838"/>
          <p14:tracePt t="20858" x="847725" y="5430838"/>
          <p14:tracePt t="20882" x="847725" y="5414963"/>
          <p14:tracePt t="21596" x="855663" y="5414963"/>
          <p14:tracePt t="21602" x="881063" y="5414963"/>
          <p14:tracePt t="21605" x="914400" y="5414963"/>
          <p14:tracePt t="21609" x="939800" y="5414963"/>
          <p14:tracePt t="21614" x="998538" y="5414963"/>
          <p14:tracePt t="21615" x="1023938" y="5414963"/>
          <p14:tracePt t="21617" x="1031875" y="5414963"/>
          <p14:tracePt t="21618" x="1039813" y="5414963"/>
          <p14:tracePt t="21619" x="1049338" y="5414963"/>
          <p14:tracePt t="21619" x="1065213" y="5414963"/>
          <p14:tracePt t="21624" x="1116013" y="5414963"/>
          <p14:tracePt t="21626" x="1133475" y="5422900"/>
          <p14:tracePt t="21627" x="1149350" y="5422900"/>
          <p14:tracePt t="21628" x="1157288" y="5422900"/>
          <p14:tracePt t="21629" x="1166813" y="5422900"/>
          <p14:tracePt t="21631" x="1200150" y="5422900"/>
          <p14:tracePt t="21632" x="1233488" y="5422900"/>
          <p14:tracePt t="21641" x="1325563" y="5422900"/>
          <p14:tracePt t="21642" x="1368425" y="5422900"/>
          <p14:tracePt t="21658" x="1593850" y="5430838"/>
          <p14:tracePt t="21659" x="1662113" y="5430838"/>
          <p14:tracePt t="21674" x="1912938" y="5456238"/>
          <p14:tracePt t="21675" x="1963738" y="5456238"/>
          <p14:tracePt t="21691" x="2239963" y="5473700"/>
          <p14:tracePt t="21709" x="2576513" y="5481638"/>
          <p14:tracePt t="21709" x="2592388" y="5481638"/>
          <p14:tracePt t="21724" x="2801938" y="5481638"/>
          <p14:tracePt t="21725" x="2844800" y="5481638"/>
          <p14:tracePt t="21741" x="3054350" y="5481638"/>
          <p14:tracePt t="21742" x="3087688" y="5473700"/>
          <p14:tracePt t="21758" x="3230563" y="5448300"/>
          <p14:tracePt t="21759" x="3255963" y="5448300"/>
          <p14:tracePt t="21775" x="3314700" y="5430838"/>
          <p14:tracePt t="21776" x="3330575" y="5414963"/>
          <p14:tracePt t="21777" x="3340100" y="5414963"/>
          <p14:tracePt t="21904" x="3348038" y="5414963"/>
          <p14:tracePt t="21909" x="3355975" y="5414963"/>
          <p14:tracePt t="21913" x="3373438" y="5405438"/>
          <p14:tracePt t="21913" x="3381375" y="5405438"/>
          <p14:tracePt t="21925" x="3440113" y="5405438"/>
          <p14:tracePt t="21941" x="3582988" y="5405438"/>
          <p14:tracePt t="21942" x="3608388" y="5405438"/>
          <p14:tracePt t="21958" x="3776663" y="5397500"/>
          <p14:tracePt t="21959" x="3817938" y="5397500"/>
          <p14:tracePt t="21960" x="3835400" y="5397500"/>
          <p14:tracePt t="21975" x="4011613" y="5397500"/>
          <p14:tracePt t="21976" x="4027488" y="5397500"/>
          <p14:tracePt t="21977" x="4044950" y="5397500"/>
          <p14:tracePt t="21991" x="4144963" y="5397500"/>
          <p14:tracePt t="21992" x="4152900" y="5397500"/>
          <p14:tracePt t="22008" x="4178300" y="5397500"/>
          <p14:tracePt t="22032" x="4178300" y="5389563"/>
          <p14:tracePt t="22042" x="4178300" y="5356225"/>
          <p14:tracePt t="22043" x="4178300" y="5346700"/>
          <p14:tracePt t="22058" x="4162425" y="5305425"/>
          <p14:tracePt t="22075" x="4152900" y="5262563"/>
          <p14:tracePt t="22092" x="4144963" y="5246688"/>
          <p14:tracePt t="22798" x="4078288" y="5237163"/>
          <p14:tracePt t="22800" x="4070350" y="5229225"/>
          <p14:tracePt t="22800" x="4060825" y="5229225"/>
          <p14:tracePt t="22803" x="4002088" y="5229225"/>
          <p14:tracePt t="22809" x="3917950" y="5229225"/>
          <p14:tracePt t="22810" x="3876675" y="5229225"/>
          <p14:tracePt t="22810" x="3859213" y="5229225"/>
          <p14:tracePt t="22825" x="3575050" y="5246688"/>
          <p14:tracePt t="22826" x="3524250" y="5262563"/>
          <p14:tracePt t="22842" x="3281363" y="5346700"/>
          <p14:tracePt t="22843" x="3230563" y="5380038"/>
          <p14:tracePt t="22859" x="2970213" y="5497513"/>
          <p14:tracePt t="22859" x="2928938" y="5507038"/>
          <p14:tracePt t="22860" x="2903538" y="5514975"/>
          <p14:tracePt t="22876" x="2592388" y="5632450"/>
          <p14:tracePt t="22892" x="2265363" y="5716588"/>
          <p14:tracePt t="22893" x="2214563" y="5724525"/>
          <p14:tracePt t="22910" x="1930400" y="5757863"/>
          <p14:tracePt t="22910" x="1905000" y="5767388"/>
          <p14:tracePt t="22926" x="1736725" y="5767388"/>
          <p14:tracePt t="22927" x="1695450" y="5767388"/>
          <p14:tracePt t="22927" x="1685925" y="5767388"/>
          <p14:tracePt t="22942" x="1593850" y="5741988"/>
          <p14:tracePt t="22959" x="1560513" y="5741988"/>
          <p14:tracePt t="22976" x="1552575" y="5741988"/>
          <p14:tracePt t="22993" x="1527175" y="5741988"/>
          <p14:tracePt t="23009" x="1519238" y="5741988"/>
          <p14:tracePt t="23034" x="1519238" y="5749925"/>
          <p14:tracePt t="23043" x="1501775" y="5749925"/>
          <p14:tracePt t="23044" x="1485900" y="5749925"/>
          <p14:tracePt t="23059" x="1435100" y="5767388"/>
          <p14:tracePt t="23076" x="1401763" y="5775325"/>
          <p14:tracePt t="23093" x="1392238" y="5775325"/>
          <p14:tracePt t="23113" x="1384300" y="5775325"/>
          <p14:tracePt t="23115" x="1376363" y="5791200"/>
          <p14:tracePt t="23127" x="1358900" y="5791200"/>
          <p14:tracePt t="23128" x="1358900" y="5800725"/>
          <p14:tracePt t="23143" x="1350963" y="5800725"/>
          <p14:tracePt t="23330" x="1358900" y="5800725"/>
          <p14:tracePt t="23335" x="1368425" y="5800725"/>
          <p14:tracePt t="23343" x="1384300" y="5791200"/>
          <p14:tracePt t="23360" x="1409700" y="5791200"/>
          <p14:tracePt t="23515" x="1417638" y="5791200"/>
          <p14:tracePt t="23519" x="1427163" y="5791200"/>
          <p14:tracePt t="23545" x="1443038" y="5791200"/>
          <p14:tracePt t="23548" x="1450975" y="5783263"/>
          <p14:tracePt t="23560" x="1468438" y="5783263"/>
          <p14:tracePt t="23604" x="1485900" y="5783263"/>
          <p14:tracePt t="23611" x="1493838" y="5783263"/>
          <p14:tracePt t="23615" x="1501775" y="5775325"/>
          <p14:tracePt t="23626" x="1568450" y="5767388"/>
          <p14:tracePt t="23627" x="1585913" y="5749925"/>
          <p14:tracePt t="23643" x="1736725" y="5741988"/>
          <p14:tracePt t="23659" x="1989138" y="5732463"/>
          <p14:tracePt t="23660" x="2014538" y="5732463"/>
          <p14:tracePt t="23677" x="2290763" y="5724525"/>
          <p14:tracePt t="23678" x="2341563" y="5724525"/>
          <p14:tracePt t="23678" x="2366963" y="5724525"/>
          <p14:tracePt t="23693" x="2625725" y="5724525"/>
          <p14:tracePt t="23694" x="2660650" y="5724525"/>
          <p14:tracePt t="23695" x="2676525" y="5724525"/>
          <p14:tracePt t="23696" x="2701925" y="5724525"/>
          <p14:tracePt t="23709" x="2928938" y="5749925"/>
          <p14:tracePt t="23710" x="2995613" y="5749925"/>
          <p14:tracePt t="23727" x="3271838" y="5767388"/>
          <p14:tracePt t="23727" x="3306763" y="5775325"/>
          <p14:tracePt t="23743" x="3565525" y="5791200"/>
          <p14:tracePt t="23744" x="3624263" y="5800725"/>
          <p14:tracePt t="23745" x="3641725" y="5800725"/>
          <p14:tracePt t="23746" x="3649663" y="5800725"/>
          <p14:tracePt t="23748" x="3675063" y="5800725"/>
          <p14:tracePt t="23750" x="3708400" y="5808663"/>
          <p14:tracePt t="23751" x="3717925" y="5808663"/>
          <p14:tracePt t="23751" x="3733800" y="5808663"/>
          <p14:tracePt t="23760" x="3851275" y="5816600"/>
          <p14:tracePt t="23777" x="4070350" y="5816600"/>
          <p14:tracePt t="23778" x="4111625" y="5816600"/>
          <p14:tracePt t="23778" x="4129088" y="5816600"/>
          <p14:tracePt t="23779" x="4137025" y="5816600"/>
          <p14:tracePt t="23793" x="4262438" y="5816600"/>
          <p14:tracePt t="23794" x="4295775" y="5816600"/>
          <p14:tracePt t="23810" x="4397375" y="5816600"/>
          <p14:tracePt t="23810" x="4405313" y="5816600"/>
          <p14:tracePt t="23827" x="4446588" y="5816600"/>
          <p14:tracePt t="24207" x="4446588" y="5834063"/>
          <p14:tracePt t="24211" x="4438650" y="5842000"/>
          <p14:tracePt t="24212" x="4422775" y="5842000"/>
          <p14:tracePt t="24213" x="4422775" y="5849938"/>
          <p14:tracePt t="24227" x="4354513" y="5900738"/>
          <p14:tracePt t="24228" x="4321175" y="5918200"/>
          <p14:tracePt t="24243" x="4170363" y="5976938"/>
          <p14:tracePt t="24244" x="4129088" y="5984875"/>
          <p14:tracePt t="24260" x="3917950" y="6043613"/>
          <p14:tracePt t="24277" x="3649663" y="6086475"/>
          <p14:tracePt t="24277" x="3616325" y="6094413"/>
          <p14:tracePt t="24279" x="3608388" y="6094413"/>
          <p14:tracePt t="24293" x="3432175" y="6110288"/>
          <p14:tracePt t="24294" x="3389313" y="6110288"/>
          <p14:tracePt t="24310" x="3222625" y="6127750"/>
          <p14:tracePt t="24311" x="3179763" y="6127750"/>
          <p14:tracePt t="24327" x="3013075" y="6135688"/>
          <p14:tracePt t="24328" x="2987675" y="6135688"/>
          <p14:tracePt t="24329" x="2970213" y="6135688"/>
          <p14:tracePt t="24330" x="2954338" y="6135688"/>
          <p14:tracePt t="24333" x="2928938" y="6135688"/>
          <p14:tracePt t="24333" x="2911475" y="6135688"/>
          <p14:tracePt t="24334" x="2895600" y="6135688"/>
          <p14:tracePt t="24343" x="2811463" y="6135688"/>
          <p14:tracePt t="24344" x="2768600" y="6135688"/>
          <p14:tracePt t="24360" x="2601913" y="6135688"/>
          <p14:tracePt t="24362" x="2559050" y="6135688"/>
          <p14:tracePt t="24362" x="2551113" y="6135688"/>
          <p14:tracePt t="24377" x="2382838" y="6127750"/>
          <p14:tracePt t="24378" x="2349500" y="6127750"/>
          <p14:tracePt t="24379" x="2324100" y="6127750"/>
          <p14:tracePt t="24393" x="2198688" y="6127750"/>
          <p14:tracePt t="24394" x="2173288" y="6127750"/>
          <p14:tracePt t="24395" x="2155825" y="6127750"/>
          <p14:tracePt t="24410" x="2014538" y="6119813"/>
          <p14:tracePt t="24411" x="1989138" y="6119813"/>
          <p14:tracePt t="24427" x="1887538" y="6119813"/>
          <p14:tracePt t="24428" x="1862138" y="6119813"/>
          <p14:tracePt t="24446" x="1795463" y="6127750"/>
          <p14:tracePt t="24448" x="1779588" y="6127750"/>
          <p14:tracePt t="24450" x="1770063" y="6127750"/>
          <p14:tracePt t="24461" x="1736725" y="6135688"/>
          <p14:tracePt t="24477" x="1695450" y="6145213"/>
          <p14:tracePt t="24478" x="1685925" y="6145213"/>
          <p14:tracePt t="24493" x="1652588" y="6153150"/>
          <p14:tracePt t="24494" x="1644650" y="6153150"/>
          <p14:tracePt t="24511" x="1603375" y="6153150"/>
          <p14:tracePt t="24511" x="1593850" y="6169025"/>
          <p14:tracePt t="24527" x="1519238" y="6169025"/>
          <p14:tracePt t="24528" x="1509713" y="6169025"/>
          <p14:tracePt t="24529" x="1501775" y="6169025"/>
          <p14:tracePt t="24530" x="1485900" y="6169025"/>
          <p14:tracePt t="24544" x="1392238" y="6169025"/>
          <p14:tracePt t="24545" x="1384300" y="6169025"/>
          <p14:tracePt t="24546" x="1376363" y="6161088"/>
          <p14:tracePt t="24547" x="1358900" y="6161088"/>
          <p14:tracePt t="24560" x="1258888" y="6161088"/>
          <p14:tracePt t="24561" x="1250950" y="6161088"/>
          <p14:tracePt t="24562" x="1233488" y="6161088"/>
          <p14:tracePt t="24577" x="1133475" y="6161088"/>
          <p14:tracePt t="24578" x="1123950" y="6161088"/>
          <p14:tracePt t="24578" x="1108075" y="6161088"/>
          <p14:tracePt t="24579" x="1098550" y="6161088"/>
          <p14:tracePt t="24594" x="1016000" y="6161088"/>
          <p14:tracePt t="24610" x="939800" y="6178550"/>
          <p14:tracePt t="24611" x="931863" y="6178550"/>
          <p14:tracePt t="24627" x="898525" y="6186488"/>
          <p14:tracePt t="24990" x="906463" y="6186488"/>
          <p14:tracePt t="24996" x="947738" y="6186488"/>
          <p14:tracePt t="24999" x="998538" y="6186488"/>
          <p14:tracePt t="25001" x="1031875" y="6186488"/>
          <p14:tracePt t="25005" x="1074738" y="6186488"/>
          <p14:tracePt t="25007" x="1090613" y="6186488"/>
          <p14:tracePt t="25008" x="1108075" y="6186488"/>
          <p14:tracePt t="25009" x="1123950" y="6186488"/>
          <p14:tracePt t="25010" x="1133475" y="6186488"/>
          <p14:tracePt t="25014" x="1174750" y="6194425"/>
          <p14:tracePt t="25015" x="1200150" y="6194425"/>
          <p14:tracePt t="25016" x="1208088" y="6194425"/>
          <p14:tracePt t="25018" x="1241425" y="6194425"/>
          <p14:tracePt t="25018" x="1250950" y="6194425"/>
          <p14:tracePt t="25027" x="1358900" y="6194425"/>
          <p14:tracePt t="25028" x="1409700" y="6194425"/>
          <p14:tracePt t="25044" x="1677988" y="6219825"/>
          <p14:tracePt t="25045" x="1744663" y="6227763"/>
          <p14:tracePt t="25046" x="1762125" y="6227763"/>
          <p14:tracePt t="25048" x="1787525" y="6227763"/>
          <p14:tracePt t="25049" x="1803400" y="6227763"/>
          <p14:tracePt t="25050" x="1846263" y="6237288"/>
          <p14:tracePt t="25051" x="1879600" y="6237288"/>
          <p14:tracePt t="25061" x="2055813" y="6262688"/>
          <p14:tracePt t="25062" x="2097088" y="6262688"/>
          <p14:tracePt t="25063" x="2122488" y="6262688"/>
          <p14:tracePt t="25064" x="2139950" y="6262688"/>
          <p14:tracePt t="25077" x="2408238" y="6278563"/>
          <p14:tracePt t="25078" x="2466975" y="6296025"/>
          <p14:tracePt t="25094" x="2743200" y="6303963"/>
          <p14:tracePt t="25095" x="2794000" y="6303963"/>
          <p14:tracePt t="25111" x="2978150" y="6303963"/>
          <p14:tracePt t="25112" x="3013075" y="6303963"/>
          <p14:tracePt t="25128" x="3130550" y="6296025"/>
          <p14:tracePt t="25128" x="3146425" y="6296025"/>
          <p14:tracePt t="25144" x="3222625" y="6286500"/>
          <p14:tracePt t="25145" x="3230563" y="6278563"/>
          <p14:tracePt t="25161" x="3297238" y="6270625"/>
          <p14:tracePt t="25162" x="3306763" y="6270625"/>
          <p14:tracePt t="25178" x="3355975" y="6253163"/>
          <p14:tracePt t="25179" x="3373438" y="6253163"/>
          <p14:tracePt t="25195" x="3398838" y="6245225"/>
          <p14:tracePt t="25196" x="3414713" y="6245225"/>
          <p14:tracePt t="25211" x="3424238" y="6237288"/>
          <p14:tracePt t="25227" x="3432175" y="6237288"/>
          <p14:tracePt t="25228" x="3432175" y="6227763"/>
          <p14:tracePt t="25245" x="3440113" y="6227763"/>
          <p14:tracePt t="25592" x="3465513" y="6227763"/>
          <p14:tracePt t="25594" x="3482975" y="6227763"/>
          <p14:tracePt t="25597" x="3516313" y="6211888"/>
          <p14:tracePt t="25598" x="3524250" y="6211888"/>
          <p14:tracePt t="25611" x="3633788" y="6219825"/>
          <p14:tracePt t="25628" x="3767138" y="6219825"/>
          <p14:tracePt t="25629" x="3800475" y="6219825"/>
          <p14:tracePt t="25644" x="3917950" y="6237288"/>
          <p14:tracePt t="25645" x="3943350" y="6237288"/>
          <p14:tracePt t="25661" x="4044950" y="6253163"/>
          <p14:tracePt t="25662" x="4060825" y="6253163"/>
          <p14:tracePt t="25678" x="4086225" y="6253163"/>
          <p14:tracePt t="25679" x="4094163" y="6253163"/>
          <p14:tracePt t="25838" x="4103688" y="6253163"/>
          <p14:tracePt t="25842" x="4111625" y="6253163"/>
          <p14:tracePt t="25846" x="4129088" y="6253163"/>
          <p14:tracePt t="25862" x="4144963" y="6245225"/>
          <p14:tracePt t="25878" x="4152900" y="6245225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E8E370-02A3-B612-DC77-4774F935B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37" y="185743"/>
            <a:ext cx="8379510" cy="966049"/>
          </a:xfr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SORU</a:t>
            </a:r>
            <a:r>
              <a:rPr lang="tr-TR" sz="4000" b="1" dirty="0">
                <a:solidFill>
                  <a:srgbClr val="FF0000"/>
                </a:solidFill>
              </a:rPr>
              <a:t>L</a:t>
            </a:r>
            <a:r>
              <a:rPr lang="tr-TR" sz="4000" dirty="0">
                <a:solidFill>
                  <a:srgbClr val="FF0000"/>
                </a:solidFill>
              </a:rPr>
              <a:t>AR</a:t>
            </a:r>
            <a:r>
              <a:rPr lang="tr-TR" sz="4000" dirty="0"/>
              <a:t> - QUESTIONS</a:t>
            </a:r>
            <a:endParaRPr lang="en-US" sz="4000" dirty="0"/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18924C2F-0E65-B556-28B7-2C3A97FA6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442" y="1733549"/>
            <a:ext cx="11355321" cy="4762501"/>
          </a:xfr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4000" dirty="0"/>
              <a:t>Ben çiçekleri çok seviyorum.</a:t>
            </a:r>
          </a:p>
          <a:p>
            <a:pPr marL="0" indent="0">
              <a:buNone/>
            </a:pPr>
            <a:r>
              <a:rPr lang="tr-TR" sz="4000" dirty="0">
                <a:highlight>
                  <a:srgbClr val="FFFFCC"/>
                </a:highlight>
              </a:rPr>
              <a:t>A: </a:t>
            </a:r>
            <a:r>
              <a:rPr lang="tr-TR" sz="4000" dirty="0">
                <a:solidFill>
                  <a:srgbClr val="FF0000"/>
                </a:solidFill>
                <a:highlight>
                  <a:srgbClr val="FFFFCC"/>
                </a:highlight>
              </a:rPr>
              <a:t>Çiçekler</a:t>
            </a:r>
            <a:r>
              <a:rPr lang="tr-TR" sz="4000" dirty="0">
                <a:highlight>
                  <a:srgbClr val="FFFFCC"/>
                </a:highlight>
              </a:rPr>
              <a:t> nerede? 	(</a:t>
            </a:r>
            <a:r>
              <a:rPr lang="tr-TR" sz="4000" dirty="0" err="1">
                <a:highlight>
                  <a:srgbClr val="FFFFCC"/>
                </a:highlight>
              </a:rPr>
              <a:t>Where</a:t>
            </a:r>
            <a:r>
              <a:rPr lang="tr-TR" sz="4000" dirty="0">
                <a:highlight>
                  <a:srgbClr val="FFFFCC"/>
                </a:highlight>
              </a:rPr>
              <a:t> </a:t>
            </a:r>
            <a:r>
              <a:rPr lang="tr-TR" sz="4000" dirty="0" err="1">
                <a:highlight>
                  <a:srgbClr val="FFFFCC"/>
                </a:highlight>
              </a:rPr>
              <a:t>are</a:t>
            </a:r>
            <a:r>
              <a:rPr lang="tr-TR" sz="4000" dirty="0">
                <a:highlight>
                  <a:srgbClr val="FFFFCC"/>
                </a:highlight>
              </a:rPr>
              <a:t> the </a:t>
            </a:r>
            <a:r>
              <a:rPr lang="tr-TR" sz="4000" dirty="0" err="1">
                <a:highlight>
                  <a:srgbClr val="FFFFCC"/>
                </a:highlight>
              </a:rPr>
              <a:t>flowers</a:t>
            </a:r>
            <a:r>
              <a:rPr lang="tr-TR" sz="4000" dirty="0">
                <a:highlight>
                  <a:srgbClr val="FFFFCC"/>
                </a:highlight>
              </a:rPr>
              <a:t>?)</a:t>
            </a:r>
          </a:p>
          <a:p>
            <a:pPr marL="0" indent="0">
              <a:buNone/>
            </a:pPr>
            <a:r>
              <a:rPr lang="tr-TR" sz="4000" dirty="0"/>
              <a:t>B: Bahçede. 			(</a:t>
            </a:r>
            <a:r>
              <a:rPr lang="tr-TR" sz="4000" dirty="0" err="1"/>
              <a:t>In</a:t>
            </a:r>
            <a:r>
              <a:rPr lang="tr-TR" sz="4000" dirty="0"/>
              <a:t> the </a:t>
            </a:r>
            <a:r>
              <a:rPr lang="tr-TR" sz="4000" dirty="0" err="1"/>
              <a:t>garden</a:t>
            </a:r>
            <a:r>
              <a:rPr lang="tr-TR" sz="4000" dirty="0"/>
              <a:t>.)</a:t>
            </a:r>
          </a:p>
          <a:p>
            <a:pPr marL="0" indent="0">
              <a:buNone/>
            </a:pPr>
            <a:r>
              <a:rPr lang="tr-TR" sz="4000" dirty="0">
                <a:highlight>
                  <a:srgbClr val="FFFFCC"/>
                </a:highlight>
              </a:rPr>
              <a:t>A: </a:t>
            </a:r>
            <a:r>
              <a:rPr lang="tr-TR" sz="4000" dirty="0">
                <a:solidFill>
                  <a:srgbClr val="FF0000"/>
                </a:solidFill>
                <a:highlight>
                  <a:srgbClr val="FFFFCC"/>
                </a:highlight>
              </a:rPr>
              <a:t>Çiçekler</a:t>
            </a:r>
            <a:r>
              <a:rPr lang="tr-TR" sz="4000" dirty="0">
                <a:highlight>
                  <a:srgbClr val="FFFFCC"/>
                </a:highlight>
              </a:rPr>
              <a:t> güzel mi? (</a:t>
            </a:r>
            <a:r>
              <a:rPr lang="tr-TR" sz="4000" dirty="0" err="1">
                <a:highlight>
                  <a:srgbClr val="FFFFCC"/>
                </a:highlight>
              </a:rPr>
              <a:t>Are</a:t>
            </a:r>
            <a:r>
              <a:rPr lang="tr-TR" sz="4000" dirty="0">
                <a:highlight>
                  <a:srgbClr val="FFFFCC"/>
                </a:highlight>
              </a:rPr>
              <a:t> the </a:t>
            </a:r>
            <a:r>
              <a:rPr lang="tr-TR" sz="4000" dirty="0" err="1">
                <a:highlight>
                  <a:srgbClr val="FFFFCC"/>
                </a:highlight>
              </a:rPr>
              <a:t>flowers</a:t>
            </a:r>
            <a:r>
              <a:rPr lang="tr-TR" sz="4000" dirty="0">
                <a:highlight>
                  <a:srgbClr val="FFFFCC"/>
                </a:highlight>
              </a:rPr>
              <a:t> </a:t>
            </a:r>
            <a:r>
              <a:rPr lang="tr-TR" sz="4000" dirty="0" err="1">
                <a:highlight>
                  <a:srgbClr val="FFFFCC"/>
                </a:highlight>
              </a:rPr>
              <a:t>beautiful</a:t>
            </a:r>
            <a:r>
              <a:rPr lang="tr-TR" sz="4000" dirty="0">
                <a:highlight>
                  <a:srgbClr val="FFFFCC"/>
                </a:highlight>
              </a:rPr>
              <a:t>?)</a:t>
            </a:r>
          </a:p>
          <a:p>
            <a:pPr marL="0" indent="0">
              <a:buNone/>
            </a:pPr>
            <a:r>
              <a:rPr lang="tr-TR" sz="4000" dirty="0"/>
              <a:t>B: Evet. 				(</a:t>
            </a:r>
            <a:r>
              <a:rPr lang="tr-TR" sz="4000" dirty="0" err="1"/>
              <a:t>Yes</a:t>
            </a:r>
            <a:r>
              <a:rPr lang="tr-TR" sz="4000" dirty="0"/>
              <a:t>)</a:t>
            </a:r>
          </a:p>
          <a:p>
            <a:pPr marL="0" indent="0">
              <a:buNone/>
            </a:pPr>
            <a:r>
              <a:rPr lang="tr-TR" sz="4000" dirty="0">
                <a:highlight>
                  <a:srgbClr val="FFFFCC"/>
                </a:highlight>
              </a:rPr>
              <a:t>A: </a:t>
            </a:r>
            <a:r>
              <a:rPr lang="tr-TR" sz="4000" dirty="0">
                <a:solidFill>
                  <a:srgbClr val="FF0000"/>
                </a:solidFill>
                <a:highlight>
                  <a:srgbClr val="FFFFCC"/>
                </a:highlight>
              </a:rPr>
              <a:t>Çiçekler</a:t>
            </a:r>
            <a:r>
              <a:rPr lang="tr-TR" sz="4000" dirty="0">
                <a:highlight>
                  <a:srgbClr val="FFFFCC"/>
                </a:highlight>
              </a:rPr>
              <a:t> ne renk? 	(</a:t>
            </a:r>
            <a:r>
              <a:rPr lang="tr-TR" sz="4000" dirty="0" err="1">
                <a:highlight>
                  <a:srgbClr val="FFFFCC"/>
                </a:highlight>
              </a:rPr>
              <a:t>What</a:t>
            </a:r>
            <a:r>
              <a:rPr lang="tr-TR" sz="4000" dirty="0">
                <a:highlight>
                  <a:srgbClr val="FFFFCC"/>
                </a:highlight>
              </a:rPr>
              <a:t> </a:t>
            </a:r>
            <a:r>
              <a:rPr lang="tr-TR" sz="4000" dirty="0" err="1">
                <a:highlight>
                  <a:srgbClr val="FFFFCC"/>
                </a:highlight>
              </a:rPr>
              <a:t>are</a:t>
            </a:r>
            <a:r>
              <a:rPr lang="tr-TR" sz="4000" dirty="0">
                <a:highlight>
                  <a:srgbClr val="FFFFCC"/>
                </a:highlight>
              </a:rPr>
              <a:t> the </a:t>
            </a:r>
            <a:r>
              <a:rPr lang="tr-TR" sz="4000" dirty="0" err="1">
                <a:highlight>
                  <a:srgbClr val="FFFFCC"/>
                </a:highlight>
              </a:rPr>
              <a:t>flowers</a:t>
            </a:r>
            <a:r>
              <a:rPr lang="tr-TR" sz="4000" dirty="0">
                <a:highlight>
                  <a:srgbClr val="FFFFCC"/>
                </a:highlight>
              </a:rPr>
              <a:t>’ </a:t>
            </a:r>
            <a:r>
              <a:rPr lang="tr-TR" sz="4000" dirty="0" err="1">
                <a:highlight>
                  <a:srgbClr val="FFFFCC"/>
                </a:highlight>
              </a:rPr>
              <a:t>color</a:t>
            </a:r>
            <a:r>
              <a:rPr lang="tr-TR" sz="4000" dirty="0">
                <a:highlight>
                  <a:srgbClr val="FFFFCC"/>
                </a:highlight>
              </a:rPr>
              <a:t>?)</a:t>
            </a:r>
          </a:p>
          <a:p>
            <a:pPr marL="0" indent="0">
              <a:buNone/>
            </a:pPr>
            <a:r>
              <a:rPr lang="tr-TR" sz="4000" dirty="0"/>
              <a:t>B: Kırmızı, mavi, sarı, yeşil, pembe.</a:t>
            </a:r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1026" name="Picture 2" descr="Flower - Wikipedia">
            <a:extLst>
              <a:ext uri="{FF2B5EF4-FFF2-40B4-BE49-F238E27FC236}">
                <a16:creationId xmlns:a16="http://schemas.microsoft.com/office/drawing/2014/main" id="{5E891505-D1EA-2EAE-EDBD-53DE4B7F0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9" b="1"/>
          <a:stretch/>
        </p:blipFill>
        <p:spPr bwMode="auto">
          <a:xfrm>
            <a:off x="10576358" y="10"/>
            <a:ext cx="1615642" cy="221931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66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22"/>
    </mc:Choice>
    <mc:Fallback xmlns="">
      <p:transition spd="slow" advTm="39922"/>
    </mc:Fallback>
  </mc:AlternateContent>
  <p:extLst>
    <p:ext uri="{3A86A75C-4F4B-4683-9AE1-C65F6400EC91}">
      <p14:laserTraceLst xmlns:p14="http://schemas.microsoft.com/office/powerpoint/2010/main">
        <p14:tracePtLst>
          <p14:tracePt t="1278" x="4152900" y="6237288"/>
          <p14:tracePt t="1280" x="4152900" y="6227763"/>
          <p14:tracePt t="1281" x="4170363" y="6186488"/>
          <p14:tracePt t="1282" x="4170363" y="6169025"/>
          <p14:tracePt t="1283" x="4178300" y="6153150"/>
          <p14:tracePt t="1286" x="4178300" y="6119813"/>
          <p14:tracePt t="1287" x="4178300" y="6110288"/>
          <p14:tracePt t="1296" x="4195763" y="6035675"/>
          <p14:tracePt t="1296" x="4211638" y="6018213"/>
          <p14:tracePt t="1313" x="4221163" y="5951538"/>
          <p14:tracePt t="1313" x="4221163" y="5943600"/>
          <p14:tracePt t="1329" x="4229100" y="5859463"/>
          <p14:tracePt t="1330" x="4229100" y="5834063"/>
          <p14:tracePt t="1346" x="4254500" y="5732463"/>
          <p14:tracePt t="1347" x="4254500" y="5724525"/>
          <p14:tracePt t="1348" x="4254500" y="5708650"/>
          <p14:tracePt t="1349" x="4254500" y="5699125"/>
          <p14:tracePt t="1351" x="4262438" y="5683250"/>
          <p14:tracePt t="1352" x="4262438" y="5665788"/>
          <p14:tracePt t="1362" x="4270375" y="5581650"/>
          <p14:tracePt t="1363" x="4270375" y="5573713"/>
          <p14:tracePt t="1379" x="4270375" y="5438775"/>
          <p14:tracePt t="1396" x="4237038" y="5272088"/>
          <p14:tracePt t="1397" x="4237038" y="5246688"/>
          <p14:tracePt t="1412" x="4229100" y="5119688"/>
          <p14:tracePt t="1413" x="4229100" y="5103813"/>
          <p14:tracePt t="1414" x="4229100" y="5095875"/>
          <p14:tracePt t="1416" x="4229100" y="5078413"/>
          <p14:tracePt t="1417" x="4229100" y="5070475"/>
          <p14:tracePt t="1429" x="4229100" y="4927600"/>
          <p14:tracePt t="1430" x="4229100" y="4884738"/>
          <p14:tracePt t="1446" x="4262438" y="4641850"/>
          <p14:tracePt t="1447" x="4270375" y="4575175"/>
          <p14:tracePt t="1462" x="4279900" y="4314825"/>
          <p14:tracePt t="1463" x="4279900" y="4271963"/>
          <p14:tracePt t="1479" x="4254500" y="4011613"/>
          <p14:tracePt t="1480" x="4246563" y="3987800"/>
          <p14:tracePt t="1496" x="4187825" y="3768725"/>
          <p14:tracePt t="1497" x="4187825" y="3735388"/>
          <p14:tracePt t="1513" x="4129088" y="3567113"/>
          <p14:tracePt t="1514" x="4129088" y="3541713"/>
          <p14:tracePt t="1529" x="4103688" y="3398838"/>
          <p14:tracePt t="1530" x="4078288" y="3375025"/>
          <p14:tracePt t="1546" x="4035425" y="3248025"/>
          <p14:tracePt t="1547" x="4027488" y="3222625"/>
          <p14:tracePt t="1562" x="3952875" y="3089275"/>
          <p14:tracePt t="1563" x="3943350" y="3063875"/>
          <p14:tracePt t="1579" x="3859213" y="2921000"/>
          <p14:tracePt t="1580" x="3825875" y="2879725"/>
          <p14:tracePt t="1581" x="3825875" y="2870200"/>
          <p14:tracePt t="1583" x="3817938" y="2846388"/>
          <p14:tracePt t="1584" x="3810000" y="2836863"/>
          <p14:tracePt t="1585" x="3792538" y="2803525"/>
          <p14:tracePt t="1586" x="3784600" y="2795588"/>
          <p14:tracePt t="1596" x="3725863" y="2668588"/>
          <p14:tracePt t="1597" x="3692525" y="2619375"/>
          <p14:tracePt t="1613" x="3524250" y="2333625"/>
          <p14:tracePt t="1614" x="3516313" y="2308225"/>
          <p14:tracePt t="1629" x="3322638" y="2090738"/>
          <p14:tracePt t="1646" x="3071813" y="1820863"/>
          <p14:tracePt t="1647" x="3021013" y="1762125"/>
          <p14:tracePt t="1663" x="2778125" y="1570038"/>
          <p14:tracePt t="1664" x="2735263" y="1536700"/>
          <p14:tracePt t="1665" x="2727325" y="1527175"/>
          <p14:tracePt t="1679" x="2533650" y="1384300"/>
          <p14:tracePt t="1696" x="2324100" y="1233488"/>
          <p14:tracePt t="1697" x="2298700" y="1208088"/>
          <p14:tracePt t="1713" x="2173288" y="1149350"/>
          <p14:tracePt t="1714" x="2147888" y="1125538"/>
          <p14:tracePt t="1714" x="2139950" y="1125538"/>
          <p14:tracePt t="1716" x="2132013" y="1125538"/>
          <p14:tracePt t="1717" x="2114550" y="1116013"/>
          <p14:tracePt t="1719" x="2097088" y="1108075"/>
          <p14:tracePt t="1720" x="2073275" y="1090613"/>
          <p14:tracePt t="1721" x="2063750" y="1090613"/>
          <p14:tracePt t="1729" x="2005013" y="1049338"/>
          <p14:tracePt t="1730" x="1979613" y="1041400"/>
          <p14:tracePt t="1746" x="1887538" y="990600"/>
          <p14:tracePt t="1763" x="1846263" y="957263"/>
          <p14:tracePt t="1780" x="1838325" y="957263"/>
          <p14:tracePt t="2503" x="1820863" y="982663"/>
          <p14:tracePt t="2504" x="1820863" y="1008063"/>
          <p14:tracePt t="2506" x="1820863" y="1031875"/>
          <p14:tracePt t="2513" x="1803400" y="1090613"/>
          <p14:tracePt t="2514" x="1803400" y="1141413"/>
          <p14:tracePt t="2530" x="1779588" y="1301750"/>
          <p14:tracePt t="2531" x="1779588" y="1317625"/>
          <p14:tracePt t="2547" x="1736725" y="1443038"/>
          <p14:tracePt t="2547" x="1728788" y="1468438"/>
          <p14:tracePt t="2548" x="1728788" y="1477963"/>
          <p14:tracePt t="2563" x="1711325" y="1620838"/>
          <p14:tracePt t="2580" x="1695450" y="1787525"/>
          <p14:tracePt t="2581" x="1695450" y="1812925"/>
          <p14:tracePt t="2597" x="1685925" y="1914525"/>
          <p14:tracePt t="2598" x="1685925" y="1938338"/>
          <p14:tracePt t="2599" x="1685925" y="1947863"/>
          <p14:tracePt t="2613" x="1677988" y="2014538"/>
          <p14:tracePt t="2614" x="1677988" y="2022475"/>
          <p14:tracePt t="2615" x="1677988" y="2032000"/>
          <p14:tracePt t="2631" x="1652588" y="2106613"/>
          <p14:tracePt t="2631" x="1644650" y="2124075"/>
          <p14:tracePt t="2632" x="1644650" y="2139950"/>
          <p14:tracePt t="2647" x="1611313" y="2198688"/>
          <p14:tracePt t="2648" x="1611313" y="2208213"/>
          <p14:tracePt t="2663" x="1568450" y="2282825"/>
          <p14:tracePt t="2664" x="1560513" y="2282825"/>
          <p14:tracePt t="2665" x="1560513" y="2292350"/>
          <p14:tracePt t="2680" x="1544638" y="2351088"/>
          <p14:tracePt t="2681" x="1527175" y="2359025"/>
          <p14:tracePt t="2697" x="1519238" y="2400300"/>
          <p14:tracePt t="2714" x="1519238" y="2433638"/>
          <p14:tracePt t="2731" x="1509713" y="2451100"/>
          <p14:tracePt t="2773" x="1527175" y="2451100"/>
          <p14:tracePt t="2786" x="1527175" y="2459038"/>
          <p14:tracePt t="2794" x="1519238" y="2459038"/>
          <p14:tracePt t="2797" x="1519238" y="2476500"/>
          <p14:tracePt t="2849" x="1527175" y="2476500"/>
          <p14:tracePt t="2859" x="1535113" y="2476500"/>
          <p14:tracePt t="2874" x="1544638" y="2476500"/>
          <p14:tracePt t="2881" x="1552575" y="2476500"/>
          <p14:tracePt t="2898" x="1568450" y="2476500"/>
          <p14:tracePt t="2914" x="1585913" y="2476500"/>
          <p14:tracePt t="2930" x="1593850" y="2476500"/>
          <p14:tracePt t="2996" x="1611313" y="2476500"/>
          <p14:tracePt t="2999" x="1611313" y="2484438"/>
          <p14:tracePt t="3015" x="1627188" y="2484438"/>
          <p14:tracePt t="3016" x="1627188" y="2492375"/>
          <p14:tracePt t="3017" x="1636713" y="2492375"/>
          <p14:tracePt t="3030" x="1662113" y="2501900"/>
          <p14:tracePt t="3031" x="1670050" y="2501900"/>
          <p14:tracePt t="3047" x="1720850" y="2535238"/>
          <p14:tracePt t="3048" x="1736725" y="2535238"/>
          <p14:tracePt t="3064" x="1803400" y="2568575"/>
          <p14:tracePt t="3080" x="1912938" y="2586038"/>
          <p14:tracePt t="3081" x="1920875" y="2586038"/>
          <p14:tracePt t="3097" x="2005013" y="2601913"/>
          <p14:tracePt t="3114" x="2139950" y="2609850"/>
          <p14:tracePt t="3115" x="2173288" y="2609850"/>
          <p14:tracePt t="3116" x="2181225" y="2609850"/>
          <p14:tracePt t="3130" x="2332038" y="2609850"/>
          <p14:tracePt t="3131" x="2349500" y="2609850"/>
          <p14:tracePt t="3132" x="2366963" y="2609850"/>
          <p14:tracePt t="3147" x="2533650" y="2627313"/>
          <p14:tracePt t="3164" x="2743200" y="2627313"/>
          <p14:tracePt t="3180" x="2962275" y="2627313"/>
          <p14:tracePt t="3181" x="2978150" y="2627313"/>
          <p14:tracePt t="3182" x="3003550" y="2627313"/>
          <p14:tracePt t="3183" x="3013075" y="2627313"/>
          <p14:tracePt t="3197" x="3163888" y="2601913"/>
          <p14:tracePt t="3214" x="3314700" y="2586038"/>
          <p14:tracePt t="3231" x="3398838" y="2560638"/>
          <p14:tracePt t="3248" x="3432175" y="2560638"/>
          <p14:tracePt t="3264" x="3473450" y="2551113"/>
          <p14:tracePt t="3281" x="3516313" y="2535238"/>
          <p14:tracePt t="3282" x="3524250" y="2535238"/>
          <p14:tracePt t="3297" x="3582988" y="2517775"/>
          <p14:tracePt t="3314" x="3692525" y="2501900"/>
          <p14:tracePt t="3331" x="3835400" y="2468563"/>
          <p14:tracePt t="3332" x="3851275" y="2468563"/>
          <p14:tracePt t="3333" x="3859213" y="2459038"/>
          <p14:tracePt t="3334" x="3876675" y="2459038"/>
          <p14:tracePt t="3347" x="3935413" y="2451100"/>
          <p14:tracePt t="3364" x="4027488" y="2425700"/>
          <p14:tracePt t="3365" x="4044950" y="2425700"/>
          <p14:tracePt t="3381" x="4086225" y="2417763"/>
          <p14:tracePt t="3398" x="4094163" y="2417763"/>
          <p14:tracePt t="3727" x="4103688" y="2417763"/>
          <p14:tracePt t="3729" x="4129088" y="2409825"/>
          <p14:tracePt t="3732" x="4144963" y="2409825"/>
          <p14:tracePt t="3747" x="4305300" y="2384425"/>
          <p14:tracePt t="3748" x="4338638" y="2384425"/>
          <p14:tracePt t="3749" x="4346575" y="2384425"/>
          <p14:tracePt t="3764" x="4548188" y="2392363"/>
          <p14:tracePt t="3781" x="4783138" y="2392363"/>
          <p14:tracePt t="3782" x="4808538" y="2392363"/>
          <p14:tracePt t="3798" x="4967288" y="2392363"/>
          <p14:tracePt t="3799" x="4984750" y="2392363"/>
          <p14:tracePt t="3815" x="5076825" y="2374900"/>
          <p14:tracePt t="3816" x="5092700" y="2374900"/>
          <p14:tracePt t="3832" x="5143500" y="2366963"/>
          <p14:tracePt t="3848" x="5176838" y="2351088"/>
          <p14:tracePt t="3865" x="5202238" y="2341563"/>
          <p14:tracePt t="3882" x="5245100" y="2333625"/>
          <p14:tracePt t="3899" x="5311775" y="2308225"/>
          <p14:tracePt t="3900" x="5319713" y="2308225"/>
          <p14:tracePt t="3900" x="5327650" y="2308225"/>
          <p14:tracePt t="3915" x="5395913" y="2300288"/>
          <p14:tracePt t="3916" x="5403850" y="2292350"/>
          <p14:tracePt t="3931" x="5487988" y="2282825"/>
          <p14:tracePt t="3948" x="5597525" y="2257425"/>
          <p14:tracePt t="3949" x="5613400" y="2257425"/>
          <p14:tracePt t="3965" x="5697538" y="2249488"/>
          <p14:tracePt t="3966" x="5722938" y="2249488"/>
          <p14:tracePt t="3981" x="5781675" y="2249488"/>
          <p14:tracePt t="3982" x="5789613" y="2249488"/>
          <p14:tracePt t="3998" x="5848350" y="2241550"/>
          <p14:tracePt t="3999" x="5856288" y="2241550"/>
          <p14:tracePt t="4015" x="5899150" y="2224088"/>
          <p14:tracePt t="4016" x="5907088" y="2224088"/>
          <p14:tracePt t="4032" x="5915025" y="2216150"/>
          <p14:tracePt t="5399" x="5915025" y="2224088"/>
          <p14:tracePt t="5401" x="5915025" y="2233613"/>
          <p14:tracePt t="5402" x="5915025" y="2266950"/>
          <p14:tracePt t="5405" x="5907088" y="2274888"/>
          <p14:tracePt t="5405" x="5891213" y="2282825"/>
          <p14:tracePt t="5416" x="5865813" y="2316163"/>
          <p14:tracePt t="5417" x="5848350" y="2325688"/>
          <p14:tracePt t="5433" x="5797550" y="2366963"/>
          <p14:tracePt t="5434" x="5789613" y="2374900"/>
          <p14:tracePt t="5449" x="5748338" y="2400300"/>
          <p14:tracePt t="5466" x="5715000" y="2417763"/>
          <p14:tracePt t="5482" x="5680075" y="2443163"/>
          <p14:tracePt t="5500" x="5664200" y="2451100"/>
          <p14:tracePt t="5501" x="5656263" y="2459038"/>
          <p14:tracePt t="5516" x="5630863" y="2459038"/>
          <p14:tracePt t="5517" x="5630863" y="2476500"/>
          <p14:tracePt t="5532" x="5597525" y="2484438"/>
          <p14:tracePt t="5549" x="5546725" y="2517775"/>
          <p14:tracePt t="5550" x="5538788" y="2527300"/>
          <p14:tracePt t="5566" x="5445125" y="2576513"/>
          <p14:tracePt t="5567" x="5421313" y="2586038"/>
          <p14:tracePt t="5583" x="5253038" y="2652713"/>
          <p14:tracePt t="5583" x="5219700" y="2660650"/>
          <p14:tracePt t="5599" x="5000625" y="2736850"/>
          <p14:tracePt t="5600" x="4951413" y="2770188"/>
          <p14:tracePt t="5601" x="4941888" y="2770188"/>
          <p14:tracePt t="5616" x="4699000" y="2862263"/>
          <p14:tracePt t="5617" x="4632325" y="2879725"/>
          <p14:tracePt t="5618" x="4614863" y="2879725"/>
          <p14:tracePt t="5620" x="4589463" y="2895600"/>
          <p14:tracePt t="5621" x="4548188" y="2913063"/>
          <p14:tracePt t="5622" x="4540250" y="2913063"/>
          <p14:tracePt t="5623" x="4522788" y="2921000"/>
          <p14:tracePt t="5633" x="4364038" y="2963863"/>
          <p14:tracePt t="5633" x="4329113" y="2979738"/>
          <p14:tracePt t="5634" x="4313238" y="2979738"/>
          <p14:tracePt t="5636" x="4287838" y="2987675"/>
          <p14:tracePt t="5638" x="4254500" y="2987675"/>
          <p14:tracePt t="5639" x="4211638" y="2997200"/>
          <p14:tracePt t="5640" x="4195763" y="3005138"/>
          <p14:tracePt t="5649" x="4070350" y="3030538"/>
          <p14:tracePt t="5650" x="4019550" y="3046413"/>
          <p14:tracePt t="5651" x="3994150" y="3046413"/>
          <p14:tracePt t="5652" x="3976688" y="3046413"/>
          <p14:tracePt t="5667" x="3708400" y="3114675"/>
          <p14:tracePt t="5668" x="3700463" y="3122613"/>
          <p14:tracePt t="5670" x="3683000" y="3122613"/>
          <p14:tracePt t="5672" x="3641725" y="3130550"/>
          <p14:tracePt t="5672" x="3616325" y="3130550"/>
          <p14:tracePt t="5673" x="3600450" y="3130550"/>
          <p14:tracePt t="5682" x="3448050" y="3163888"/>
          <p14:tracePt t="5683" x="3414713" y="3163888"/>
          <p14:tracePt t="5684" x="3398838" y="3163888"/>
          <p14:tracePt t="5699" x="3154363" y="3206750"/>
          <p14:tracePt t="5700" x="3113088" y="3214688"/>
          <p14:tracePt t="5701" x="3095625" y="3214688"/>
          <p14:tracePt t="5716" x="2911475" y="3240088"/>
          <p14:tracePt t="5717" x="2870200" y="3240088"/>
          <p14:tracePt t="5733" x="2743200" y="3248025"/>
          <p14:tracePt t="5750" x="2701925" y="3257550"/>
          <p14:tracePt t="5901" x="2709863" y="3257550"/>
          <p14:tracePt t="5908" x="2719388" y="3257550"/>
          <p14:tracePt t="5916" x="2743200" y="3257550"/>
          <p14:tracePt t="5917" x="2760663" y="3257550"/>
          <p14:tracePt t="5933" x="2844800" y="3248025"/>
          <p14:tracePt t="5934" x="2870200" y="3232150"/>
          <p14:tracePt t="5949" x="3021013" y="3222625"/>
          <p14:tracePt t="5950" x="3054350" y="3214688"/>
          <p14:tracePt t="5951" x="3062288" y="3214688"/>
          <p14:tracePt t="5966" x="3263900" y="3189288"/>
          <p14:tracePt t="5967" x="3314700" y="3189288"/>
          <p14:tracePt t="5968" x="3330575" y="3189288"/>
          <p14:tracePt t="5983" x="3541713" y="3173413"/>
          <p14:tracePt t="5984" x="3582988" y="3173413"/>
          <p14:tracePt t="6000" x="3776663" y="3140075"/>
          <p14:tracePt t="6001" x="3810000" y="3140075"/>
          <p14:tracePt t="6002" x="3817938" y="3140075"/>
          <p14:tracePt t="6003" x="3835400" y="3140075"/>
          <p14:tracePt t="6005" x="3859213" y="3130550"/>
          <p14:tracePt t="6006" x="3894138" y="3130550"/>
          <p14:tracePt t="6016" x="4044950" y="3105150"/>
          <p14:tracePt t="6033" x="4338638" y="3055938"/>
          <p14:tracePt t="6034" x="4397375" y="3046413"/>
          <p14:tracePt t="6050" x="4673600" y="2997200"/>
          <p14:tracePt t="6051" x="4716463" y="2979738"/>
          <p14:tracePt t="6052" x="4732338" y="2979738"/>
          <p14:tracePt t="6053" x="4757738" y="2971800"/>
          <p14:tracePt t="6054" x="4775200" y="2963863"/>
          <p14:tracePt t="6055" x="4808538" y="2963863"/>
          <p14:tracePt t="6056" x="4824413" y="2954338"/>
          <p14:tracePt t="6066" x="4984750" y="2921000"/>
          <p14:tracePt t="6067" x="5033963" y="2913063"/>
          <p14:tracePt t="6083" x="5268913" y="2870200"/>
          <p14:tracePt t="6084" x="5319713" y="2854325"/>
          <p14:tracePt t="6100" x="5529263" y="2836863"/>
          <p14:tracePt t="6101" x="5554663" y="2836863"/>
          <p14:tracePt t="6102" x="5572125" y="2836863"/>
          <p14:tracePt t="6103" x="5580063" y="2836863"/>
          <p14:tracePt t="6105" x="5605463" y="2836863"/>
          <p14:tracePt t="6106" x="5621338" y="2836863"/>
          <p14:tracePt t="6106" x="5638800" y="2836863"/>
          <p14:tracePt t="6107" x="5646738" y="2836863"/>
          <p14:tracePt t="6116" x="5738813" y="2836863"/>
          <p14:tracePt t="6133" x="5932488" y="2836863"/>
          <p14:tracePt t="6134" x="5957888" y="2836863"/>
          <p14:tracePt t="6150" x="6116638" y="2836863"/>
          <p14:tracePt t="6151" x="6142038" y="2836863"/>
          <p14:tracePt t="6151" x="6149975" y="2836863"/>
          <p14:tracePt t="6152" x="6167438" y="2836863"/>
          <p14:tracePt t="6166" x="6292850" y="2836863"/>
          <p14:tracePt t="6167" x="6326188" y="2854325"/>
          <p14:tracePt t="6183" x="6477000" y="2854325"/>
          <p14:tracePt t="6200" x="6645275" y="2846388"/>
          <p14:tracePt t="6201" x="6662738" y="2846388"/>
          <p14:tracePt t="6202" x="6688138" y="2846388"/>
          <p14:tracePt t="6203" x="6696075" y="2846388"/>
          <p14:tracePt t="6217" x="6796088" y="2836863"/>
          <p14:tracePt t="6218" x="6821488" y="2836863"/>
          <p14:tracePt t="6219" x="6829425" y="2836863"/>
          <p14:tracePt t="6233" x="6946900" y="2828925"/>
          <p14:tracePt t="6234" x="6964363" y="2828925"/>
          <p14:tracePt t="6250" x="7115175" y="2811463"/>
          <p14:tracePt t="6251" x="7123113" y="2803525"/>
          <p14:tracePt t="6252" x="7132638" y="2803525"/>
          <p14:tracePt t="6266" x="7258050" y="2795588"/>
          <p14:tracePt t="6267" x="7283450" y="2795588"/>
          <p14:tracePt t="6268" x="7291388" y="2795588"/>
          <p14:tracePt t="6283" x="7426325" y="2786063"/>
          <p14:tracePt t="6284" x="7459663" y="2786063"/>
          <p14:tracePt t="6300" x="7627938" y="2786063"/>
          <p14:tracePt t="6301" x="7661275" y="2770188"/>
          <p14:tracePt t="6317" x="7845425" y="2770188"/>
          <p14:tracePt t="6318" x="7870825" y="2770188"/>
          <p14:tracePt t="6319" x="7904163" y="2770188"/>
          <p14:tracePt t="6320" x="7912100" y="2770188"/>
          <p14:tracePt t="6322" x="7921625" y="2770188"/>
          <p14:tracePt t="6323" x="7945438" y="2770188"/>
          <p14:tracePt t="6324" x="7962900" y="2770188"/>
          <p14:tracePt t="6333" x="8039100" y="2770188"/>
          <p14:tracePt t="6350" x="8205788" y="2770188"/>
          <p14:tracePt t="6351" x="8239125" y="2770188"/>
          <p14:tracePt t="6366" x="8382000" y="2770188"/>
          <p14:tracePt t="6383" x="8558213" y="2770188"/>
          <p14:tracePt t="6384" x="8591550" y="2770188"/>
          <p14:tracePt t="6385" x="8601075" y="2770188"/>
          <p14:tracePt t="6387" x="8616950" y="2770188"/>
          <p14:tracePt t="6388" x="8634413" y="2770188"/>
          <p14:tracePt t="6389" x="8642350" y="2770188"/>
          <p14:tracePt t="6400" x="8751888" y="2778125"/>
          <p14:tracePt t="6401" x="8785225" y="2778125"/>
          <p14:tracePt t="6417" x="8910638" y="2778125"/>
          <p14:tracePt t="6433" x="9037638" y="2786063"/>
          <p14:tracePt t="6434" x="9053513" y="2786063"/>
          <p14:tracePt t="6435" x="9061450" y="2786063"/>
          <p14:tracePt t="6450" x="9129713" y="2795588"/>
          <p14:tracePt t="6451" x="9145588" y="2811463"/>
          <p14:tracePt t="6466" x="9213850" y="2811463"/>
          <p14:tracePt t="6467" x="9221788" y="2811463"/>
          <p14:tracePt t="6483" x="9255125" y="2820988"/>
          <p14:tracePt t="6501" x="9296400" y="2820988"/>
          <p14:tracePt t="6517" x="9355138" y="2828925"/>
          <p14:tracePt t="6517" x="9372600" y="2828925"/>
          <p14:tracePt t="6534" x="9423400" y="2836863"/>
          <p14:tracePt t="6550" x="9464675" y="2836863"/>
          <p14:tracePt t="6589" x="9472613" y="2836863"/>
          <p14:tracePt t="6614" x="9472613" y="2854325"/>
          <p14:tracePt t="6995" x="9472613" y="2862263"/>
          <p14:tracePt t="7000" x="9448800" y="2879725"/>
          <p14:tracePt t="7004" x="9439275" y="2895600"/>
          <p14:tracePt t="7017" x="9398000" y="2921000"/>
          <p14:tracePt t="7018" x="9390063" y="2946400"/>
          <p14:tracePt t="7034" x="9305925" y="3005138"/>
          <p14:tracePt t="7035" x="9280525" y="3022600"/>
          <p14:tracePt t="7036" x="9272588" y="3030538"/>
          <p14:tracePt t="7037" x="9263063" y="3038475"/>
          <p14:tracePt t="7039" x="9247188" y="3038475"/>
          <p14:tracePt t="7041" x="9229725" y="3063875"/>
          <p14:tracePt t="7051" x="9137650" y="3114675"/>
          <p14:tracePt t="7052" x="9104313" y="3130550"/>
          <p14:tracePt t="7067" x="8910638" y="3206750"/>
          <p14:tracePt t="7068" x="8885238" y="3232150"/>
          <p14:tracePt t="7084" x="8591550" y="3298825"/>
          <p14:tracePt t="7085" x="8567738" y="3316288"/>
          <p14:tracePt t="7100" x="8139113" y="3398838"/>
          <p14:tracePt t="7101" x="8062913" y="3416300"/>
          <p14:tracePt t="7102" x="8029575" y="3416300"/>
          <p14:tracePt t="7117" x="7475538" y="3482975"/>
          <p14:tracePt t="7118" x="7334250" y="3482975"/>
          <p14:tracePt t="7134" x="6629400" y="3500438"/>
          <p14:tracePt t="7135" x="6469063" y="3500438"/>
          <p14:tracePt t="7151" x="5705475" y="3500438"/>
          <p14:tracePt t="7152" x="5588000" y="3500438"/>
          <p14:tracePt t="7152" x="5538788" y="3482975"/>
          <p14:tracePt t="7153" x="5487988" y="3482975"/>
          <p14:tracePt t="7155" x="5429250" y="3482975"/>
          <p14:tracePt t="7156" x="5319713" y="3482975"/>
          <p14:tracePt t="7157" x="5260975" y="3475038"/>
          <p14:tracePt t="7167" x="4791075" y="3459163"/>
          <p14:tracePt t="7168" x="4673600" y="3459163"/>
          <p14:tracePt t="7169" x="4632325" y="3459163"/>
          <p14:tracePt t="7184" x="4002088" y="3433763"/>
          <p14:tracePt t="7185" x="3876675" y="3433763"/>
          <p14:tracePt t="7200" x="3330575" y="3433763"/>
          <p14:tracePt t="7201" x="3271838" y="3433763"/>
          <p14:tracePt t="7202" x="3238500" y="3433763"/>
          <p14:tracePt t="7217" x="2895600" y="3449638"/>
          <p14:tracePt t="7218" x="2827338" y="3449638"/>
          <p14:tracePt t="7234" x="2635250" y="3467100"/>
          <p14:tracePt t="7235" x="2601913" y="3482975"/>
          <p14:tracePt t="7251" x="2484438" y="3500438"/>
          <p14:tracePt t="7252" x="2474913" y="3508375"/>
          <p14:tracePt t="7253" x="2466975" y="3508375"/>
          <p14:tracePt t="7267" x="2408238" y="3533775"/>
          <p14:tracePt t="7268" x="2400300" y="3541713"/>
          <p14:tracePt t="7284" x="2357438" y="3584575"/>
          <p14:tracePt t="7285" x="2349500" y="3609975"/>
          <p14:tracePt t="7286" x="2341563" y="3609975"/>
          <p14:tracePt t="7301" x="2324100" y="3635375"/>
          <p14:tracePt t="7318" x="2316163" y="3659188"/>
          <p14:tracePt t="7319" x="2308225" y="3659188"/>
          <p14:tracePt t="7438" x="2298700" y="3659188"/>
          <p14:tracePt t="8129" x="2298700" y="3676650"/>
          <p14:tracePt t="8133" x="2282825" y="3717925"/>
          <p14:tracePt t="8134" x="2282825" y="3735388"/>
          <p14:tracePt t="8135" x="2273300" y="3735388"/>
          <p14:tracePt t="8138" x="2273300" y="3743325"/>
          <p14:tracePt t="8152" x="2239963" y="3760788"/>
          <p14:tracePt t="8152" x="2232025" y="3760788"/>
          <p14:tracePt t="8168" x="2198688" y="3802063"/>
          <p14:tracePt t="8170" x="2181225" y="3802063"/>
          <p14:tracePt t="8170" x="2181225" y="3819525"/>
          <p14:tracePt t="8185" x="2132013" y="3844925"/>
          <p14:tracePt t="8186" x="2106613" y="3844925"/>
          <p14:tracePt t="8187" x="2106613" y="3860800"/>
          <p14:tracePt t="8188" x="2097088" y="3860800"/>
          <p14:tracePt t="8201" x="2022475" y="3911600"/>
          <p14:tracePt t="8202" x="2014538" y="3919538"/>
          <p14:tracePt t="8203" x="2005013" y="3919538"/>
          <p14:tracePt t="8205" x="2005013" y="3929063"/>
          <p14:tracePt t="8206" x="1989138" y="3929063"/>
          <p14:tracePt t="8207" x="1979613" y="3944938"/>
          <p14:tracePt t="8218" x="1930400" y="3987800"/>
          <p14:tracePt t="8219" x="1905000" y="3987800"/>
          <p14:tracePt t="8235" x="1854200" y="4029075"/>
          <p14:tracePt t="8252" x="1795463" y="4079875"/>
          <p14:tracePt t="8253" x="1770063" y="4087813"/>
          <p14:tracePt t="8269" x="1736725" y="4121150"/>
          <p14:tracePt t="8286" x="1720850" y="4154488"/>
          <p14:tracePt t="8286" x="1720850" y="4164013"/>
          <p14:tracePt t="8302" x="1685925" y="4179888"/>
          <p14:tracePt t="8303" x="1685925" y="4197350"/>
          <p14:tracePt t="8319" x="1677988" y="4213225"/>
          <p14:tracePt t="8335" x="1677988" y="4248150"/>
          <p14:tracePt t="8336" x="1677988" y="4256088"/>
          <p14:tracePt t="8352" x="1670050" y="4264025"/>
          <p14:tracePt t="8369" x="1670050" y="4281488"/>
          <p14:tracePt t="8403" x="1670050" y="4289425"/>
          <p14:tracePt t="8413" x="1670050" y="4297363"/>
          <p14:tracePt t="8514" x="1677988" y="4297363"/>
          <p14:tracePt t="8759" x="1695450" y="4297363"/>
          <p14:tracePt t="8763" x="1711325" y="4297363"/>
          <p14:tracePt t="8769" x="1744663" y="4297363"/>
          <p14:tracePt t="8770" x="1779588" y="4297363"/>
          <p14:tracePt t="8771" x="1787525" y="4281488"/>
          <p14:tracePt t="8785" x="1955800" y="4256088"/>
          <p14:tracePt t="8786" x="1989138" y="4256088"/>
          <p14:tracePt t="8802" x="2206625" y="4230688"/>
          <p14:tracePt t="8803" x="2257425" y="4230688"/>
          <p14:tracePt t="8804" x="2282825" y="4230688"/>
          <p14:tracePt t="8805" x="2290763" y="4230688"/>
          <p14:tracePt t="8808" x="2324100" y="4230688"/>
          <p14:tracePt t="8808" x="2341563" y="4230688"/>
          <p14:tracePt t="8809" x="2366963" y="4230688"/>
          <p14:tracePt t="8818" x="2500313" y="4230688"/>
          <p14:tracePt t="8819" x="2533650" y="4230688"/>
          <p14:tracePt t="8820" x="2551113" y="4222750"/>
          <p14:tracePt t="8822" x="2576513" y="4222750"/>
          <p14:tracePt t="8824" x="2601913" y="4222750"/>
          <p14:tracePt t="8824" x="2625725" y="4222750"/>
          <p14:tracePt t="8825" x="2643188" y="4222750"/>
          <p14:tracePt t="8835" x="2786063" y="4222750"/>
          <p14:tracePt t="8836" x="2836863" y="4222750"/>
          <p14:tracePt t="8837" x="2852738" y="4222750"/>
          <p14:tracePt t="8852" x="3046413" y="4222750"/>
          <p14:tracePt t="8869" x="3230563" y="4222750"/>
          <p14:tracePt t="8870" x="3263900" y="4222750"/>
          <p14:tracePt t="8885" x="3355975" y="4213225"/>
          <p14:tracePt t="8886" x="3381375" y="4213225"/>
          <p14:tracePt t="8902" x="3473450" y="4213225"/>
          <p14:tracePt t="8903" x="3498850" y="4213225"/>
          <p14:tracePt t="8919" x="3582988" y="4213225"/>
          <p14:tracePt t="8920" x="3600450" y="4213225"/>
          <p14:tracePt t="8935" x="3683000" y="4213225"/>
          <p14:tracePt t="8936" x="3708400" y="4213225"/>
          <p14:tracePt t="8952" x="3810000" y="4213225"/>
          <p14:tracePt t="8953" x="3843338" y="4213225"/>
          <p14:tracePt t="8969" x="3960813" y="4213225"/>
          <p14:tracePt t="8970" x="3976688" y="4213225"/>
          <p14:tracePt t="8986" x="4060825" y="4213225"/>
          <p14:tracePt t="8987" x="4086225" y="4197350"/>
          <p14:tracePt t="9002" x="4152900" y="4197350"/>
          <p14:tracePt t="9003" x="4170363" y="4189413"/>
          <p14:tracePt t="9019" x="4221163" y="4189413"/>
          <p14:tracePt t="9035" x="4237038" y="4189413"/>
          <p14:tracePt t="9093" x="4254500" y="4189413"/>
          <p14:tracePt t="9097" x="4262438" y="4189413"/>
          <p14:tracePt t="9103" x="4270375" y="4189413"/>
          <p14:tracePt t="9104" x="4295775" y="4189413"/>
          <p14:tracePt t="9120" x="4379913" y="4197350"/>
          <p14:tracePt t="9121" x="4387850" y="4197350"/>
          <p14:tracePt t="9122" x="4397375" y="4197350"/>
          <p14:tracePt t="9136" x="4471988" y="4205288"/>
          <p14:tracePt t="9136" x="4481513" y="4205288"/>
          <p14:tracePt t="9152" x="4530725" y="4205288"/>
          <p14:tracePt t="9153" x="4548188" y="4205288"/>
          <p14:tracePt t="9169" x="4556125" y="4197350"/>
          <p14:tracePt t="11549" x="4548188" y="4197350"/>
          <p14:tracePt t="11553" x="4540250" y="4205288"/>
          <p14:tracePt t="11556" x="4522788" y="4205288"/>
          <p14:tracePt t="11571" x="4379913" y="4238625"/>
          <p14:tracePt t="11572" x="4338638" y="4238625"/>
          <p14:tracePt t="11572" x="4329113" y="4238625"/>
          <p14:tracePt t="11573" x="4313238" y="4248150"/>
          <p14:tracePt t="11575" x="4287838" y="4248150"/>
          <p14:tracePt t="11576" x="4279900" y="4256088"/>
          <p14:tracePt t="11577" x="4237038" y="4256088"/>
          <p14:tracePt t="11588" x="4044950" y="4297363"/>
          <p14:tracePt t="11589" x="3976688" y="4306888"/>
          <p14:tracePt t="11590" x="3952875" y="4322763"/>
          <p14:tracePt t="11591" x="3917950" y="4322763"/>
          <p14:tracePt t="11593" x="3902075" y="4322763"/>
          <p14:tracePt t="11594" x="3851275" y="4330700"/>
          <p14:tracePt t="11595" x="3817938" y="4330700"/>
          <p14:tracePt t="11604" x="3600450" y="4365625"/>
          <p14:tracePt t="11605" x="3541713" y="4373563"/>
          <p14:tracePt t="11621" x="3146425" y="4448175"/>
          <p14:tracePt t="11622" x="3054350" y="4465638"/>
          <p14:tracePt t="11637" x="2693988" y="4532313"/>
          <p14:tracePt t="11638" x="2643188" y="4532313"/>
          <p14:tracePt t="11654" x="2357438" y="4591050"/>
          <p14:tracePt t="11655" x="2308225" y="4600575"/>
          <p14:tracePt t="11656" x="2298700" y="4600575"/>
          <p14:tracePt t="11671" x="2147888" y="4684713"/>
          <p14:tracePt t="11672" x="2132013" y="4700588"/>
          <p14:tracePt t="11688" x="2047875" y="4743450"/>
          <p14:tracePt t="11689" x="2030413" y="4751388"/>
          <p14:tracePt t="11705" x="1989138" y="4759325"/>
          <p14:tracePt t="11734" x="1989138" y="4767263"/>
          <p14:tracePt t="11739" x="1989138" y="4784725"/>
          <p14:tracePt t="11754" x="1979613" y="4802188"/>
          <p14:tracePt t="11755" x="1971675" y="4810125"/>
          <p14:tracePt t="11771" x="1920875" y="4843463"/>
          <p14:tracePt t="11772" x="1905000" y="4843463"/>
          <p14:tracePt t="11788" x="1846263" y="4876800"/>
          <p14:tracePt t="11789" x="1838325" y="4884738"/>
          <p14:tracePt t="11805" x="1779588" y="4910138"/>
          <p14:tracePt t="11806" x="1762125" y="4910138"/>
          <p14:tracePt t="11821" x="1720850" y="4927600"/>
          <p14:tracePt t="11822" x="1711325" y="4927600"/>
          <p14:tracePt t="11838" x="1677988" y="4935538"/>
          <p14:tracePt t="11990" x="1695450" y="4935538"/>
          <p14:tracePt t="11994" x="1703388" y="4935538"/>
          <p14:tracePt t="12009" x="1711325" y="4935538"/>
          <p14:tracePt t="12035" x="1720850" y="4935538"/>
          <p14:tracePt t="12053" x="1736725" y="4935538"/>
          <p14:tracePt t="12073" x="1744663" y="4935538"/>
          <p14:tracePt t="12106" x="1736725" y="4935538"/>
          <p14:tracePt t="12153" x="1728788" y="4935538"/>
          <p14:tracePt t="12163" x="1720850" y="4953000"/>
          <p14:tracePt t="12172" x="1720850" y="4960938"/>
          <p14:tracePt t="12173" x="1711325" y="4960938"/>
          <p14:tracePt t="12189" x="1695450" y="5002213"/>
          <p14:tracePt t="12190" x="1685925" y="5011738"/>
          <p14:tracePt t="12205" x="1670050" y="5053013"/>
          <p14:tracePt t="12206" x="1670050" y="5078413"/>
          <p14:tracePt t="12222" x="1636713" y="5137150"/>
          <p14:tracePt t="12223" x="1627188" y="5145088"/>
          <p14:tracePt t="12238" x="1585913" y="5229225"/>
          <p14:tracePt t="12239" x="1560513" y="5254625"/>
          <p14:tracePt t="12255" x="1509713" y="5338763"/>
          <p14:tracePt t="12256" x="1501775" y="5356225"/>
          <p14:tracePt t="12271" x="1443038" y="5422900"/>
          <p14:tracePt t="12272" x="1435100" y="5430838"/>
          <p14:tracePt t="12289" x="1401763" y="5464175"/>
          <p14:tracePt t="12290" x="1401763" y="5473700"/>
          <p14:tracePt t="12305" x="1384300" y="5507038"/>
          <p14:tracePt t="12322" x="1350963" y="5540375"/>
          <p14:tracePt t="12338" x="1333500" y="5556250"/>
          <p14:tracePt t="12355" x="1309688" y="5565775"/>
          <p14:tracePt t="12371" x="1300163" y="5581650"/>
          <p14:tracePt t="12548" x="1317625" y="5581650"/>
          <p14:tracePt t="12605" x="1325563" y="5581650"/>
          <p14:tracePt t="12619" x="1333500" y="5581650"/>
          <p14:tracePt t="12630" x="1343025" y="5581650"/>
          <p14:tracePt t="12639" x="1358900" y="5581650"/>
          <p14:tracePt t="12802" x="1376363" y="5573713"/>
          <p14:tracePt t="12804" x="1401763" y="5573713"/>
          <p14:tracePt t="12807" x="1417638" y="5565775"/>
          <p14:tracePt t="12808" x="1427163" y="5565775"/>
          <p14:tracePt t="12822" x="1535113" y="5556250"/>
          <p14:tracePt t="12839" x="1762125" y="5540375"/>
          <p14:tracePt t="12840" x="1795463" y="5540375"/>
          <p14:tracePt t="12841" x="1803400" y="5540375"/>
          <p14:tracePt t="12842" x="1828800" y="5540375"/>
          <p14:tracePt t="12844" x="1862138" y="5540375"/>
          <p14:tracePt t="12844" x="1871663" y="5540375"/>
          <p14:tracePt t="12845" x="1887538" y="5540375"/>
          <p14:tracePt t="12856" x="2047875" y="5540375"/>
          <p14:tracePt t="12856" x="2081213" y="5540375"/>
          <p14:tracePt t="12857" x="2097088" y="5532438"/>
          <p14:tracePt t="12859" x="2122488" y="5532438"/>
          <p14:tracePt t="12860" x="2139950" y="5532438"/>
          <p14:tracePt t="12861" x="2173288" y="5532438"/>
          <p14:tracePt t="12862" x="2198688" y="5532438"/>
          <p14:tracePt t="12872" x="2374900" y="5522913"/>
          <p14:tracePt t="12873" x="2416175" y="5522913"/>
          <p14:tracePt t="12889" x="2684463" y="5514975"/>
          <p14:tracePt t="12890" x="2727325" y="5514975"/>
          <p14:tracePt t="12891" x="2752725" y="5497513"/>
          <p14:tracePt t="12905" x="2936875" y="5489575"/>
          <p14:tracePt t="12906" x="2970213" y="5489575"/>
          <p14:tracePt t="12907" x="2978150" y="5489575"/>
          <p14:tracePt t="12922" x="3121025" y="5489575"/>
          <p14:tracePt t="12923" x="3138488" y="5481638"/>
          <p14:tracePt t="12939" x="3248025" y="5481638"/>
          <p14:tracePt t="12940" x="3263900" y="5481638"/>
          <p14:tracePt t="12956" x="3314700" y="5481638"/>
          <p14:tracePt t="12956" x="3330575" y="5481638"/>
          <p14:tracePt t="12972" x="3381375" y="5481638"/>
          <p14:tracePt t="12989" x="3440113" y="5481638"/>
          <p14:tracePt t="12990" x="3457575" y="5481638"/>
          <p14:tracePt t="12991" x="3465513" y="5481638"/>
          <p14:tracePt t="13006" x="3541713" y="5481638"/>
          <p14:tracePt t="13007" x="3557588" y="5481638"/>
          <p14:tracePt t="13022" x="3641725" y="5481638"/>
          <p14:tracePt t="13023" x="3667125" y="5497513"/>
          <p14:tracePt t="13039" x="3767138" y="5497513"/>
          <p14:tracePt t="13040" x="3776663" y="5497513"/>
          <p14:tracePt t="13056" x="3843338" y="5497513"/>
          <p14:tracePt t="13057" x="3851275" y="5497513"/>
          <p14:tracePt t="13072" x="3902075" y="5497513"/>
          <p14:tracePt t="13073" x="3917950" y="5497513"/>
          <p14:tracePt t="13089" x="3943350" y="5497513"/>
          <p14:tracePt t="13090" x="3960813" y="5497513"/>
          <p14:tracePt t="13106" x="3968750" y="5497513"/>
          <p14:tracePt t="13107" x="3976688" y="5497513"/>
          <p14:tracePt t="13122" x="4002088" y="5507038"/>
          <p14:tracePt t="13123" x="4011613" y="5507038"/>
          <p14:tracePt t="13139" x="4086225" y="5522913"/>
          <p14:tracePt t="13140" x="4094163" y="5540375"/>
          <p14:tracePt t="13156" x="4187825" y="5548313"/>
          <p14:tracePt t="13157" x="4195763" y="5556250"/>
          <p14:tracePt t="13157" x="4211638" y="5556250"/>
          <p14:tracePt t="13172" x="4305300" y="5581650"/>
          <p14:tracePt t="13173" x="4321175" y="5591175"/>
          <p14:tracePt t="13189" x="4430713" y="5607050"/>
          <p14:tracePt t="13190" x="4438650" y="5607050"/>
          <p14:tracePt t="13206" x="4471988" y="5624513"/>
          <p14:tracePt t="13303" x="4481513" y="5624513"/>
          <p14:tracePt t="14570" x="4481513" y="5640388"/>
          <p14:tracePt t="14574" x="4456113" y="5683250"/>
          <p14:tracePt t="14575" x="4438650" y="5691188"/>
          <p14:tracePt t="14576" x="4438650" y="5708650"/>
          <p14:tracePt t="14577" x="4422775" y="5716588"/>
          <p14:tracePt t="14580" x="4413250" y="5716588"/>
          <p14:tracePt t="14590" x="4364038" y="5757863"/>
          <p14:tracePt t="14591" x="4354513" y="5767388"/>
          <p14:tracePt t="14607" x="4254500" y="5834063"/>
          <p14:tracePt t="14608" x="4237038" y="5834063"/>
          <p14:tracePt t="14609" x="4229100" y="5842000"/>
          <p14:tracePt t="14609" x="4203700" y="5842000"/>
          <p14:tracePt t="14624" x="4078288" y="5892800"/>
          <p14:tracePt t="14624" x="4044950" y="5892800"/>
          <p14:tracePt t="14625" x="4027488" y="5900738"/>
          <p14:tracePt t="14626" x="4019550" y="5900738"/>
          <p14:tracePt t="14640" x="3851275" y="5959475"/>
          <p14:tracePt t="14641" x="3810000" y="5969000"/>
          <p14:tracePt t="14642" x="3784600" y="5969000"/>
          <p14:tracePt t="14644" x="3776663" y="5976938"/>
          <p14:tracePt t="14646" x="3741738" y="5976938"/>
          <p14:tracePt t="14646" x="3733800" y="5976938"/>
          <p14:tracePt t="14647" x="3708400" y="5976938"/>
          <p14:tracePt t="14657" x="3600450" y="6010275"/>
          <p14:tracePt t="14657" x="3565525" y="6010275"/>
          <p14:tracePt t="14658" x="3557588" y="6010275"/>
          <p14:tracePt t="14673" x="3355975" y="6043613"/>
          <p14:tracePt t="14674" x="3330575" y="6043613"/>
          <p14:tracePt t="14690" x="3138488" y="6051550"/>
          <p14:tracePt t="14707" x="2911475" y="6061075"/>
          <p14:tracePt t="14708" x="2886075" y="6061075"/>
          <p14:tracePt t="14724" x="2693988" y="6061075"/>
          <p14:tracePt t="14740" x="2508250" y="6061075"/>
          <p14:tracePt t="14741" x="2466975" y="6061075"/>
          <p14:tracePt t="14757" x="2298700" y="6061075"/>
          <p14:tracePt t="14758" x="2273300" y="6061075"/>
          <p14:tracePt t="14758" x="2265363" y="6061075"/>
          <p14:tracePt t="14760" x="2257425" y="6061075"/>
          <p14:tracePt t="14761" x="2232025" y="6061075"/>
          <p14:tracePt t="14762" x="2214563" y="6061075"/>
          <p14:tracePt t="14763" x="2198688" y="6061075"/>
          <p14:tracePt t="14773" x="2089150" y="6061075"/>
          <p14:tracePt t="14790" x="1905000" y="6069013"/>
          <p14:tracePt t="14791" x="1887538" y="6069013"/>
          <p14:tracePt t="14807" x="1770063" y="6086475"/>
          <p14:tracePt t="14808" x="1754188" y="6086475"/>
          <p14:tracePt t="14824" x="1711325" y="6094413"/>
          <p14:tracePt t="14825" x="1695450" y="6094413"/>
          <p14:tracePt t="15115" x="1695450" y="6102350"/>
          <p14:tracePt t="15119" x="1695450" y="6110288"/>
          <p14:tracePt t="15124" x="1695450" y="6127750"/>
          <p14:tracePt t="15141" x="1736725" y="6178550"/>
          <p14:tracePt t="15142" x="1744663" y="6178550"/>
          <p14:tracePt t="15143" x="1754188" y="6178550"/>
          <p14:tracePt t="15157" x="1795463" y="6211888"/>
          <p14:tracePt t="15158" x="1803400" y="6211888"/>
          <p14:tracePt t="15174" x="1871663" y="6227763"/>
          <p14:tracePt t="15175" x="1887538" y="6227763"/>
          <p14:tracePt t="15191" x="1997075" y="6237288"/>
          <p14:tracePt t="15207" x="2155825" y="6262688"/>
          <p14:tracePt t="15208" x="2181225" y="6262688"/>
          <p14:tracePt t="15209" x="2181225" y="6270625"/>
          <p14:tracePt t="15224" x="2341563" y="6270625"/>
          <p14:tracePt t="15225" x="2382838" y="6270625"/>
          <p14:tracePt t="15241" x="2576513" y="6270625"/>
          <p14:tracePt t="15257" x="2786063" y="6253163"/>
          <p14:tracePt t="15274" x="2962275" y="6227763"/>
          <p14:tracePt t="15274" x="2970213" y="6227763"/>
          <p14:tracePt t="15275" x="2978150" y="6227763"/>
          <p14:tracePt t="15276" x="2995613" y="6211888"/>
          <p14:tracePt t="15291" x="3079750" y="6194425"/>
          <p14:tracePt t="15308" x="3105150" y="6186488"/>
          <p14:tracePt t="15460" x="3121025" y="6186488"/>
          <p14:tracePt t="15463" x="3121025" y="6169025"/>
          <p14:tracePt t="15475" x="3130550" y="6161088"/>
          <p14:tracePt t="15476" x="3130550" y="6153150"/>
          <p14:tracePt t="15476" x="3138488" y="6153150"/>
          <p14:tracePt t="15491" x="3146425" y="6145213"/>
          <p14:tracePt t="15507" x="3163888" y="6127750"/>
          <p14:tracePt t="15735" x="3171825" y="6127750"/>
          <p14:tracePt t="15737" x="3179763" y="6127750"/>
          <p14:tracePt t="15741" x="3189288" y="6127750"/>
          <p14:tracePt t="15742" x="3205163" y="6127750"/>
          <p14:tracePt t="15743" x="3213100" y="6127750"/>
          <p14:tracePt t="15744" x="3222625" y="6127750"/>
          <p14:tracePt t="15758" x="3314700" y="6127750"/>
          <p14:tracePt t="15759" x="3348038" y="6127750"/>
          <p14:tracePt t="15775" x="3473450" y="6127750"/>
          <p14:tracePt t="15775" x="3498850" y="6127750"/>
          <p14:tracePt t="15776" x="3516313" y="6127750"/>
          <p14:tracePt t="15791" x="3641725" y="6127750"/>
          <p14:tracePt t="15792" x="3675063" y="6135688"/>
          <p14:tracePt t="15808" x="3817938" y="6135688"/>
          <p14:tracePt t="15809" x="3851275" y="6135688"/>
          <p14:tracePt t="15810" x="3859213" y="6135688"/>
          <p14:tracePt t="15811" x="3876675" y="6135688"/>
          <p14:tracePt t="15813" x="3884613" y="6135688"/>
          <p14:tracePt t="15814" x="3894138" y="6135688"/>
          <p14:tracePt t="15815" x="3902075" y="6135688"/>
          <p14:tracePt t="15824" x="3968750" y="6145213"/>
          <p14:tracePt t="15825" x="4002088" y="6145213"/>
          <p14:tracePt t="15841" x="4086225" y="6145213"/>
          <p14:tracePt t="15842" x="4094163" y="6145213"/>
          <p14:tracePt t="15858" x="4144963" y="6145213"/>
          <p14:tracePt t="15875" x="4152900" y="6153150"/>
          <p14:tracePt t="16534" x="4170363" y="6153150"/>
          <p14:tracePt t="16542" x="4221163" y="6153150"/>
          <p14:tracePt t="16544" x="4237038" y="6153150"/>
          <p14:tracePt t="16546" x="4279900" y="6153150"/>
          <p14:tracePt t="16549" x="4313238" y="6153150"/>
          <p14:tracePt t="16550" x="4321175" y="6153150"/>
          <p14:tracePt t="16554" x="4364038" y="6153150"/>
          <p14:tracePt t="16555" x="4379913" y="6153150"/>
          <p14:tracePt t="16556" x="4387850" y="6153150"/>
          <p14:tracePt t="16557" x="4397375" y="6153150"/>
          <p14:tracePt t="16558" x="4405313" y="6153150"/>
          <p14:tracePt t="16561" x="4438650" y="6153150"/>
          <p14:tracePt t="16562" x="4446588" y="6153150"/>
          <p14:tracePt t="16563" x="4464050" y="6153150"/>
          <p14:tracePt t="16564" x="4481513" y="6153150"/>
          <p14:tracePt t="16565" x="4489450" y="6153150"/>
          <p14:tracePt t="16575" x="4598988" y="6169025"/>
          <p14:tracePt t="16592" x="4857750" y="6186488"/>
          <p14:tracePt t="16593" x="4900613" y="6194425"/>
          <p14:tracePt t="16593" x="4926013" y="6194425"/>
          <p14:tracePt t="16595" x="4933950" y="6194425"/>
          <p14:tracePt t="16597" x="4967288" y="6194425"/>
          <p14:tracePt t="16598" x="5010150" y="6211888"/>
          <p14:tracePt t="16599" x="5018088" y="6211888"/>
          <p14:tracePt t="16608" x="5151438" y="6219825"/>
          <p14:tracePt t="16609" x="5186363" y="6219825"/>
          <p14:tracePt t="16610" x="5202238" y="6219825"/>
          <p14:tracePt t="16625" x="5386388" y="6237288"/>
          <p14:tracePt t="16626" x="5411788" y="6237288"/>
          <p14:tracePt t="16642" x="5538788" y="6253163"/>
          <p14:tracePt t="16643" x="5572125" y="6253163"/>
          <p14:tracePt t="16658" x="5656263" y="6262688"/>
          <p14:tracePt t="16676" x="5680075" y="6262688"/>
          <p14:tracePt t="16836" x="5672138" y="6262688"/>
          <p14:tracePt t="16839" x="5664200" y="6262688"/>
          <p14:tracePt t="16846" x="5656263" y="6262688"/>
          <p14:tracePt t="16889" x="5638800" y="6262688"/>
          <p14:tracePt t="17258" x="5656263" y="6253163"/>
          <p14:tracePt t="17259" x="5664200" y="6253163"/>
          <p14:tracePt t="17261" x="5689600" y="6253163"/>
          <p14:tracePt t="17262" x="5689600" y="6245225"/>
          <p14:tracePt t="17276" x="5764213" y="6227763"/>
          <p14:tracePt t="17293" x="5848350" y="6203950"/>
          <p14:tracePt t="17293" x="5856288" y="6203950"/>
          <p14:tracePt t="17294" x="5865813" y="6203950"/>
          <p14:tracePt t="17309" x="5940425" y="6194425"/>
          <p14:tracePt t="17310" x="5973763" y="6194425"/>
          <p14:tracePt t="17326" x="6083300" y="6186488"/>
          <p14:tracePt t="17327" x="6100763" y="6186488"/>
          <p14:tracePt t="17343" x="6200775" y="6169025"/>
          <p14:tracePt t="17344" x="6226175" y="6169025"/>
          <p14:tracePt t="17359" x="6326188" y="6153150"/>
          <p14:tracePt t="17360" x="6351588" y="6153150"/>
          <p14:tracePt t="17375" x="6418263" y="6127750"/>
          <p14:tracePt t="17376" x="6435725" y="6127750"/>
          <p14:tracePt t="17392" x="6486525" y="6110288"/>
          <p14:tracePt t="17410" x="6494463" y="6110288"/>
          <p14:tracePt t="17668" x="6502400" y="6127750"/>
          <p14:tracePt t="17671" x="6519863" y="6135688"/>
          <p14:tracePt t="17676" x="6519863" y="6145213"/>
          <p14:tracePt t="17677" x="6535738" y="6153150"/>
          <p14:tracePt t="17678" x="6535738" y="6169025"/>
          <p14:tracePt t="17692" x="6586538" y="6194425"/>
          <p14:tracePt t="17693" x="6586538" y="6211888"/>
          <p14:tracePt t="17694" x="6604000" y="6211888"/>
          <p14:tracePt t="17709" x="6629400" y="6227763"/>
          <p14:tracePt t="17710" x="6653213" y="6227763"/>
          <p14:tracePt t="17726" x="6696075" y="6262688"/>
          <p14:tracePt t="17727" x="6711950" y="6262688"/>
          <p14:tracePt t="17743" x="6770688" y="6270625"/>
          <p14:tracePt t="17759" x="6796088" y="6278563"/>
          <p14:tracePt t="20655" x="6762750" y="6270625"/>
          <p14:tracePt t="20660" x="6721475" y="6227763"/>
          <p14:tracePt t="20661" x="6678613" y="6203950"/>
          <p14:tracePt t="20664" x="6619875" y="6169025"/>
          <p14:tracePt t="20665" x="6604000" y="6161088"/>
          <p14:tracePt t="20666" x="6586538" y="6153150"/>
          <p14:tracePt t="20679" x="6410325" y="6069013"/>
          <p14:tracePt t="20695" x="6083300" y="5934075"/>
          <p14:tracePt t="20696" x="6016625" y="5908675"/>
          <p14:tracePt t="20697" x="5999163" y="5900738"/>
          <p14:tracePt t="20699" x="5965825" y="5892800"/>
          <p14:tracePt t="20700" x="5949950" y="5875338"/>
          <p14:tracePt t="20702" x="5907088" y="5859463"/>
          <p14:tracePt t="20702" x="5873750" y="5849938"/>
          <p14:tracePt t="20703" x="5848350" y="5849938"/>
          <p14:tracePt t="20712" x="5664200" y="5767388"/>
          <p14:tracePt t="20729" x="5160963" y="5573713"/>
          <p14:tracePt t="20730" x="5076825" y="5532438"/>
          <p14:tracePt t="20731" x="5043488" y="5522913"/>
          <p14:tracePt t="20733" x="5010150" y="5514975"/>
          <p14:tracePt t="20735" x="4959350" y="5481638"/>
          <p14:tracePt t="20735" x="4916488" y="5456238"/>
          <p14:tracePt t="20736" x="4900613" y="5448300"/>
          <p14:tracePt t="20745" x="4706938" y="5356225"/>
          <p14:tracePt t="20746" x="4632325" y="5305425"/>
          <p14:tracePt t="20762" x="4329113" y="5095875"/>
          <p14:tracePt t="20763" x="4270375" y="5053013"/>
          <p14:tracePt t="20779" x="4044950" y="4860925"/>
          <p14:tracePt t="20780" x="4019550" y="4810125"/>
          <p14:tracePt t="20795" x="3859213" y="4616450"/>
          <p14:tracePt t="20796" x="3835400" y="4575175"/>
          <p14:tracePt t="20812" x="3683000" y="4381500"/>
          <p14:tracePt t="20813" x="3649663" y="4340225"/>
          <p14:tracePt t="20814" x="3624263" y="4322763"/>
          <p14:tracePt t="20828" x="3498850" y="4130675"/>
          <p14:tracePt t="20829" x="3490913" y="4095750"/>
          <p14:tracePt t="20830" x="3482975" y="4071938"/>
          <p14:tracePt t="20831" x="3482975" y="4062413"/>
          <p14:tracePt t="20845" x="3373438" y="3878263"/>
          <p14:tracePt t="20846" x="3365500" y="3852863"/>
          <p14:tracePt t="20847" x="3365500" y="3844925"/>
          <p14:tracePt t="20848" x="3355975" y="3819525"/>
          <p14:tracePt t="20850" x="3348038" y="3819525"/>
          <p14:tracePt t="20851" x="3330575" y="3794125"/>
          <p14:tracePt t="20862" x="3281363" y="3684588"/>
          <p14:tracePt t="20863" x="3271838" y="3651250"/>
          <p14:tracePt t="20880" x="3197225" y="3517900"/>
          <p14:tracePt t="20881" x="3189288" y="3482975"/>
          <p14:tracePt t="20881" x="3179763" y="3482975"/>
          <p14:tracePt t="20883" x="3179763" y="3475038"/>
          <p14:tracePt t="20884" x="3179763" y="3467100"/>
          <p14:tracePt t="20895" x="3138488" y="3375025"/>
          <p14:tracePt t="20912" x="3071813" y="3232150"/>
          <p14:tracePt t="20913" x="3054350" y="3214688"/>
          <p14:tracePt t="20929" x="2987675" y="3105150"/>
          <p14:tracePt t="20929" x="2978150" y="3097213"/>
          <p14:tracePt t="20931" x="2970213" y="3089275"/>
          <p14:tracePt t="20932" x="2970213" y="3081338"/>
          <p14:tracePt t="20934" x="2944813" y="3055938"/>
          <p14:tracePt t="20935" x="2936875" y="3046413"/>
          <p14:tracePt t="20945" x="2895600" y="2971800"/>
          <p14:tracePt t="20962" x="2786063" y="2846388"/>
          <p14:tracePt t="20963" x="2778125" y="2828925"/>
          <p14:tracePt t="20979" x="2660650" y="2711450"/>
          <p14:tracePt t="20980" x="2617788" y="2686050"/>
          <p14:tracePt t="20995" x="2492375" y="2576513"/>
          <p14:tracePt t="20996" x="2466975" y="2551113"/>
          <p14:tracePt t="21012" x="2324100" y="2451100"/>
          <p14:tracePt t="21013" x="2308225" y="2425700"/>
          <p14:tracePt t="21029" x="2190750" y="2333625"/>
          <p14:tracePt t="21030" x="2181225" y="2333625"/>
          <p14:tracePt t="21031" x="2173288" y="2325688"/>
          <p14:tracePt t="21046" x="2089150" y="2266950"/>
          <p14:tracePt t="21047" x="2063750" y="2249488"/>
          <p14:tracePt t="21048" x="2055813" y="2249488"/>
          <p14:tracePt t="21049" x="2047875" y="2249488"/>
          <p14:tracePt t="21051" x="2030413" y="2241550"/>
          <p14:tracePt t="21052" x="2022475" y="2224088"/>
          <p14:tracePt t="21053" x="2014538" y="2224088"/>
          <p14:tracePt t="21062" x="1963738" y="2198688"/>
          <p14:tracePt t="21079" x="1820863" y="2114550"/>
          <p14:tracePt t="21080" x="1795463" y="2090738"/>
          <p14:tracePt t="21095" x="1652588" y="2032000"/>
          <p14:tracePt t="21096" x="1627188" y="2014538"/>
          <p14:tracePt t="21112" x="1468438" y="1955800"/>
          <p14:tracePt t="21113" x="1427163" y="1930400"/>
          <p14:tracePt t="21129" x="1292225" y="1889125"/>
          <p14:tracePt t="21130" x="1258888" y="1879600"/>
          <p14:tracePt t="21146" x="1166813" y="1846263"/>
          <p14:tracePt t="21162" x="1098550" y="1830388"/>
          <p14:tracePt t="21179" x="1049338" y="1820863"/>
          <p14:tracePt t="21254" x="1039813" y="1820863"/>
          <p14:tracePt t="21262" x="1023938" y="1820863"/>
          <p14:tracePt t="21268" x="1016000" y="1820863"/>
          <p14:tracePt t="23430" x="1016000" y="1830388"/>
          <p14:tracePt t="23433" x="1023938" y="1846263"/>
          <p14:tracePt t="23448" x="1074738" y="1930400"/>
          <p14:tracePt t="23448" x="1082675" y="1947863"/>
          <p14:tracePt t="23464" x="1090613" y="2022475"/>
          <p14:tracePt t="23465" x="1090613" y="2032000"/>
          <p14:tracePt t="23480" x="1090613" y="2081213"/>
          <p14:tracePt t="23481" x="1090613" y="2098675"/>
          <p14:tracePt t="23482" x="1090613" y="2106613"/>
          <p14:tracePt t="23497" x="1065213" y="2190750"/>
          <p14:tracePt t="23498" x="1057275" y="2198688"/>
          <p14:tracePt t="23499" x="1057275" y="2208213"/>
          <p14:tracePt t="23500" x="1057275" y="2224088"/>
          <p14:tracePt t="23514" x="1049338" y="2292350"/>
          <p14:tracePt t="23531" x="1039813" y="2359025"/>
          <p14:tracePt t="23532" x="1039813" y="2366963"/>
          <p14:tracePt t="23548" x="1023938" y="2400300"/>
          <p14:tracePt t="23565" x="1023938" y="2409825"/>
          <p14:tracePt t="23632" x="1031875" y="2409825"/>
          <p14:tracePt t="23660" x="1039813" y="2409825"/>
          <p14:tracePt t="23701" x="1049338" y="2417763"/>
          <p14:tracePt t="23705" x="1049338" y="2433638"/>
          <p14:tracePt t="23715" x="1049338" y="2451100"/>
          <p14:tracePt t="23716" x="1049338" y="2459038"/>
          <p14:tracePt t="23731" x="1065213" y="2492375"/>
          <p14:tracePt t="23748" x="1065213" y="2501900"/>
          <p14:tracePt t="23897" x="1074738" y="2501900"/>
          <p14:tracePt t="23909" x="1082675" y="2501900"/>
          <p14:tracePt t="23951" x="1090613" y="2501900"/>
          <p14:tracePt t="23982" x="1108075" y="2501900"/>
          <p14:tracePt t="23987" x="1108075" y="2492375"/>
          <p14:tracePt t="23999" x="1116013" y="2492375"/>
          <p14:tracePt t="24584" x="1123950" y="2492375"/>
          <p14:tracePt t="24587" x="1133475" y="2492375"/>
          <p14:tracePt t="24598" x="1200150" y="2468563"/>
          <p14:tracePt t="24615" x="1358900" y="2451100"/>
          <p14:tracePt t="24616" x="1384300" y="2451100"/>
          <p14:tracePt t="24617" x="1401763" y="2451100"/>
          <p14:tracePt t="24619" x="1409700" y="2451100"/>
          <p14:tracePt t="24620" x="1417638" y="2451100"/>
          <p14:tracePt t="24632" x="1535113" y="2433638"/>
          <p14:tracePt t="24633" x="1568450" y="2433638"/>
          <p14:tracePt t="24648" x="1720850" y="2433638"/>
          <p14:tracePt t="24649" x="1754188" y="2433638"/>
          <p14:tracePt t="24650" x="1762125" y="2433638"/>
          <p14:tracePt t="24651" x="1787525" y="2433638"/>
          <p14:tracePt t="24665" x="1912938" y="2433638"/>
          <p14:tracePt t="24666" x="1930400" y="2425700"/>
          <p14:tracePt t="24682" x="2014538" y="2425700"/>
          <p14:tracePt t="24683" x="2038350" y="2417763"/>
          <p14:tracePt t="24698" x="2089150" y="2409825"/>
          <p14:tracePt t="24716" x="2114550" y="2409825"/>
          <p14:tracePt t="24732" x="2132013" y="2409825"/>
          <p14:tracePt t="24749" x="2181225" y="2392363"/>
          <p14:tracePt t="24750" x="2198688" y="2392363"/>
          <p14:tracePt t="24750" x="2206625" y="2392363"/>
          <p14:tracePt t="24765" x="2265363" y="2400300"/>
          <p14:tracePt t="24766" x="2282825" y="2400300"/>
          <p14:tracePt t="24782" x="2374900" y="2400300"/>
          <p14:tracePt t="24783" x="2390775" y="2400300"/>
          <p14:tracePt t="24799" x="2474913" y="2400300"/>
          <p14:tracePt t="24815" x="2551113" y="2392363"/>
          <p14:tracePt t="24816" x="2576513" y="2384425"/>
          <p14:tracePt t="24832" x="2643188" y="2374900"/>
          <p14:tracePt t="24849" x="2727325" y="2366963"/>
          <p14:tracePt t="24850" x="2752725" y="2351088"/>
          <p14:tracePt t="24866" x="2801938" y="2341563"/>
          <p14:tracePt t="24882" x="2852738" y="2333625"/>
          <p14:tracePt t="24883" x="2870200" y="2333625"/>
          <p14:tracePt t="24899" x="2911475" y="2325688"/>
          <p14:tracePt t="24899" x="2919413" y="2325688"/>
          <p14:tracePt t="24916" x="2954338" y="2325688"/>
          <p14:tracePt t="25510" x="2970213" y="2308225"/>
          <p14:tracePt t="25514" x="3013075" y="2300288"/>
          <p14:tracePt t="25515" x="3036888" y="2300288"/>
          <p14:tracePt t="25518" x="3062288" y="2292350"/>
          <p14:tracePt t="25519" x="3079750" y="2292350"/>
          <p14:tracePt t="25532" x="3179763" y="2282825"/>
          <p14:tracePt t="25533" x="3205163" y="2266950"/>
          <p14:tracePt t="25549" x="3314700" y="2266950"/>
          <p14:tracePt t="25566" x="3432175" y="2266950"/>
          <p14:tracePt t="25567" x="3457575" y="2266950"/>
          <p14:tracePt t="25583" x="3506788" y="2274888"/>
          <p14:tracePt t="25583" x="3516313" y="2274888"/>
          <p14:tracePt t="25600" x="3524250" y="2274888"/>
          <p14:tracePt t="26033" x="3541713" y="2274888"/>
          <p14:tracePt t="26035" x="3549650" y="2266950"/>
          <p14:tracePt t="26050" x="3692525" y="2241550"/>
          <p14:tracePt t="26051" x="3733800" y="2241550"/>
          <p14:tracePt t="26052" x="3751263" y="2241550"/>
          <p14:tracePt t="26054" x="3767138" y="2241550"/>
          <p14:tracePt t="26056" x="3817938" y="2241550"/>
          <p14:tracePt t="26066" x="3943350" y="2241550"/>
          <p14:tracePt t="26083" x="4229100" y="2216150"/>
          <p14:tracePt t="26084" x="4270375" y="2216150"/>
          <p14:tracePt t="26100" x="4489450" y="2224088"/>
          <p14:tracePt t="26116" x="4699000" y="2233613"/>
          <p14:tracePt t="26117" x="4732338" y="2233613"/>
          <p14:tracePt t="26133" x="4824413" y="2233613"/>
          <p14:tracePt t="26134" x="4841875" y="2233613"/>
          <p14:tracePt t="26150" x="4857750" y="2233613"/>
          <p14:tracePt t="26210" x="4867275" y="2233613"/>
          <p14:tracePt t="26215" x="4883150" y="2233613"/>
          <p14:tracePt t="26220" x="4892675" y="2233613"/>
          <p14:tracePt t="26221" x="4900613" y="2233613"/>
          <p14:tracePt t="26233" x="4951413" y="2233613"/>
          <p14:tracePt t="26234" x="4975225" y="2233613"/>
          <p14:tracePt t="26250" x="5059363" y="2224088"/>
          <p14:tracePt t="26250" x="5068888" y="2224088"/>
          <p14:tracePt t="26251" x="5076825" y="2224088"/>
          <p14:tracePt t="26267" x="5143500" y="2224088"/>
          <p14:tracePt t="26283" x="5227638" y="2216150"/>
          <p14:tracePt t="26284" x="5245100" y="2216150"/>
          <p14:tracePt t="26300" x="5286375" y="2216150"/>
          <p14:tracePt t="26301" x="5303838" y="2216150"/>
          <p14:tracePt t="26317" x="5311775" y="2216150"/>
          <p14:tracePt t="26358" x="5319713" y="2216150"/>
          <p14:tracePt t="26360" x="5327650" y="2216150"/>
          <p14:tracePt t="26367" x="5353050" y="2216150"/>
          <p14:tracePt t="26367" x="5370513" y="2208213"/>
          <p14:tracePt t="26383" x="5487988" y="2208213"/>
          <p14:tracePt t="26384" x="5521325" y="2208213"/>
          <p14:tracePt t="26400" x="5656263" y="2224088"/>
          <p14:tracePt t="26401" x="5689600" y="2224088"/>
          <p14:tracePt t="26417" x="5832475" y="2233613"/>
          <p14:tracePt t="26433" x="5983288" y="2249488"/>
          <p14:tracePt t="26434" x="6016625" y="2249488"/>
          <p14:tracePt t="26435" x="6024563" y="2249488"/>
          <p14:tracePt t="26450" x="6108700" y="2266950"/>
          <p14:tracePt t="26467" x="6159500" y="2266950"/>
          <p14:tracePt t="26484" x="6167438" y="2266950"/>
          <p14:tracePt t="28503" x="6159500" y="2274888"/>
          <p14:tracePt t="28505" x="6142038" y="2274888"/>
          <p14:tracePt t="28508" x="6124575" y="2292350"/>
          <p14:tracePt t="28510" x="6091238" y="2308225"/>
          <p14:tracePt t="28513" x="6057900" y="2325688"/>
          <p14:tracePt t="28516" x="6016625" y="2351088"/>
          <p14:tracePt t="28518" x="5991225" y="2359025"/>
          <p14:tracePt t="28524" x="5891213" y="2400300"/>
          <p14:tracePt t="28525" x="5873750" y="2409825"/>
          <p14:tracePt t="28526" x="5865813" y="2417763"/>
          <p14:tracePt t="28527" x="5848350" y="2417763"/>
          <p14:tracePt t="28535" x="5756275" y="2451100"/>
          <p14:tracePt t="28552" x="5454650" y="2535238"/>
          <p14:tracePt t="28553" x="5378450" y="2543175"/>
          <p14:tracePt t="28554" x="5362575" y="2560638"/>
          <p14:tracePt t="28568" x="5068888" y="2609850"/>
          <p14:tracePt t="28585" x="4505325" y="2668588"/>
          <p14:tracePt t="28586" x="4446588" y="2668588"/>
          <p14:tracePt t="28602" x="4027488" y="2703513"/>
          <p14:tracePt t="28603" x="3943350" y="2711450"/>
          <p14:tracePt t="28618" x="3600450" y="2744788"/>
          <p14:tracePt t="28619" x="3541713" y="2752725"/>
          <p14:tracePt t="28635" x="3263900" y="2778125"/>
          <p14:tracePt t="28636" x="3197225" y="2786063"/>
          <p14:tracePt t="28652" x="2970213" y="2828925"/>
          <p14:tracePt t="28653" x="2928938" y="2828925"/>
          <p14:tracePt t="28668" x="2778125" y="2870200"/>
          <p14:tracePt t="28670" x="2760663" y="2879725"/>
          <p14:tracePt t="28670" x="2743200" y="2879725"/>
          <p14:tracePt t="28671" x="2735263" y="2879725"/>
          <p14:tracePt t="28685" x="2660650" y="2913063"/>
          <p14:tracePt t="28686" x="2651125" y="2913063"/>
          <p14:tracePt t="28702" x="2566988" y="2954338"/>
          <p14:tracePt t="28703" x="2551113" y="2963863"/>
          <p14:tracePt t="28719" x="2484438" y="3022600"/>
          <p14:tracePt t="28720" x="2474913" y="3030538"/>
          <p14:tracePt t="28736" x="2449513" y="3063875"/>
          <p14:tracePt t="28737" x="2441575" y="3071813"/>
          <p14:tracePt t="28752" x="2433638" y="3105150"/>
          <p14:tracePt t="28753" x="2425700" y="3105150"/>
          <p14:tracePt t="28769" x="2390775" y="3130550"/>
          <p14:tracePt t="28785" x="2366963" y="3163888"/>
          <p14:tracePt t="28802" x="2349500" y="3206750"/>
          <p14:tracePt t="28819" x="2349500" y="3240088"/>
          <p14:tracePt t="28835" x="2349500" y="3257550"/>
          <p14:tracePt t="28852" x="2349500" y="3273425"/>
          <p14:tracePt t="28922" x="2366963" y="3273425"/>
          <p14:tracePt t="28950" x="2374900" y="3273425"/>
          <p14:tracePt t="28987" x="2382838" y="3273425"/>
          <p14:tracePt t="29000" x="2390775" y="3273425"/>
          <p14:tracePt t="29003" x="2390775" y="3265488"/>
          <p14:tracePt t="29019" x="2459038" y="3248025"/>
          <p14:tracePt t="29035" x="2576513" y="3214688"/>
          <p14:tracePt t="29036" x="2584450" y="3206750"/>
          <p14:tracePt t="29052" x="2701925" y="3181350"/>
          <p14:tracePt t="29053" x="2719388" y="3173413"/>
          <p14:tracePt t="29069" x="2852738" y="3140075"/>
          <p14:tracePt t="29070" x="2886075" y="3130550"/>
          <p14:tracePt t="29086" x="3046413" y="3097213"/>
          <p14:tracePt t="29087" x="3062288" y="3097213"/>
          <p14:tracePt t="29087" x="3087688" y="3089275"/>
          <p14:tracePt t="29102" x="3230563" y="3055938"/>
          <p14:tracePt t="29103" x="3271838" y="3055938"/>
          <p14:tracePt t="29104" x="3289300" y="3055938"/>
          <p14:tracePt t="29119" x="3398838" y="3013075"/>
          <p14:tracePt t="29120" x="3424238" y="3005138"/>
          <p14:tracePt t="29135" x="3465513" y="2979738"/>
          <p14:tracePt t="29153" x="3482975" y="2979738"/>
          <p14:tracePt t="30798" x="3473450" y="2987675"/>
          <p14:tracePt t="30803" x="3432175" y="3022600"/>
          <p14:tracePt t="30804" x="3406775" y="3030538"/>
          <p14:tracePt t="30805" x="3389313" y="3063875"/>
          <p14:tracePt t="30808" x="3348038" y="3081338"/>
          <p14:tracePt t="30809" x="3330575" y="3089275"/>
          <p14:tracePt t="30820" x="3205163" y="3173413"/>
          <p14:tracePt t="30821" x="3189288" y="3189288"/>
          <p14:tracePt t="30837" x="2987675" y="3290888"/>
          <p14:tracePt t="30838" x="2936875" y="3316288"/>
          <p14:tracePt t="30853" x="2719388" y="3398838"/>
          <p14:tracePt t="30854" x="2684463" y="3408363"/>
          <p14:tracePt t="30870" x="2484438" y="3467100"/>
          <p14:tracePt t="30871" x="2449513" y="3482975"/>
          <p14:tracePt t="30887" x="2316163" y="3508375"/>
          <p14:tracePt t="30904" x="2214563" y="3541713"/>
          <p14:tracePt t="30920" x="2173288" y="3567113"/>
          <p14:tracePt t="30938" x="2155825" y="3576638"/>
          <p14:tracePt t="31748" x="2147888" y="3576638"/>
          <p14:tracePt t="31767" x="2147888" y="3584575"/>
          <p14:tracePt t="31773" x="2147888" y="3592513"/>
          <p14:tracePt t="31776" x="2139950" y="3592513"/>
          <p14:tracePt t="31787" x="2132013" y="3625850"/>
          <p14:tracePt t="31804" x="2114550" y="3651250"/>
          <p14:tracePt t="31821" x="2097088" y="3694113"/>
          <p14:tracePt t="31822" x="2089150" y="3702050"/>
          <p14:tracePt t="31838" x="2073275" y="3735388"/>
          <p14:tracePt t="31839" x="2073275" y="3743325"/>
          <p14:tracePt t="31855" x="2063750" y="3786188"/>
          <p14:tracePt t="31871" x="2055813" y="3835400"/>
          <p14:tracePt t="31872" x="2055813" y="3860800"/>
          <p14:tracePt t="31888" x="2055813" y="3911600"/>
          <p14:tracePt t="31905" x="2055813" y="3962400"/>
          <p14:tracePt t="31905" x="2055813" y="3970338"/>
          <p14:tracePt t="31921" x="2055813" y="4003675"/>
          <p14:tracePt t="31922" x="2055813" y="4011613"/>
          <p14:tracePt t="31938" x="2055813" y="4046538"/>
          <p14:tracePt t="31955" x="2055813" y="4079875"/>
          <p14:tracePt t="31971" x="2055813" y="4121150"/>
          <p14:tracePt t="31972" x="2055813" y="4130675"/>
          <p14:tracePt t="31987" x="2055813" y="4164013"/>
          <p14:tracePt t="31988" x="2055813" y="4171950"/>
          <p14:tracePt t="32005" x="2055813" y="4197350"/>
          <p14:tracePt t="32021" x="2055813" y="4213225"/>
          <p14:tracePt t="32039" x="2055813" y="4222750"/>
          <p14:tracePt t="32039" x="2073275" y="4238625"/>
          <p14:tracePt t="32055" x="2073275" y="4248150"/>
          <p14:tracePt t="32103" x="2073275" y="4256088"/>
          <p14:tracePt t="32114" x="2073275" y="4264025"/>
          <p14:tracePt t="32121" x="2073275" y="4281488"/>
          <p14:tracePt t="32122" x="2081213" y="4281488"/>
          <p14:tracePt t="32138" x="2081213" y="4306888"/>
          <p14:tracePt t="32139" x="2081213" y="4322763"/>
          <p14:tracePt t="32155" x="2089150" y="4348163"/>
          <p14:tracePt t="32221" x="2097088" y="4348163"/>
          <p14:tracePt t="32230" x="2097088" y="4365625"/>
          <p14:tracePt t="32301" x="2114550" y="4365625"/>
          <p14:tracePt t="32309" x="2122488" y="4365625"/>
          <p14:tracePt t="32322" x="2155825" y="4356100"/>
          <p14:tracePt t="32339" x="2239963" y="4314825"/>
          <p14:tracePt t="32340" x="2249488" y="4314825"/>
          <p14:tracePt t="32340" x="2257425" y="4314825"/>
          <p14:tracePt t="32342" x="2257425" y="4306888"/>
          <p14:tracePt t="32343" x="2265363" y="4306888"/>
          <p14:tracePt t="32355" x="2332038" y="4281488"/>
          <p14:tracePt t="32356" x="2349500" y="4271963"/>
          <p14:tracePt t="32357" x="2366963" y="4271963"/>
          <p14:tracePt t="32371" x="2466975" y="4256088"/>
          <p14:tracePt t="32388" x="2635250" y="4256088"/>
          <p14:tracePt t="32389" x="2660650" y="4256088"/>
          <p14:tracePt t="32405" x="2801938" y="4256088"/>
          <p14:tracePt t="32422" x="2995613" y="4230688"/>
          <p14:tracePt t="32423" x="3021013" y="4230688"/>
          <p14:tracePt t="32423" x="3036888" y="4230688"/>
          <p14:tracePt t="32425" x="3046413" y="4230688"/>
          <p14:tracePt t="32426" x="3062288" y="4222750"/>
          <p14:tracePt t="32438" x="3189288" y="4213225"/>
          <p14:tracePt t="32439" x="3222625" y="4213225"/>
          <p14:tracePt t="32440" x="3230563" y="4213225"/>
          <p14:tracePt t="32442" x="3248025" y="4213225"/>
          <p14:tracePt t="32443" x="3263900" y="4197350"/>
          <p14:tracePt t="32444" x="3271838" y="4197350"/>
          <p14:tracePt t="32445" x="3289300" y="4197350"/>
          <p14:tracePt t="32455" x="3373438" y="4189413"/>
          <p14:tracePt t="32456" x="3389313" y="4189413"/>
          <p14:tracePt t="32456" x="3398838" y="4179888"/>
          <p14:tracePt t="32458" x="3414713" y="4179888"/>
          <p14:tracePt t="32459" x="3424238" y="4179888"/>
          <p14:tracePt t="32460" x="3440113" y="4179888"/>
          <p14:tracePt t="32461" x="3457575" y="4179888"/>
          <p14:tracePt t="32472" x="3524250" y="4154488"/>
          <p14:tracePt t="32472" x="3549650" y="4146550"/>
          <p14:tracePt t="32488" x="3667125" y="4113213"/>
          <p14:tracePt t="32505" x="3751263" y="4095750"/>
          <p14:tracePt t="32506" x="3759200" y="4087813"/>
          <p14:tracePt t="32507" x="3767138" y="4087813"/>
          <p14:tracePt t="32508" x="3776663" y="4087813"/>
          <p14:tracePt t="32522" x="3817938" y="4062413"/>
          <p14:tracePt t="32523" x="3835400" y="4062413"/>
          <p14:tracePt t="32524" x="3843338" y="4062413"/>
          <p14:tracePt t="32539" x="3884613" y="4046538"/>
          <p14:tracePt t="32555" x="3894138" y="4029075"/>
          <p14:tracePt t="32556" x="3902075" y="4029075"/>
          <p14:tracePt t="32630" x="3917950" y="4029075"/>
          <p14:tracePt t="32633" x="3927475" y="4029075"/>
          <p14:tracePt t="32638" x="3943350" y="4037013"/>
          <p14:tracePt t="32639" x="3968750" y="4046538"/>
          <p14:tracePt t="32640" x="3976688" y="4046538"/>
          <p14:tracePt t="32655" x="4103688" y="4087813"/>
          <p14:tracePt t="32656" x="4137025" y="4095750"/>
          <p14:tracePt t="32672" x="4295775" y="4130675"/>
          <p14:tracePt t="32673" x="4321175" y="4130675"/>
          <p14:tracePt t="32688" x="4464050" y="4164013"/>
          <p14:tracePt t="32689" x="4489450" y="4164013"/>
          <p14:tracePt t="32706" x="4589463" y="4171950"/>
          <p14:tracePt t="32722" x="4598988" y="4171950"/>
          <p14:tracePt t="33405" x="4598988" y="4179888"/>
          <p14:tracePt t="33411" x="4589463" y="4179888"/>
          <p14:tracePt t="33423" x="4581525" y="4197350"/>
          <p14:tracePt t="33439" x="4564063" y="4205288"/>
          <p14:tracePt t="33456" x="4530725" y="4264025"/>
          <p14:tracePt t="33457" x="4505325" y="4281488"/>
          <p14:tracePt t="33473" x="4456113" y="4340225"/>
          <p14:tracePt t="33474" x="4438650" y="4348163"/>
          <p14:tracePt t="33475" x="4422775" y="4365625"/>
          <p14:tracePt t="33489" x="4354513" y="4414838"/>
          <p14:tracePt t="33506" x="4162425" y="4516438"/>
          <p14:tracePt t="33507" x="4144963" y="4532313"/>
          <p14:tracePt t="33507" x="4129088" y="4541838"/>
          <p14:tracePt t="33508" x="4111625" y="4541838"/>
          <p14:tracePt t="33522" x="3902075" y="4624388"/>
          <p14:tracePt t="33523" x="3859213" y="4641850"/>
          <p14:tracePt t="33524" x="3851275" y="4641850"/>
          <p14:tracePt t="33526" x="3825875" y="4659313"/>
          <p14:tracePt t="33528" x="3784600" y="4675188"/>
          <p14:tracePt t="33528" x="3776663" y="4675188"/>
          <p14:tracePt t="33529" x="3751263" y="4684713"/>
          <p14:tracePt t="33540" x="3600450" y="4751388"/>
          <p14:tracePt t="33540" x="3532188" y="4759325"/>
          <p14:tracePt t="33541" x="3524250" y="4767263"/>
          <p14:tracePt t="33542" x="3490913" y="4767263"/>
          <p14:tracePt t="33556" x="3263900" y="4843463"/>
          <p14:tracePt t="33557" x="3197225" y="4851400"/>
          <p14:tracePt t="33572" x="2944813" y="4927600"/>
          <p14:tracePt t="33573" x="2911475" y="4935538"/>
          <p14:tracePt t="33574" x="2903538" y="4953000"/>
          <p14:tracePt t="33576" x="2895600" y="4953000"/>
          <p14:tracePt t="33577" x="2870200" y="4953000"/>
          <p14:tracePt t="33578" x="2844800" y="4960938"/>
          <p14:tracePt t="33589" x="2735263" y="4978400"/>
          <p14:tracePt t="33606" x="2617788" y="5002213"/>
          <p14:tracePt t="33607" x="2601913" y="5011738"/>
          <p14:tracePt t="33608" x="2592388" y="5011738"/>
          <p14:tracePt t="33623" x="2533650" y="5037138"/>
          <p14:tracePt t="33624" x="2517775" y="5037138"/>
          <p14:tracePt t="33639" x="2474913" y="5045075"/>
          <p14:tracePt t="33640" x="2466975" y="5045075"/>
          <p14:tracePt t="33656" x="2441575" y="5060950"/>
          <p14:tracePt t="33657" x="2433638" y="5060950"/>
          <p14:tracePt t="33673" x="2408238" y="5060950"/>
          <p14:tracePt t="33690" x="2390775" y="5060950"/>
          <p14:tracePt t="33706" x="2357438" y="5060950"/>
          <p14:tracePt t="33707" x="2349500" y="5078413"/>
          <p14:tracePt t="33723" x="2308225" y="5078413"/>
          <p14:tracePt t="33724" x="2282825" y="5078413"/>
          <p14:tracePt t="33740" x="2239963" y="5070475"/>
          <p14:tracePt t="33741" x="2224088" y="5070475"/>
          <p14:tracePt t="33741" x="2214563" y="5070475"/>
          <p14:tracePt t="33757" x="2097088" y="5027613"/>
          <p14:tracePt t="33758" x="2089150" y="5027613"/>
          <p14:tracePt t="33759" x="2073275" y="5027613"/>
          <p14:tracePt t="33760" x="2063750" y="5019675"/>
          <p14:tracePt t="33773" x="1963738" y="4986338"/>
          <p14:tracePt t="33774" x="1946275" y="4978400"/>
          <p14:tracePt t="33775" x="1938338" y="4968875"/>
          <p14:tracePt t="33789" x="1854200" y="4943475"/>
          <p14:tracePt t="33807" x="1795463" y="4910138"/>
          <p14:tracePt t="33808" x="1779588" y="4910138"/>
          <p14:tracePt t="33823" x="1754188" y="4894263"/>
          <p14:tracePt t="33824" x="1736725" y="4894263"/>
          <p14:tracePt t="33840" x="1728788" y="4884738"/>
          <p14:tracePt t="33921" x="1736725" y="4884738"/>
          <p14:tracePt t="33935" x="1744663" y="4884738"/>
          <p14:tracePt t="34363" x="1744663" y="4894263"/>
          <p14:tracePt t="34364" x="1744663" y="4910138"/>
          <p14:tracePt t="34366" x="1744663" y="4919663"/>
          <p14:tracePt t="34374" x="1744663" y="4935538"/>
          <p14:tracePt t="34375" x="1744663" y="4953000"/>
          <p14:tracePt t="34376" x="1744663" y="4960938"/>
          <p14:tracePt t="34390" x="1736725" y="5011738"/>
          <p14:tracePt t="34407" x="1736725" y="5078413"/>
          <p14:tracePt t="34423" x="1736725" y="5119688"/>
          <p14:tracePt t="34424" x="1736725" y="5129213"/>
          <p14:tracePt t="34440" x="1744663" y="5170488"/>
          <p14:tracePt t="34441" x="1744663" y="5178425"/>
          <p14:tracePt t="34456" x="1754188" y="5213350"/>
          <p14:tracePt t="34474" x="1762125" y="5229225"/>
          <p14:tracePt t="34475" x="1762125" y="5246688"/>
          <p14:tracePt t="34490" x="1787525" y="5262563"/>
          <p14:tracePt t="34491" x="1787525" y="5272088"/>
          <p14:tracePt t="34507" x="1795463" y="5305425"/>
          <p14:tracePt t="34508" x="1795463" y="5313363"/>
          <p14:tracePt t="34523" x="1803400" y="5346700"/>
          <p14:tracePt t="34541" x="1820863" y="5372100"/>
          <p14:tracePt t="34557" x="1828800" y="5380038"/>
          <p14:tracePt t="34573" x="1838325" y="5414963"/>
          <p14:tracePt t="34590" x="1838325" y="5430838"/>
          <p14:tracePt t="34591" x="1838325" y="5438775"/>
          <p14:tracePt t="34607" x="1846263" y="5456238"/>
          <p14:tracePt t="34623" x="1862138" y="5473700"/>
          <p14:tracePt t="34650" x="1862138" y="5481638"/>
          <p14:tracePt t="34685" x="1871663" y="5481638"/>
          <p14:tracePt t="34700" x="1871663" y="5497513"/>
          <p14:tracePt t="34709" x="1871663" y="5507038"/>
          <p14:tracePt t="34721" x="1879600" y="5507038"/>
          <p14:tracePt t="34721" x="1879600" y="5514975"/>
          <p14:tracePt t="34727" x="1879600" y="5522913"/>
          <p14:tracePt t="34740" x="1905000" y="5548313"/>
          <p14:tracePt t="34757" x="1912938" y="5565775"/>
          <p14:tracePt t="34757" x="1920875" y="5565775"/>
          <p14:tracePt t="34774" x="1946275" y="5591175"/>
          <p14:tracePt t="34790" x="1989138" y="5607050"/>
          <p14:tracePt t="34791" x="1989138" y="5624513"/>
          <p14:tracePt t="34807" x="2038350" y="5632450"/>
          <p14:tracePt t="34808" x="2047875" y="5640388"/>
          <p14:tracePt t="34824" x="2114550" y="5649913"/>
          <p14:tracePt t="34840" x="2206625" y="5665788"/>
          <p14:tracePt t="34857" x="2298700" y="5657850"/>
          <p14:tracePt t="34857" x="2308225" y="5657850"/>
          <p14:tracePt t="34858" x="2324100" y="5657850"/>
          <p14:tracePt t="34874" x="2408238" y="5640388"/>
          <p14:tracePt t="34890" x="2500313" y="5614988"/>
          <p14:tracePt t="34891" x="2508250" y="5614988"/>
          <p14:tracePt t="34907" x="2592388" y="5607050"/>
          <p14:tracePt t="34908" x="2617788" y="5607050"/>
          <p14:tracePt t="34909" x="2625725" y="5607050"/>
          <p14:tracePt t="34910" x="2635250" y="5607050"/>
          <p14:tracePt t="34924" x="2727325" y="5599113"/>
          <p14:tracePt t="34925" x="2743200" y="5599113"/>
          <p14:tracePt t="34926" x="2752725" y="5599113"/>
          <p14:tracePt t="34927" x="2760663" y="5599113"/>
          <p14:tracePt t="34928" x="2786063" y="5599113"/>
          <p14:tracePt t="34940" x="2886075" y="5599113"/>
          <p14:tracePt t="34957" x="3046413" y="5599113"/>
          <p14:tracePt t="34958" x="3079750" y="5599113"/>
          <p14:tracePt t="34974" x="3213100" y="5599113"/>
          <p14:tracePt t="34975" x="3255963" y="5599113"/>
          <p14:tracePt t="34990" x="3398838" y="5607050"/>
          <p14:tracePt t="34991" x="3440113" y="5607050"/>
          <p14:tracePt t="35007" x="3633788" y="5607050"/>
          <p14:tracePt t="35008" x="3649663" y="5607050"/>
          <p14:tracePt t="35024" x="3817938" y="5624513"/>
          <p14:tracePt t="35025" x="3851275" y="5624513"/>
          <p14:tracePt t="35040" x="3986213" y="5632450"/>
          <p14:tracePt t="35057" x="4103688" y="5665788"/>
          <p14:tracePt t="35058" x="4129088" y="5665788"/>
          <p14:tracePt t="35074" x="4178300" y="5673725"/>
          <p14:tracePt t="35075" x="4187825" y="5673725"/>
          <p14:tracePt t="35090" x="4221163" y="5673725"/>
          <p14:tracePt t="35108" x="4229100" y="5673725"/>
          <p14:tracePt t="35108" x="4237038" y="5673725"/>
          <p14:tracePt t="35297" x="4254500" y="5665788"/>
          <p14:tracePt t="35301" x="4254500" y="5657850"/>
          <p14:tracePt t="35308" x="4262438" y="5657850"/>
          <p14:tracePt t="35325" x="4262438" y="5649913"/>
          <p14:tracePt t="35356" x="4270375" y="5649913"/>
          <p14:tracePt t="35734" x="4254500" y="5649913"/>
          <p14:tracePt t="35738" x="4237038" y="5665788"/>
          <p14:tracePt t="35739" x="4229100" y="5673725"/>
          <p14:tracePt t="35742" x="4211638" y="5673725"/>
          <p14:tracePt t="35758" x="4119563" y="5724525"/>
          <p14:tracePt t="35759" x="4086225" y="5732463"/>
          <p14:tracePt t="35760" x="4078288" y="5732463"/>
          <p14:tracePt t="35775" x="3960813" y="5775325"/>
          <p14:tracePt t="35775" x="3943350" y="5791200"/>
          <p14:tracePt t="35777" x="3935413" y="5791200"/>
          <p14:tracePt t="35778" x="3917950" y="5800725"/>
          <p14:tracePt t="35780" x="3902075" y="5800725"/>
          <p14:tracePt t="35780" x="3894138" y="5800725"/>
          <p14:tracePt t="35781" x="3876675" y="5800725"/>
          <p14:tracePt t="35791" x="3784600" y="5816600"/>
          <p14:tracePt t="35792" x="3751263" y="5834063"/>
          <p14:tracePt t="35793" x="3741738" y="5834063"/>
          <p14:tracePt t="35795" x="3725863" y="5834063"/>
          <p14:tracePt t="35808" x="3582988" y="5849938"/>
          <p14:tracePt t="35809" x="3557588" y="5859463"/>
          <p14:tracePt t="35810" x="3532188" y="5859463"/>
          <p14:tracePt t="35824" x="3398838" y="5884863"/>
          <p14:tracePt t="35825" x="3373438" y="5892800"/>
          <p14:tracePt t="35826" x="3365500" y="5892800"/>
          <p14:tracePt t="35841" x="3238500" y="5926138"/>
          <p14:tracePt t="35842" x="3205163" y="5934075"/>
          <p14:tracePt t="35857" x="3062288" y="5976938"/>
          <p14:tracePt t="35858" x="3054350" y="5976938"/>
          <p14:tracePt t="35860" x="3028950" y="5976938"/>
          <p14:tracePt t="35861" x="3021013" y="5984875"/>
          <p14:tracePt t="35874" x="2903538" y="6027738"/>
          <p14:tracePt t="35876" x="2870200" y="6043613"/>
          <p14:tracePt t="35876" x="2860675" y="6051550"/>
          <p14:tracePt t="35877" x="2852738" y="6051550"/>
          <p14:tracePt t="35891" x="2735263" y="6102350"/>
          <p14:tracePt t="35892" x="2701925" y="6110288"/>
          <p14:tracePt t="35908" x="2566988" y="6169025"/>
          <p14:tracePt t="35909" x="2551113" y="6186488"/>
          <p14:tracePt t="35924" x="2441575" y="6253163"/>
          <p14:tracePt t="35941" x="2316163" y="6311900"/>
          <p14:tracePt t="35958" x="2214563" y="6362700"/>
          <p14:tracePt t="35959" x="2190750" y="6380163"/>
          <p14:tracePt t="35975" x="2132013" y="6403975"/>
          <p14:tracePt t="35976" x="2114550" y="6403975"/>
          <p14:tracePt t="35992" x="2089150" y="6421438"/>
          <p14:tracePt t="36008" x="2089150" y="6429375"/>
          <p14:tracePt t="36099" x="2073275" y="6429375"/>
          <p14:tracePt t="36112" x="2063750" y="6429375"/>
          <p14:tracePt t="36137" x="2055813" y="6438900"/>
          <p14:tracePt t="36146" x="2047875" y="6438900"/>
          <p14:tracePt t="36154" x="2047875" y="6446838"/>
          <p14:tracePt t="36158" x="2030413" y="6446838"/>
          <p14:tracePt t="36175" x="2030413" y="6462713"/>
          <p14:tracePt t="36192" x="2022475" y="6462713"/>
          <p14:tracePt t="36237" x="2014538" y="6462713"/>
          <p14:tracePt t="36240" x="2014538" y="6454775"/>
          <p14:tracePt t="36253" x="2014538" y="6446838"/>
          <p14:tracePt t="36400" x="2014538" y="6438900"/>
          <p14:tracePt t="36401" x="2014538" y="6421438"/>
          <p14:tracePt t="36403" x="2014538" y="6413500"/>
          <p14:tracePt t="36408" x="2005013" y="6403975"/>
          <p14:tracePt t="36409" x="2005013" y="6396038"/>
          <p14:tracePt t="36425" x="1979613" y="6337300"/>
          <p14:tracePt t="36426" x="1971675" y="6329363"/>
          <p14:tracePt t="36442" x="1963738" y="6278563"/>
          <p14:tracePt t="36459" x="1963738" y="6237288"/>
          <p14:tracePt t="36475" x="1963738" y="6227763"/>
          <p14:tracePt t="36514" x="1963738" y="6211888"/>
          <p14:tracePt t="36596" x="1997075" y="6211888"/>
          <p14:tracePt t="36601" x="2047875" y="6211888"/>
          <p14:tracePt t="36603" x="2073275" y="6211888"/>
          <p14:tracePt t="36605" x="2089150" y="6211888"/>
          <p14:tracePt t="36607" x="2114550" y="6211888"/>
          <p14:tracePt t="36609" x="2122488" y="6211888"/>
          <p14:tracePt t="36611" x="2155825" y="6219825"/>
          <p14:tracePt t="36612" x="2173288" y="6219825"/>
          <p14:tracePt t="36613" x="2181225" y="6219825"/>
          <p14:tracePt t="36614" x="2206625" y="6219825"/>
          <p14:tracePt t="36615" x="2214563" y="6219825"/>
          <p14:tracePt t="36616" x="2224088" y="6219825"/>
          <p14:tracePt t="36619" x="2257425" y="6219825"/>
          <p14:tracePt t="36620" x="2265363" y="6219825"/>
          <p14:tracePt t="36625" x="2308225" y="6227763"/>
          <p14:tracePt t="36626" x="2341563" y="6227763"/>
          <p14:tracePt t="36627" x="2366963" y="6227763"/>
          <p14:tracePt t="36642" x="2559050" y="6237288"/>
          <p14:tracePt t="36643" x="2592388" y="6237288"/>
          <p14:tracePt t="36643" x="2617788" y="6237288"/>
          <p14:tracePt t="36645" x="2625725" y="6237288"/>
          <p14:tracePt t="36646" x="2643188" y="6237288"/>
          <p14:tracePt t="36648" x="2701925" y="6253163"/>
          <p14:tracePt t="36649" x="2709863" y="6253163"/>
          <p14:tracePt t="36658" x="2836863" y="6253163"/>
          <p14:tracePt t="36659" x="2870200" y="6262688"/>
          <p14:tracePt t="36660" x="2886075" y="6262688"/>
          <p14:tracePt t="36661" x="2895600" y="6262688"/>
          <p14:tracePt t="36675" x="3062288" y="6262688"/>
          <p14:tracePt t="36692" x="3222625" y="6245225"/>
          <p14:tracePt t="36693" x="3230563" y="6237288"/>
          <p14:tracePt t="36709" x="3263900" y="6227763"/>
          <p14:tracePt t="37227" x="3271838" y="6211888"/>
          <p14:tracePt t="37231" x="3314700" y="6194425"/>
          <p14:tracePt t="37232" x="3314700" y="6186488"/>
          <p14:tracePt t="37242" x="3373438" y="6169025"/>
          <p14:tracePt t="37243" x="3389313" y="6161088"/>
          <p14:tracePt t="37259" x="3498850" y="6145213"/>
          <p14:tracePt t="37260" x="3516313" y="6127750"/>
          <p14:tracePt t="37261" x="3524250" y="6127750"/>
          <p14:tracePt t="37263" x="3541713" y="6127750"/>
          <p14:tracePt t="37264" x="3557588" y="6127750"/>
          <p14:tracePt t="37265" x="3565525" y="6127750"/>
          <p14:tracePt t="37276" x="3641725" y="6110288"/>
          <p14:tracePt t="37292" x="3800475" y="6110288"/>
          <p14:tracePt t="37293" x="3835400" y="6110288"/>
          <p14:tracePt t="37309" x="3935413" y="6110288"/>
          <p14:tracePt t="37310" x="3968750" y="6110288"/>
          <p14:tracePt t="37326" x="4052888" y="6110288"/>
          <p14:tracePt t="37327" x="4060825" y="6110288"/>
          <p14:tracePt t="37327" x="4070350" y="6110288"/>
          <p14:tracePt t="37343" x="4129088" y="6102350"/>
          <p14:tracePt t="37359" x="4152900" y="6086475"/>
          <p14:tracePt t="37830" x="4170363" y="6086475"/>
          <p14:tracePt t="37833" x="4187825" y="6076950"/>
          <p14:tracePt t="37843" x="4237038" y="6076950"/>
          <p14:tracePt t="37844" x="4270375" y="6076950"/>
          <p14:tracePt t="37859" x="4430713" y="6076950"/>
          <p14:tracePt t="37860" x="4446588" y="6076950"/>
          <p14:tracePt t="37861" x="4464050" y="6076950"/>
          <p14:tracePt t="37863" x="4471988" y="6076950"/>
          <p14:tracePt t="37864" x="4481513" y="6076950"/>
          <p14:tracePt t="37865" x="4505325" y="6076950"/>
          <p14:tracePt t="37866" x="4522788" y="6076950"/>
          <p14:tracePt t="37876" x="4648200" y="6076950"/>
          <p14:tracePt t="37877" x="4673600" y="6076950"/>
          <p14:tracePt t="37893" x="4867275" y="6086475"/>
          <p14:tracePt t="37894" x="4900613" y="6094413"/>
          <p14:tracePt t="37895" x="4926013" y="6094413"/>
          <p14:tracePt t="37909" x="5059363" y="6110288"/>
          <p14:tracePt t="37910" x="5092700" y="6110288"/>
          <p14:tracePt t="37926" x="5202238" y="6135688"/>
          <p14:tracePt t="37927" x="5227638" y="6135688"/>
          <p14:tracePt t="37943" x="5278438" y="6145213"/>
          <p14:tracePt t="38037" x="5286375" y="6145213"/>
          <p14:tracePt t="38044" x="5303838" y="6145213"/>
          <p14:tracePt t="38048" x="5311775" y="6145213"/>
          <p14:tracePt t="38060" x="5327650" y="6145213"/>
          <p14:tracePt t="38076" x="5362575" y="6145213"/>
          <p14:tracePt t="38093" x="5370513" y="6145213"/>
          <p14:tracePt t="38365" x="5386388" y="6145213"/>
          <p14:tracePt t="38367" x="5395913" y="6145213"/>
          <p14:tracePt t="38376" x="5437188" y="6145213"/>
          <p14:tracePt t="38377" x="5445125" y="6145213"/>
          <p14:tracePt t="38378" x="5454650" y="6145213"/>
          <p14:tracePt t="38394" x="5554663" y="6127750"/>
          <p14:tracePt t="38395" x="5562600" y="6127750"/>
          <p14:tracePt t="38396" x="5572125" y="6127750"/>
          <p14:tracePt t="38397" x="5580063" y="6127750"/>
          <p14:tracePt t="38410" x="5680075" y="6135688"/>
          <p14:tracePt t="38411" x="5697538" y="6135688"/>
          <p14:tracePt t="38426" x="5848350" y="6153150"/>
          <p14:tracePt t="38427" x="5865813" y="6153150"/>
          <p14:tracePt t="38443" x="5999163" y="6169025"/>
          <p14:tracePt t="38444" x="6032500" y="6169025"/>
          <p14:tracePt t="38460" x="6142038" y="6169025"/>
          <p14:tracePt t="38461" x="6159500" y="6178550"/>
          <p14:tracePt t="38477" x="6226175" y="6178550"/>
          <p14:tracePt t="38478" x="6242050" y="6178550"/>
          <p14:tracePt t="38494" x="6276975" y="6178550"/>
          <p14:tracePt t="38510" x="6310313" y="6169025"/>
          <p14:tracePt t="38527" x="6326188" y="6169025"/>
          <p14:tracePt t="38528" x="6335713" y="6169025"/>
          <p14:tracePt t="38544" x="6351588" y="6169025"/>
          <p14:tracePt t="38560" x="6359525" y="6169025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D01CD-5452-09DC-7668-A80321D40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dist"/>
            <a:r>
              <a:rPr lang="tr-TR" sz="2800" dirty="0"/>
              <a:t>tekil - </a:t>
            </a:r>
            <a:r>
              <a:rPr lang="tr-TR" sz="2800" dirty="0" err="1"/>
              <a:t>singular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6BDF6-144F-7394-7ACD-33CF9802C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3200" dirty="0"/>
              <a:t>hayvan 		</a:t>
            </a:r>
            <a:r>
              <a:rPr lang="tr-TR" sz="3200" dirty="0" err="1"/>
              <a:t>animal</a:t>
            </a:r>
            <a:r>
              <a:rPr lang="tr-TR" sz="3200" dirty="0"/>
              <a:t>	</a:t>
            </a:r>
            <a:endParaRPr lang="tr-TR" sz="3200" dirty="0">
              <a:solidFill>
                <a:srgbClr val="FF0000"/>
              </a:solidFill>
            </a:endParaRPr>
          </a:p>
          <a:p>
            <a:r>
              <a:rPr lang="tr-TR" sz="3200" dirty="0"/>
              <a:t>elma		</a:t>
            </a:r>
            <a:r>
              <a:rPr lang="tr-TR" sz="3200" dirty="0" err="1"/>
              <a:t>apple</a:t>
            </a:r>
            <a:r>
              <a:rPr lang="tr-TR" sz="3200" dirty="0"/>
              <a:t>	</a:t>
            </a:r>
            <a:endParaRPr lang="tr-TR" sz="3200" dirty="0">
              <a:solidFill>
                <a:srgbClr val="FF0000"/>
              </a:solidFill>
            </a:endParaRPr>
          </a:p>
          <a:p>
            <a:r>
              <a:rPr lang="tr-TR" sz="3200" dirty="0"/>
              <a:t>biber		</a:t>
            </a:r>
            <a:r>
              <a:rPr lang="tr-TR" sz="3200" dirty="0" err="1"/>
              <a:t>pepper</a:t>
            </a:r>
            <a:r>
              <a:rPr lang="tr-TR" sz="3200" dirty="0">
                <a:solidFill>
                  <a:srgbClr val="FF0000"/>
                </a:solidFill>
              </a:rPr>
              <a:t>	</a:t>
            </a:r>
          </a:p>
          <a:p>
            <a:r>
              <a:rPr lang="tr-TR" sz="3200" dirty="0"/>
              <a:t>çiçek 		</a:t>
            </a:r>
            <a:r>
              <a:rPr lang="tr-TR" sz="3200" dirty="0" err="1"/>
              <a:t>flower</a:t>
            </a:r>
            <a:r>
              <a:rPr lang="tr-TR" sz="3200" dirty="0">
                <a:solidFill>
                  <a:srgbClr val="FF0000"/>
                </a:solidFill>
              </a:rPr>
              <a:t>	</a:t>
            </a:r>
          </a:p>
          <a:p>
            <a:r>
              <a:rPr lang="tr-TR" sz="3200" dirty="0"/>
              <a:t>masa  		</a:t>
            </a:r>
            <a:r>
              <a:rPr lang="tr-TR" sz="3200" dirty="0" err="1"/>
              <a:t>table</a:t>
            </a:r>
            <a:r>
              <a:rPr lang="tr-TR" sz="3200" dirty="0"/>
              <a:t>	</a:t>
            </a:r>
            <a:endParaRPr lang="tr-TR" sz="32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A6DDA-4DDD-359A-B584-CDB032E15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dist"/>
            <a:r>
              <a:rPr lang="tr-TR" sz="2800" dirty="0"/>
              <a:t>çoğul - </a:t>
            </a:r>
            <a:r>
              <a:rPr lang="tr-TR" sz="2800" dirty="0" err="1"/>
              <a:t>plural</a:t>
            </a:r>
            <a:endParaRPr lang="en-US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BA71D9-6F0E-338F-6745-5432C46E5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3200" dirty="0"/>
              <a:t>hayvan</a:t>
            </a:r>
            <a:r>
              <a:rPr lang="tr-TR" sz="3200" dirty="0">
                <a:solidFill>
                  <a:srgbClr val="FF0000"/>
                </a:solidFill>
              </a:rPr>
              <a:t>lar	</a:t>
            </a:r>
            <a:r>
              <a:rPr lang="tr-TR" sz="3200" dirty="0" err="1"/>
              <a:t>animals</a:t>
            </a:r>
            <a:endParaRPr lang="tr-TR" sz="3200" dirty="0"/>
          </a:p>
          <a:p>
            <a:r>
              <a:rPr lang="tr-TR" sz="3200" dirty="0"/>
              <a:t>elma</a:t>
            </a:r>
            <a:r>
              <a:rPr lang="tr-TR" sz="3200" dirty="0">
                <a:solidFill>
                  <a:srgbClr val="FF0000"/>
                </a:solidFill>
              </a:rPr>
              <a:t>lar		</a:t>
            </a:r>
            <a:r>
              <a:rPr lang="tr-TR" sz="3200" dirty="0" err="1"/>
              <a:t>apples</a:t>
            </a:r>
            <a:r>
              <a:rPr lang="tr-TR" sz="3200" dirty="0">
                <a:solidFill>
                  <a:srgbClr val="FF0000"/>
                </a:solidFill>
              </a:rPr>
              <a:t>	</a:t>
            </a:r>
          </a:p>
          <a:p>
            <a:r>
              <a:rPr lang="tr-TR" sz="3200" dirty="0"/>
              <a:t>biber</a:t>
            </a:r>
            <a:r>
              <a:rPr lang="tr-TR" sz="3200" dirty="0">
                <a:solidFill>
                  <a:srgbClr val="FF0000"/>
                </a:solidFill>
              </a:rPr>
              <a:t>ler		</a:t>
            </a:r>
            <a:r>
              <a:rPr lang="tr-TR" sz="3200" dirty="0" err="1"/>
              <a:t>peppers</a:t>
            </a:r>
            <a:endParaRPr lang="tr-TR" sz="3200" dirty="0">
              <a:solidFill>
                <a:srgbClr val="FF0000"/>
              </a:solidFill>
            </a:endParaRPr>
          </a:p>
          <a:p>
            <a:r>
              <a:rPr lang="tr-TR" sz="3200" dirty="0"/>
              <a:t>çiçek</a:t>
            </a:r>
            <a:r>
              <a:rPr lang="tr-TR" sz="3200" dirty="0">
                <a:solidFill>
                  <a:srgbClr val="FF0000"/>
                </a:solidFill>
              </a:rPr>
              <a:t>ler		</a:t>
            </a:r>
            <a:r>
              <a:rPr lang="tr-TR" sz="3200" dirty="0" err="1"/>
              <a:t>flower</a:t>
            </a:r>
            <a:r>
              <a:rPr lang="tr-TR" sz="3200" dirty="0" err="1">
                <a:solidFill>
                  <a:srgbClr val="FF0000"/>
                </a:solidFill>
              </a:rPr>
              <a:t>s</a:t>
            </a:r>
            <a:endParaRPr lang="en-US" sz="3200" dirty="0"/>
          </a:p>
          <a:p>
            <a:r>
              <a:rPr lang="tr-TR" sz="3200" dirty="0"/>
              <a:t>masa</a:t>
            </a:r>
            <a:r>
              <a:rPr lang="tr-TR" sz="3200" dirty="0">
                <a:solidFill>
                  <a:srgbClr val="FF0000"/>
                </a:solidFill>
              </a:rPr>
              <a:t>lar		</a:t>
            </a:r>
            <a:r>
              <a:rPr lang="tr-TR" sz="3200" dirty="0"/>
              <a:t> </a:t>
            </a:r>
            <a:r>
              <a:rPr lang="tr-TR" sz="3200" dirty="0" err="1"/>
              <a:t>tables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DDDA26-C75C-E15A-AEE3-C8F801C3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-</a:t>
            </a:r>
            <a:r>
              <a:rPr lang="tr-TR" dirty="0" err="1"/>
              <a:t>ler</a:t>
            </a:r>
            <a:r>
              <a:rPr lang="tr-TR" dirty="0"/>
              <a:t>, -</a:t>
            </a:r>
            <a:r>
              <a:rPr lang="tr-TR" dirty="0" err="1"/>
              <a:t>lar</a:t>
            </a:r>
            <a:r>
              <a:rPr lang="tr-TR" dirty="0"/>
              <a:t>: </a:t>
            </a:r>
            <a:r>
              <a:rPr lang="tr-TR" b="1" dirty="0" err="1"/>
              <a:t>plural</a:t>
            </a:r>
            <a:r>
              <a:rPr lang="tr-T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7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93"/>
    </mc:Choice>
    <mc:Fallback xmlns="">
      <p:transition spd="slow" advTm="19393"/>
    </mc:Fallback>
  </mc:AlternateContent>
  <p:extLst>
    <p:ext uri="{3A86A75C-4F4B-4683-9AE1-C65F6400EC91}">
      <p14:laserTraceLst xmlns:p14="http://schemas.microsoft.com/office/powerpoint/2010/main">
        <p14:tracePtLst>
          <p14:tracePt t="3174" x="6359525" y="6161088"/>
          <p14:tracePt t="3182" x="6359525" y="6153150"/>
          <p14:tracePt t="3189" x="6359525" y="6127750"/>
          <p14:tracePt t="3189" x="6359525" y="6119813"/>
          <p14:tracePt t="3205" x="6310313" y="6069013"/>
          <p14:tracePt t="3206" x="6292850" y="6069013"/>
          <p14:tracePt t="3207" x="6292850" y="6061075"/>
          <p14:tracePt t="3222" x="6208713" y="6018213"/>
          <p14:tracePt t="3223" x="6200775" y="6018213"/>
          <p14:tracePt t="3238" x="6124575" y="5976938"/>
          <p14:tracePt t="3239" x="6116638" y="5959475"/>
          <p14:tracePt t="3255" x="6049963" y="5918200"/>
          <p14:tracePt t="3256" x="6032500" y="5918200"/>
          <p14:tracePt t="3272" x="5957888" y="5867400"/>
          <p14:tracePt t="3272" x="5949950" y="5859463"/>
          <p14:tracePt t="3274" x="5932488" y="5859463"/>
          <p14:tracePt t="3275" x="5932488" y="5849938"/>
          <p14:tracePt t="3277" x="5915025" y="5849938"/>
          <p14:tracePt t="3278" x="5915025" y="5834063"/>
          <p14:tracePt t="3278" x="5907088" y="5834063"/>
          <p14:tracePt t="3288" x="5873750" y="5808663"/>
          <p14:tracePt t="3289" x="5848350" y="5791200"/>
          <p14:tracePt t="3290" x="5848350" y="5783263"/>
          <p14:tracePt t="3305" x="5789613" y="5741988"/>
          <p14:tracePt t="3306" x="5781675" y="5724525"/>
          <p14:tracePt t="3322" x="5705475" y="5657850"/>
          <p14:tracePt t="3323" x="5680075" y="5640388"/>
          <p14:tracePt t="3338" x="5580063" y="5556250"/>
          <p14:tracePt t="3339" x="5546725" y="5532438"/>
          <p14:tracePt t="3340" x="5546725" y="5522913"/>
          <p14:tracePt t="3355" x="5386388" y="5397500"/>
          <p14:tracePt t="3356" x="5345113" y="5364163"/>
          <p14:tracePt t="3357" x="5337175" y="5356225"/>
          <p14:tracePt t="3359" x="5327650" y="5346700"/>
          <p14:tracePt t="3361" x="5286375" y="5313363"/>
          <p14:tracePt t="3362" x="5278438" y="5305425"/>
          <p14:tracePt t="3372" x="5160963" y="5221288"/>
          <p14:tracePt t="3373" x="5135563" y="5195888"/>
          <p14:tracePt t="3374" x="5127625" y="5187950"/>
          <p14:tracePt t="3375" x="5118100" y="5178425"/>
          <p14:tracePt t="3377" x="5084763" y="5154613"/>
          <p14:tracePt t="3378" x="5051425" y="5137150"/>
          <p14:tracePt t="3379" x="5051425" y="5119688"/>
          <p14:tracePt t="3380" x="5033963" y="5111750"/>
          <p14:tracePt t="3388" x="4951413" y="5037138"/>
          <p14:tracePt t="3405" x="4775200" y="4894263"/>
          <p14:tracePt t="3406" x="4740275" y="4868863"/>
          <p14:tracePt t="3422" x="4614863" y="4767263"/>
          <p14:tracePt t="3423" x="4589463" y="4743450"/>
          <p14:tracePt t="3438" x="4489450" y="4659313"/>
          <p14:tracePt t="3439" x="4464050" y="4641850"/>
          <p14:tracePt t="3455" x="4379913" y="4549775"/>
          <p14:tracePt t="3472" x="4287838" y="4440238"/>
          <p14:tracePt t="3472" x="4279900" y="4432300"/>
          <p14:tracePt t="3473" x="4270375" y="4424363"/>
          <p14:tracePt t="3474" x="4270375" y="4406900"/>
          <p14:tracePt t="3488" x="4195763" y="4348163"/>
          <p14:tracePt t="3489" x="4187825" y="4314825"/>
          <p14:tracePt t="3505" x="4111625" y="4238625"/>
          <p14:tracePt t="3506" x="4103688" y="4230688"/>
          <p14:tracePt t="3522" x="4035425" y="4179888"/>
          <p14:tracePt t="3538" x="3960813" y="4130675"/>
          <p14:tracePt t="3539" x="3952875" y="4113213"/>
          <p14:tracePt t="3541" x="3943350" y="4105275"/>
          <p14:tracePt t="3556" x="3902075" y="4071938"/>
          <p14:tracePt t="3556" x="3876675" y="4062413"/>
          <p14:tracePt t="3572" x="3835400" y="4046538"/>
          <p14:tracePt t="3687" x="3825875" y="4046538"/>
          <p14:tracePt t="3691" x="3810000" y="4046538"/>
          <p14:tracePt t="3707" x="3708400" y="4029075"/>
          <p14:tracePt t="3722" x="3608388" y="4003675"/>
          <p14:tracePt t="3738" x="3457575" y="3970338"/>
          <p14:tracePt t="3755" x="3314700" y="3929063"/>
          <p14:tracePt t="3756" x="3306763" y="3919538"/>
          <p14:tracePt t="3772" x="3189288" y="3860800"/>
          <p14:tracePt t="3773" x="3163888" y="3844925"/>
          <p14:tracePt t="3774" x="3154363" y="3844925"/>
          <p14:tracePt t="3789" x="3079750" y="3794125"/>
          <p14:tracePt t="3789" x="3071813" y="3794125"/>
          <p14:tracePt t="3790" x="3071813" y="3776663"/>
          <p14:tracePt t="3806" x="3021013" y="3735388"/>
          <p14:tracePt t="3806" x="3013075" y="3727450"/>
          <p14:tracePt t="3826" x="2978150" y="3694113"/>
          <p14:tracePt t="3828" x="2978150" y="3684588"/>
          <p14:tracePt t="3842" x="2970213" y="3676650"/>
          <p14:tracePt t="3844" x="2954338" y="3676650"/>
          <p14:tracePt t="3916" x="2954338" y="3668713"/>
          <p14:tracePt t="3922" x="2962275" y="3651250"/>
          <p14:tracePt t="3925" x="2970213" y="3651250"/>
          <p14:tracePt t="3939" x="2995613" y="3592513"/>
          <p14:tracePt t="3940" x="3003550" y="3584575"/>
          <p14:tracePt t="3941" x="3003550" y="3567113"/>
          <p14:tracePt t="3956" x="3054350" y="3508375"/>
          <p14:tracePt t="3957" x="3062288" y="3482975"/>
          <p14:tracePt t="3972" x="3138488" y="3416300"/>
          <p14:tracePt t="3989" x="3263900" y="3273425"/>
          <p14:tracePt t="3990" x="3271838" y="3248025"/>
          <p14:tracePt t="3991" x="3289300" y="3232150"/>
          <p14:tracePt t="3993" x="3297238" y="3232150"/>
          <p14:tracePt t="3995" x="3330575" y="3214688"/>
          <p14:tracePt t="3996" x="3340100" y="3189288"/>
          <p14:tracePt t="4006" x="3398838" y="3140075"/>
          <p14:tracePt t="4007" x="3424238" y="3122613"/>
          <p14:tracePt t="4008" x="3424238" y="3105150"/>
          <p14:tracePt t="4009" x="3440113" y="3097213"/>
          <p14:tracePt t="4022" x="3549650" y="3022600"/>
          <p14:tracePt t="4023" x="3590925" y="3013075"/>
          <p14:tracePt t="4024" x="3600450" y="3005138"/>
          <p14:tracePt t="4039" x="3725863" y="2938463"/>
          <p14:tracePt t="4040" x="3751263" y="2928938"/>
          <p14:tracePt t="4040" x="3759200" y="2928938"/>
          <p14:tracePt t="4041" x="3767138" y="2921000"/>
          <p14:tracePt t="4056" x="3876675" y="2879725"/>
          <p14:tracePt t="4057" x="3884613" y="2870200"/>
          <p14:tracePt t="4058" x="3894138" y="2870200"/>
          <p14:tracePt t="4059" x="3894138" y="2854325"/>
          <p14:tracePt t="4060" x="3902075" y="2854325"/>
          <p14:tracePt t="4073" x="3943350" y="2836863"/>
          <p14:tracePt t="4089" x="3976688" y="2811463"/>
          <p14:tracePt t="4089" x="3986213" y="2811463"/>
          <p14:tracePt t="4106" x="4011613" y="2803525"/>
          <p14:tracePt t="4123" x="4044950" y="2795588"/>
          <p14:tracePt t="4140" x="4070350" y="2786063"/>
          <p14:tracePt t="4157" x="4086225" y="2786063"/>
          <p14:tracePt t="4578" x="4078288" y="2786063"/>
          <p14:tracePt t="4580" x="4070350" y="2786063"/>
          <p14:tracePt t="4587" x="4027488" y="2786063"/>
          <p14:tracePt t="4590" x="4019550" y="2786063"/>
          <p14:tracePt t="4592" x="3994150" y="2786063"/>
          <p14:tracePt t="4593" x="3986213" y="2795588"/>
          <p14:tracePt t="4594" x="3960813" y="2795588"/>
          <p14:tracePt t="4598" x="3943350" y="2795588"/>
          <p14:tracePt t="4606" x="3894138" y="2811463"/>
          <p14:tracePt t="4607" x="3868738" y="2811463"/>
          <p14:tracePt t="4623" x="3767138" y="2820988"/>
          <p14:tracePt t="4624" x="3741738" y="2820988"/>
          <p14:tracePt t="4624" x="3733800" y="2820988"/>
          <p14:tracePt t="4639" x="3624263" y="2820988"/>
          <p14:tracePt t="4640" x="3608388" y="2820988"/>
          <p14:tracePt t="4641" x="3582988" y="2820988"/>
          <p14:tracePt t="4657" x="3473450" y="2803525"/>
          <p14:tracePt t="4658" x="3448050" y="2803525"/>
          <p14:tracePt t="4658" x="3440113" y="2803525"/>
          <p14:tracePt t="4673" x="3348038" y="2795588"/>
          <p14:tracePt t="4674" x="3322638" y="2786063"/>
          <p14:tracePt t="4689" x="3271838" y="2770188"/>
          <p14:tracePt t="4706" x="3263900" y="2770188"/>
          <p14:tracePt t="5009" x="3248025" y="2770188"/>
          <p14:tracePt t="5013" x="3238500" y="2770188"/>
          <p14:tracePt t="5023" x="3163888" y="2752725"/>
          <p14:tracePt t="5024" x="3138488" y="2752725"/>
          <p14:tracePt t="5040" x="2936875" y="2686050"/>
          <p14:tracePt t="5041" x="2895600" y="2668588"/>
          <p14:tracePt t="5042" x="2886075" y="2668588"/>
          <p14:tracePt t="5044" x="2860675" y="2668588"/>
          <p14:tracePt t="5046" x="2827338" y="2660650"/>
          <p14:tracePt t="5047" x="2819400" y="2644775"/>
          <p14:tracePt t="5047" x="2801938" y="2644775"/>
          <p14:tracePt t="5048" x="2786063" y="2644775"/>
          <p14:tracePt t="5056" x="2684463" y="2619375"/>
          <p14:tracePt t="5073" x="2382838" y="2543175"/>
          <p14:tracePt t="5074" x="2341563" y="2517775"/>
          <p14:tracePt t="5090" x="2106613" y="2468563"/>
          <p14:tracePt t="5091" x="2055813" y="2451100"/>
          <p14:tracePt t="5106" x="1854200" y="2409825"/>
          <p14:tracePt t="5107" x="1838325" y="2409825"/>
          <p14:tracePt t="5123" x="1677988" y="2374900"/>
          <p14:tracePt t="5140" x="1611313" y="2351088"/>
          <p14:tracePt t="5172" x="1611313" y="2341563"/>
          <p14:tracePt t="5175" x="1619250" y="2341563"/>
          <p14:tracePt t="5191" x="1619250" y="2333625"/>
          <p14:tracePt t="5207" x="1627188" y="2333625"/>
          <p14:tracePt t="5268" x="1636713" y="2333625"/>
          <p14:tracePt t="5274" x="1652588" y="2333625"/>
          <p14:tracePt t="5282" x="1662113" y="2333625"/>
          <p14:tracePt t="5290" x="1670050" y="2333625"/>
          <p14:tracePt t="5291" x="1670050" y="2325688"/>
          <p14:tracePt t="5307" x="1695450" y="2325688"/>
          <p14:tracePt t="5324" x="1703388" y="2325688"/>
          <p14:tracePt t="5340" x="1711325" y="2308225"/>
          <p14:tracePt t="5380" x="1720850" y="2308225"/>
          <p14:tracePt t="6705" x="1720850" y="2316163"/>
          <p14:tracePt t="6708" x="1720850" y="2325688"/>
          <p14:tracePt t="6726" x="1754188" y="2484438"/>
          <p14:tracePt t="6727" x="1754188" y="2492375"/>
          <p14:tracePt t="6728" x="1754188" y="2501900"/>
          <p14:tracePt t="6729" x="1754188" y="2517775"/>
          <p14:tracePt t="6741" x="1754188" y="2586038"/>
          <p14:tracePt t="6758" x="1754188" y="2693988"/>
          <p14:tracePt t="6759" x="1754188" y="2711450"/>
          <p14:tracePt t="6774" x="1754188" y="2862263"/>
          <p14:tracePt t="6775" x="1754188" y="2879725"/>
          <p14:tracePt t="6777" x="1754188" y="2895600"/>
          <p14:tracePt t="6778" x="1754188" y="2905125"/>
          <p14:tracePt t="6779" x="1754188" y="2921000"/>
          <p14:tracePt t="6791" x="1720850" y="3030538"/>
          <p14:tracePt t="6792" x="1720850" y="3063875"/>
          <p14:tracePt t="6793" x="1711325" y="3071813"/>
          <p14:tracePt t="6808" x="1670050" y="3148013"/>
          <p14:tracePt t="6809" x="1652588" y="3163888"/>
          <p14:tracePt t="6825" x="1644650" y="3198813"/>
          <p14:tracePt t="6826" x="1636713" y="3198813"/>
          <p14:tracePt t="6979" x="1636713" y="3189288"/>
          <p14:tracePt t="6980" x="1636713" y="3181350"/>
          <p14:tracePt t="6983" x="1636713" y="3173413"/>
          <p14:tracePt t="6992" x="1652588" y="3148013"/>
          <p14:tracePt t="7009" x="1652588" y="3122613"/>
          <p14:tracePt t="7025" x="1652588" y="3105150"/>
          <p14:tracePt t="7026" x="1652588" y="3097213"/>
          <p14:tracePt t="7041" x="1662113" y="3081338"/>
          <p14:tracePt t="7058" x="1677988" y="3038475"/>
          <p14:tracePt t="7075" x="1703388" y="3013075"/>
          <p14:tracePt t="7076" x="1703388" y="3005138"/>
          <p14:tracePt t="7092" x="1720850" y="2997200"/>
          <p14:tracePt t="7109" x="1744663" y="2979738"/>
          <p14:tracePt t="7133" x="1754188" y="2979738"/>
          <p14:tracePt t="7142" x="1754188" y="2971800"/>
          <p14:tracePt t="7142" x="1762125" y="2971800"/>
          <p14:tracePt t="7158" x="1795463" y="2938463"/>
          <p14:tracePt t="7175" x="1820863" y="2921000"/>
          <p14:tracePt t="7176" x="1828800" y="2921000"/>
          <p14:tracePt t="7192" x="1862138" y="2895600"/>
          <p14:tracePt t="7193" x="1871663" y="2887663"/>
          <p14:tracePt t="7208" x="1887538" y="2870200"/>
          <p14:tracePt t="7209" x="1905000" y="2870200"/>
          <p14:tracePt t="7225" x="1930400" y="2846388"/>
          <p14:tracePt t="7242" x="1946275" y="2836863"/>
          <p14:tracePt t="7271" x="1955800" y="2836863"/>
          <p14:tracePt t="7681" x="2014538" y="2854325"/>
          <p14:tracePt t="7681" x="2030413" y="2854325"/>
          <p14:tracePt t="7682" x="2047875" y="2862263"/>
          <p14:tracePt t="7684" x="2081213" y="2870200"/>
          <p14:tracePt t="7685" x="2089150" y="2870200"/>
          <p14:tracePt t="7692" x="2181225" y="2905125"/>
          <p14:tracePt t="7693" x="2249488" y="2921000"/>
          <p14:tracePt t="7710" x="2719388" y="3022600"/>
          <p14:tracePt t="7725" x="3163888" y="3081338"/>
          <p14:tracePt t="7726" x="3271838" y="3105150"/>
          <p14:tracePt t="7742" x="3876675" y="3189288"/>
          <p14:tracePt t="7743" x="3968750" y="3206750"/>
          <p14:tracePt t="7759" x="4606925" y="3290888"/>
          <p14:tracePt t="7775" x="5370513" y="3357563"/>
          <p14:tracePt t="7776" x="5454650" y="3357563"/>
          <p14:tracePt t="7777" x="5513388" y="3365500"/>
          <p14:tracePt t="7792" x="6024563" y="3375025"/>
          <p14:tracePt t="7793" x="6142038" y="3375025"/>
          <p14:tracePt t="7809" x="6604000" y="3375025"/>
          <p14:tracePt t="7809" x="6653213" y="3375025"/>
          <p14:tracePt t="7810" x="6688138" y="3375025"/>
          <p14:tracePt t="7826" x="6997700" y="3375025"/>
          <p14:tracePt t="7827" x="7031038" y="3375025"/>
          <p14:tracePt t="7828" x="7040563" y="3375025"/>
          <p14:tracePt t="7829" x="7048500" y="3375025"/>
          <p14:tracePt t="7830" x="7073900" y="3375025"/>
          <p14:tracePt t="7832" x="7089775" y="3375025"/>
          <p14:tracePt t="7833" x="7115175" y="3375025"/>
          <p14:tracePt t="7833" x="7123113" y="3375025"/>
          <p14:tracePt t="7842" x="7199313" y="3375025"/>
          <p14:tracePt t="7843" x="7216775" y="3375025"/>
          <p14:tracePt t="7859" x="7275513" y="3349625"/>
          <p14:tracePt t="7989" x="7283450" y="3349625"/>
          <p14:tracePt t="7991" x="7316788" y="3340100"/>
          <p14:tracePt t="7994" x="7342188" y="3340100"/>
          <p14:tracePt t="7995" x="7358063" y="3332163"/>
          <p14:tracePt t="8009" x="7500938" y="3298825"/>
          <p14:tracePt t="8010" x="7551738" y="3298825"/>
          <p14:tracePt t="8026" x="7745413" y="3298825"/>
          <p14:tracePt t="8042" x="7970838" y="3298825"/>
          <p14:tracePt t="8043" x="8013700" y="3298825"/>
          <p14:tracePt t="8059" x="8197850" y="3316288"/>
          <p14:tracePt t="8060" x="8239125" y="3316288"/>
          <p14:tracePt t="8076" x="8374063" y="3316288"/>
          <p14:tracePt t="8093" x="8424863" y="3298825"/>
          <p14:tracePt t="8168" x="8424863" y="3290888"/>
          <p14:tracePt t="8171" x="8424863" y="3273425"/>
          <p14:tracePt t="8176" x="8424863" y="3265488"/>
          <p14:tracePt t="8177" x="8407400" y="3257550"/>
          <p14:tracePt t="8193" x="8366125" y="3214688"/>
          <p14:tracePt t="8194" x="8366125" y="3206750"/>
          <p14:tracePt t="8195" x="8356600" y="3206750"/>
          <p14:tracePt t="8209" x="8340725" y="3181350"/>
          <p14:tracePt t="8225" x="8315325" y="3173413"/>
          <p14:tracePt t="8243" x="8281988" y="3163888"/>
          <p14:tracePt t="8244" x="8274050" y="3148013"/>
          <p14:tracePt t="8260" x="8231188" y="3140075"/>
          <p14:tracePt t="8261" x="8223250" y="3130550"/>
          <p14:tracePt t="8276" x="8189913" y="3105150"/>
          <p14:tracePt t="8293" x="8147050" y="3089275"/>
          <p14:tracePt t="8309" x="8088313" y="3055938"/>
          <p14:tracePt t="8326" x="8004175" y="3013075"/>
          <p14:tracePt t="8327" x="7988300" y="2997200"/>
          <p14:tracePt t="8343" x="7945438" y="2963863"/>
          <p14:tracePt t="8343" x="7937500" y="2963863"/>
          <p14:tracePt t="8360" x="7904163" y="2928938"/>
          <p14:tracePt t="8361" x="7896225" y="2921000"/>
          <p14:tracePt t="8377" x="7886700" y="2895600"/>
          <p14:tracePt t="9130" x="7878763" y="2895600"/>
          <p14:tracePt t="9138" x="7862888" y="2905125"/>
          <p14:tracePt t="9140" x="7853363" y="2905125"/>
          <p14:tracePt t="9145" x="7845425" y="2913063"/>
          <p14:tracePt t="9160" x="7820025" y="2938463"/>
          <p14:tracePt t="9177" x="7778750" y="2954338"/>
          <p14:tracePt t="9178" x="7769225" y="2963863"/>
          <p14:tracePt t="9178" x="7761288" y="2963863"/>
          <p14:tracePt t="9193" x="7651750" y="2997200"/>
          <p14:tracePt t="9194" x="7635875" y="3022600"/>
          <p14:tracePt t="9210" x="7459663" y="3063875"/>
          <p14:tracePt t="9211" x="7416800" y="3071813"/>
          <p14:tracePt t="9212" x="7400925" y="3071813"/>
          <p14:tracePt t="9214" x="7392988" y="3071813"/>
          <p14:tracePt t="9215" x="7375525" y="3081338"/>
          <p14:tracePt t="9216" x="7350125" y="3081338"/>
          <p14:tracePt t="9227" x="7207250" y="3122613"/>
          <p14:tracePt t="9227" x="7173913" y="3130550"/>
          <p14:tracePt t="9228" x="7148513" y="3130550"/>
          <p14:tracePt t="9243" x="6888163" y="3189288"/>
          <p14:tracePt t="9244" x="6829425" y="3198813"/>
          <p14:tracePt t="9260" x="6511925" y="3273425"/>
          <p14:tracePt t="9261" x="6427788" y="3281363"/>
          <p14:tracePt t="9277" x="6083300" y="3340100"/>
          <p14:tracePt t="9278" x="6008688" y="3357563"/>
          <p14:tracePt t="9279" x="5991225" y="3365500"/>
          <p14:tracePt t="9281" x="5957888" y="3365500"/>
          <p14:tracePt t="9283" x="5915025" y="3375025"/>
          <p14:tracePt t="9283" x="5881688" y="3382963"/>
          <p14:tracePt t="9284" x="5865813" y="3382963"/>
          <p14:tracePt t="9293" x="5680075" y="3408363"/>
          <p14:tracePt t="9294" x="5613400" y="3424238"/>
          <p14:tracePt t="9295" x="5588000" y="3424238"/>
          <p14:tracePt t="9310" x="5245100" y="3467100"/>
          <p14:tracePt t="9311" x="5151438" y="3482975"/>
          <p14:tracePt t="9327" x="4757738" y="3508375"/>
          <p14:tracePt t="9328" x="4699000" y="3525838"/>
          <p14:tracePt t="9329" x="4665663" y="3525838"/>
          <p14:tracePt t="9330" x="4632325" y="3525838"/>
          <p14:tracePt t="9332" x="4573588" y="3533775"/>
          <p14:tracePt t="9333" x="4522788" y="3533775"/>
          <p14:tracePt t="9334" x="4489450" y="3533775"/>
          <p14:tracePt t="9343" x="4254500" y="3541713"/>
          <p14:tracePt t="9344" x="4162425" y="3551238"/>
          <p14:tracePt t="9345" x="4129088" y="3551238"/>
          <p14:tracePt t="9361" x="3600450" y="3576638"/>
          <p14:tracePt t="9362" x="3516313" y="3576638"/>
          <p14:tracePt t="9363" x="3482975" y="3576638"/>
          <p14:tracePt t="9365" x="3448050" y="3576638"/>
          <p14:tracePt t="9367" x="3373438" y="3576638"/>
          <p14:tracePt t="9367" x="3330575" y="3576638"/>
          <p14:tracePt t="9368" x="3306763" y="3584575"/>
          <p14:tracePt t="9377" x="3054350" y="3584575"/>
          <p14:tracePt t="9378" x="2944813" y="3584575"/>
          <p14:tracePt t="9379" x="2911475" y="3584575"/>
          <p14:tracePt t="9380" x="2886075" y="3584575"/>
          <p14:tracePt t="9382" x="2844800" y="3584575"/>
          <p14:tracePt t="9383" x="2778125" y="3584575"/>
          <p14:tracePt t="9384" x="2743200" y="3584575"/>
          <p14:tracePt t="9393" x="2508250" y="3592513"/>
          <p14:tracePt t="9394" x="2400300" y="3592513"/>
          <p14:tracePt t="9410" x="1963738" y="3567113"/>
          <p14:tracePt t="9411" x="1879600" y="3559175"/>
          <p14:tracePt t="9427" x="1509713" y="3517900"/>
          <p14:tracePt t="9428" x="1443038" y="3508375"/>
          <p14:tracePt t="9443" x="1149350" y="3482975"/>
          <p14:tracePt t="9444" x="1123950" y="3482975"/>
          <p14:tracePt t="9460" x="889000" y="3467100"/>
          <p14:tracePt t="9461" x="847725" y="3467100"/>
          <p14:tracePt t="9477" x="687388" y="3459163"/>
          <p14:tracePt t="9478" x="671513" y="3459163"/>
          <p14:tracePt t="9493" x="628650" y="3459163"/>
          <p14:tracePt t="9511" x="628650" y="3467100"/>
          <p14:tracePt t="9528" x="646113" y="3467100"/>
          <p14:tracePt t="9544" x="654050" y="3467100"/>
          <p14:tracePt t="9564" x="663575" y="3467100"/>
          <p14:tracePt t="9615" x="671513" y="3467100"/>
          <p14:tracePt t="9727" x="687388" y="3467100"/>
          <p14:tracePt t="9739" x="696913" y="3467100"/>
          <p14:tracePt t="9746" x="704850" y="3467100"/>
          <p14:tracePt t="9761" x="712788" y="3467100"/>
          <p14:tracePt t="9777" x="730250" y="3467100"/>
          <p14:tracePt t="9794" x="788988" y="3482975"/>
          <p14:tracePt t="9795" x="814388" y="3482975"/>
          <p14:tracePt t="9810" x="914400" y="3482975"/>
          <p14:tracePt t="9811" x="922338" y="3482975"/>
          <p14:tracePt t="9827" x="1031875" y="3475038"/>
          <p14:tracePt t="9828" x="1049338" y="3467100"/>
          <p14:tracePt t="9844" x="1149350" y="3459163"/>
          <p14:tracePt t="9845" x="1166813" y="3459163"/>
          <p14:tracePt t="9861" x="1274763" y="3441700"/>
          <p14:tracePt t="9878" x="1300163" y="3433763"/>
          <p14:tracePt t="10233" x="1317625" y="3433763"/>
          <p14:tracePt t="10239" x="1368425" y="3424238"/>
          <p14:tracePt t="10242" x="1401763" y="3416300"/>
          <p14:tracePt t="10245" x="1409700" y="3416300"/>
          <p14:tracePt t="10250" x="1509713" y="3390900"/>
          <p14:tracePt t="10252" x="1544638" y="3382963"/>
          <p14:tracePt t="10253" x="1577975" y="3382963"/>
          <p14:tracePt t="10254" x="1593850" y="3382963"/>
          <p14:tracePt t="10255" x="1619250" y="3382963"/>
          <p14:tracePt t="10261" x="1695450" y="3375025"/>
          <p14:tracePt t="10262" x="1754188" y="3375025"/>
          <p14:tracePt t="10263" x="1779588" y="3375025"/>
          <p14:tracePt t="10277" x="2073275" y="3349625"/>
          <p14:tracePt t="10278" x="2155825" y="3349625"/>
          <p14:tracePt t="10279" x="2173288" y="3340100"/>
          <p14:tracePt t="10281" x="2214563" y="3340100"/>
          <p14:tracePt t="10283" x="2282825" y="3340100"/>
          <p14:tracePt t="10284" x="2298700" y="3340100"/>
          <p14:tracePt t="10284" x="2332038" y="3340100"/>
          <p14:tracePt t="10285" x="2366963" y="3332163"/>
          <p14:tracePt t="10294" x="2584450" y="3332163"/>
          <p14:tracePt t="10295" x="2684463" y="3316288"/>
          <p14:tracePt t="10296" x="2719388" y="3316288"/>
          <p14:tracePt t="10311" x="3189288" y="3306763"/>
          <p14:tracePt t="10327" x="3792538" y="3306763"/>
          <p14:tracePt t="10328" x="3894138" y="3306763"/>
          <p14:tracePt t="10344" x="4430713" y="3306763"/>
          <p14:tracePt t="10361" x="4967288" y="3298825"/>
          <p14:tracePt t="10362" x="5018088" y="3290888"/>
          <p14:tracePt t="10363" x="5051425" y="3290888"/>
          <p14:tracePt t="10365" x="5076825" y="3290888"/>
          <p14:tracePt t="10367" x="5135563" y="3290888"/>
          <p14:tracePt t="10367" x="5160963" y="3290888"/>
          <p14:tracePt t="10368" x="5186363" y="3290888"/>
          <p14:tracePt t="10377" x="5362575" y="3265488"/>
          <p14:tracePt t="10379" x="5437188" y="3265488"/>
          <p14:tracePt t="10380" x="5470525" y="3265488"/>
          <p14:tracePt t="10381" x="5487988" y="3265488"/>
          <p14:tracePt t="10383" x="5538788" y="3265488"/>
          <p14:tracePt t="10384" x="5562600" y="3265488"/>
          <p14:tracePt t="10385" x="5597525" y="3265488"/>
          <p14:tracePt t="10385" x="5605463" y="3257550"/>
          <p14:tracePt t="10394" x="5773738" y="3257550"/>
          <p14:tracePt t="10395" x="5848350" y="3248025"/>
          <p14:tracePt t="10411" x="6142038" y="3248025"/>
          <p14:tracePt t="10412" x="6192838" y="3232150"/>
          <p14:tracePt t="10427" x="6402388" y="3222625"/>
          <p14:tracePt t="10428" x="6418263" y="3222625"/>
          <p14:tracePt t="10444" x="6519863" y="3214688"/>
          <p14:tracePt t="10445" x="6527800" y="3214688"/>
          <p14:tracePt t="10461" x="6535738" y="3206750"/>
          <p14:tracePt t="10558" x="6545263" y="3206750"/>
          <p14:tracePt t="10564" x="6545263" y="3189288"/>
          <p14:tracePt t="10564" x="6561138" y="3189288"/>
          <p14:tracePt t="10578" x="6586538" y="3173413"/>
          <p14:tracePt t="10579" x="6604000" y="3163888"/>
          <p14:tracePt t="10594" x="6670675" y="3140075"/>
          <p14:tracePt t="10595" x="6696075" y="3140075"/>
          <p14:tracePt t="10596" x="6704013" y="3140075"/>
          <p14:tracePt t="10611" x="6829425" y="3130550"/>
          <p14:tracePt t="10612" x="6864350" y="3130550"/>
          <p14:tracePt t="10613" x="6872288" y="3130550"/>
          <p14:tracePt t="10616" x="6897688" y="3130550"/>
          <p14:tracePt t="10617" x="6913563" y="3122613"/>
          <p14:tracePt t="10618" x="6923088" y="3122613"/>
          <p14:tracePt t="10628" x="7005638" y="3122613"/>
          <p14:tracePt t="10629" x="7023100" y="3122613"/>
          <p14:tracePt t="10630" x="7031038" y="3122613"/>
          <p14:tracePt t="10630" x="7040563" y="3122613"/>
          <p14:tracePt t="10645" x="7107238" y="3122613"/>
          <p14:tracePt t="10645" x="7115175" y="3122613"/>
          <p14:tracePt t="10661" x="7148513" y="3122613"/>
          <p14:tracePt t="10678" x="7158038" y="3130550"/>
          <p14:tracePt t="10695" x="7165975" y="3148013"/>
          <p14:tracePt t="10713" x="7173913" y="3148013"/>
          <p14:tracePt t="10714" x="7173913" y="3155950"/>
          <p14:tracePt t="10728" x="7173913" y="3163888"/>
          <p14:tracePt t="10729" x="7191375" y="3163888"/>
          <p14:tracePt t="10745" x="7199313" y="3173413"/>
          <p14:tracePt t="10761" x="7232650" y="3214688"/>
          <p14:tracePt t="10778" x="7291388" y="3273425"/>
          <p14:tracePt t="10779" x="7299325" y="3281363"/>
          <p14:tracePt t="10795" x="7358063" y="3324225"/>
          <p14:tracePt t="10796" x="7367588" y="3332163"/>
          <p14:tracePt t="10811" x="7400925" y="3357563"/>
          <p14:tracePt t="10812" x="7408863" y="3365500"/>
          <p14:tracePt t="10828" x="7442200" y="3382963"/>
          <p14:tracePt t="10828" x="7442200" y="3398838"/>
          <p14:tracePt t="10829" x="7451725" y="3398838"/>
          <p14:tracePt t="10845" x="7510463" y="3449638"/>
          <p14:tracePt t="10845" x="7534275" y="3459163"/>
          <p14:tracePt t="10861" x="7610475" y="3500438"/>
          <p14:tracePt t="10862" x="7618413" y="3508375"/>
          <p14:tracePt t="10878" x="7669213" y="3541713"/>
          <p14:tracePt t="10879" x="7677150" y="3541713"/>
          <p14:tracePt t="11381" x="7669213" y="3551238"/>
          <p14:tracePt t="11386" x="7651750" y="3551238"/>
          <p14:tracePt t="11395" x="7643813" y="3551238"/>
          <p14:tracePt t="11412" x="7510463" y="3592513"/>
          <p14:tracePt t="11413" x="7475538" y="3609975"/>
          <p14:tracePt t="11414" x="7467600" y="3609975"/>
          <p14:tracePt t="11415" x="7459663" y="3609975"/>
          <p14:tracePt t="11416" x="7434263" y="3617913"/>
          <p14:tracePt t="11417" x="7400925" y="3617913"/>
          <p14:tracePt t="11418" x="7392988" y="3617913"/>
          <p14:tracePt t="11428" x="7250113" y="3635375"/>
          <p14:tracePt t="11429" x="7181850" y="3651250"/>
          <p14:tracePt t="11445" x="6838950" y="3702050"/>
          <p14:tracePt t="11446" x="6754813" y="3717925"/>
          <p14:tracePt t="11462" x="6310313" y="3776663"/>
          <p14:tracePt t="11463" x="6251575" y="3786188"/>
          <p14:tracePt t="11464" x="6218238" y="3794125"/>
          <p14:tracePt t="11465" x="6183313" y="3794125"/>
          <p14:tracePt t="11467" x="6116638" y="3794125"/>
          <p14:tracePt t="11468" x="6083300" y="3802063"/>
          <p14:tracePt t="11468" x="6049963" y="3802063"/>
          <p14:tracePt t="11469" x="6016625" y="3819525"/>
          <p14:tracePt t="11478" x="5781675" y="3844925"/>
          <p14:tracePt t="11495" x="5051425" y="3919538"/>
          <p14:tracePt t="11496" x="4916488" y="3929063"/>
          <p14:tracePt t="11497" x="4867275" y="3944938"/>
          <p14:tracePt t="11512" x="4237038" y="4003675"/>
          <p14:tracePt t="11513" x="4103688" y="4011613"/>
          <p14:tracePt t="11528" x="3575050" y="4054475"/>
          <p14:tracePt t="11529" x="3482975" y="4071938"/>
          <p14:tracePt t="11545" x="3071813" y="4087813"/>
          <p14:tracePt t="11562" x="2760663" y="4113213"/>
          <p14:tracePt t="11563" x="2727325" y="4113213"/>
          <p14:tracePt t="11579" x="2609850" y="4130675"/>
          <p14:tracePt t="11596" x="2592388" y="4130675"/>
          <p14:tracePt t="11617" x="2592388" y="4138613"/>
          <p14:tracePt t="11630" x="2592388" y="4154488"/>
          <p14:tracePt t="11649" x="2601913" y="4154488"/>
          <p14:tracePt t="11688" x="2592388" y="4154488"/>
          <p14:tracePt t="11692" x="2576513" y="4154488"/>
          <p14:tracePt t="11693" x="2576513" y="4164013"/>
          <p14:tracePt t="11694" x="2566988" y="4164013"/>
          <p14:tracePt t="11697" x="2559050" y="4164013"/>
          <p14:tracePt t="11712" x="2525713" y="4171950"/>
          <p14:tracePt t="11729" x="2508250" y="4171950"/>
          <p14:tracePt t="11758" x="2492375" y="4179888"/>
          <p14:tracePt t="11764" x="2484438" y="4179888"/>
          <p14:tracePt t="11779" x="2474913" y="4197350"/>
          <p14:tracePt t="11780" x="2466975" y="4197350"/>
          <p14:tracePt t="11795" x="2441575" y="4205288"/>
          <p14:tracePt t="11812" x="2408238" y="4205288"/>
          <p14:tracePt t="11813" x="2390775" y="4205288"/>
          <p14:tracePt t="11829" x="2341563" y="4197350"/>
          <p14:tracePt t="11830" x="2341563" y="4189413"/>
          <p14:tracePt t="11831" x="2324100" y="4189413"/>
          <p14:tracePt t="11846" x="2282825" y="4179888"/>
          <p14:tracePt t="11862" x="2239963" y="4154488"/>
          <p14:tracePt t="11879" x="2190750" y="4138613"/>
          <p14:tracePt t="11880" x="2173288" y="4138613"/>
          <p14:tracePt t="11896" x="2139950" y="4113213"/>
          <p14:tracePt t="11912" x="2132013" y="4113213"/>
          <p14:tracePt t="12024" x="2114550" y="4113213"/>
          <p14:tracePt t="12028" x="2114550" y="4105275"/>
          <p14:tracePt t="12033" x="2106613" y="4105275"/>
          <p14:tracePt t="12046" x="2097088" y="4105275"/>
          <p14:tracePt t="12047" x="2097088" y="4095750"/>
          <p14:tracePt t="12062" x="2073275" y="4087813"/>
          <p14:tracePt t="12063" x="2063750" y="4087813"/>
          <p14:tracePt t="12079" x="2047875" y="4071938"/>
          <p14:tracePt t="12096" x="2030413" y="4071938"/>
          <p14:tracePt t="12121" x="2022475" y="4071938"/>
          <p14:tracePt t="12147" x="2014538" y="4071938"/>
          <p14:tracePt t="12328" x="2030413" y="4071938"/>
          <p14:tracePt t="12334" x="2047875" y="4079875"/>
          <p14:tracePt t="12346" x="2097088" y="4087813"/>
          <p14:tracePt t="12363" x="2324100" y="4121150"/>
          <p14:tracePt t="12364" x="2374900" y="4130675"/>
          <p14:tracePt t="12379" x="2643188" y="4154488"/>
          <p14:tracePt t="12380" x="2719388" y="4154488"/>
          <p14:tracePt t="12382" x="2743200" y="4164013"/>
          <p14:tracePt t="12383" x="2760663" y="4164013"/>
          <p14:tracePt t="12384" x="2811463" y="4164013"/>
          <p14:tracePt t="12385" x="2836863" y="4164013"/>
          <p14:tracePt t="12396" x="3095625" y="4164013"/>
          <p14:tracePt t="12397" x="3179763" y="4164013"/>
          <p14:tracePt t="12413" x="3641725" y="4146550"/>
          <p14:tracePt t="12414" x="3751263" y="4146550"/>
          <p14:tracePt t="12415" x="3792538" y="4146550"/>
          <p14:tracePt t="12417" x="3817938" y="4146550"/>
          <p14:tracePt t="12418" x="3894138" y="4146550"/>
          <p14:tracePt t="12419" x="3935413" y="4146550"/>
          <p14:tracePt t="12429" x="4262438" y="4138613"/>
          <p14:tracePt t="12430" x="4379913" y="4138613"/>
          <p14:tracePt t="12431" x="4422775" y="4138613"/>
          <p14:tracePt t="12446" x="4941888" y="4130675"/>
          <p14:tracePt t="12447" x="5059363" y="4130675"/>
          <p14:tracePt t="12462" x="5562600" y="4105275"/>
          <p14:tracePt t="12463" x="5621338" y="4105275"/>
          <p14:tracePt t="12479" x="5991225" y="4105275"/>
          <p14:tracePt t="12480" x="6057900" y="4105275"/>
          <p14:tracePt t="12481" x="6075363" y="4105275"/>
          <p14:tracePt t="12496" x="6310313" y="4095750"/>
          <p14:tracePt t="12497" x="6351588" y="4095750"/>
          <p14:tracePt t="12498" x="6359525" y="4095750"/>
          <p14:tracePt t="12513" x="6486525" y="4095750"/>
          <p14:tracePt t="12514" x="6502400" y="4095750"/>
          <p14:tracePt t="12530" x="6570663" y="4095750"/>
          <p14:tracePt t="12546" x="6619875" y="4087813"/>
          <p14:tracePt t="12563" x="6670675" y="4071938"/>
          <p14:tracePt t="12564" x="6688138" y="4071938"/>
          <p14:tracePt t="12579" x="6729413" y="4062413"/>
          <p14:tracePt t="12580" x="6737350" y="4054475"/>
          <p14:tracePt t="12596" x="6796088" y="4046538"/>
          <p14:tracePt t="12597" x="6813550" y="4046538"/>
          <p14:tracePt t="12613" x="6872288" y="4029075"/>
          <p14:tracePt t="12613" x="6880225" y="4029075"/>
          <p14:tracePt t="12630" x="6938963" y="4029075"/>
          <p14:tracePt t="12631" x="6946900" y="4029075"/>
          <p14:tracePt t="12632" x="6956425" y="4029075"/>
          <p14:tracePt t="12646" x="7031038" y="4029075"/>
          <p14:tracePt t="12647" x="7048500" y="4029075"/>
          <p14:tracePt t="12663" x="7148513" y="4037013"/>
          <p14:tracePt t="12679" x="7291388" y="4046538"/>
          <p14:tracePt t="12680" x="7299325" y="4046538"/>
          <p14:tracePt t="12681" x="7316788" y="4046538"/>
          <p14:tracePt t="12696" x="7408863" y="4046538"/>
          <p14:tracePt t="12697" x="7426325" y="4046538"/>
          <p14:tracePt t="12713" x="7510463" y="4046538"/>
          <p14:tracePt t="12714" x="7526338" y="4046538"/>
          <p14:tracePt t="12715" x="7534275" y="4046538"/>
          <p14:tracePt t="12730" x="7585075" y="4021138"/>
          <p14:tracePt t="12730" x="7593013" y="4021138"/>
          <p14:tracePt t="12747" x="7610475" y="4021138"/>
          <p14:tracePt t="12964" x="7618413" y="4021138"/>
          <p14:tracePt t="12976" x="7618413" y="4011613"/>
          <p14:tracePt t="13469" x="7610475" y="4011613"/>
          <p14:tracePt t="13470" x="7593013" y="4029075"/>
          <p14:tracePt t="13471" x="7585075" y="4029075"/>
          <p14:tracePt t="13473" x="7569200" y="4029075"/>
          <p14:tracePt t="13480" x="7526338" y="4054475"/>
          <p14:tracePt t="13481" x="7485063" y="4071938"/>
          <p14:tracePt t="13497" x="7299325" y="4138613"/>
          <p14:tracePt t="13498" x="7258050" y="4154488"/>
          <p14:tracePt t="13499" x="7250113" y="4164013"/>
          <p14:tracePt t="13500" x="7224713" y="4164013"/>
          <p14:tracePt t="13502" x="7181850" y="4171950"/>
          <p14:tracePt t="13503" x="7140575" y="4179888"/>
          <p14:tracePt t="13514" x="6938963" y="4248150"/>
          <p14:tracePt t="13515" x="6854825" y="4264025"/>
          <p14:tracePt t="13516" x="6829425" y="4281488"/>
          <p14:tracePt t="13517" x="6796088" y="4281488"/>
          <p14:tracePt t="13530" x="6427788" y="4373563"/>
          <p14:tracePt t="13531" x="6310313" y="4406900"/>
          <p14:tracePt t="13532" x="6284913" y="4406900"/>
          <p14:tracePt t="13547" x="5781675" y="4506913"/>
          <p14:tracePt t="13548" x="5656263" y="4532313"/>
          <p14:tracePt t="13563" x="5151438" y="4583113"/>
          <p14:tracePt t="13564" x="5076825" y="4583113"/>
          <p14:tracePt t="13581" x="4622800" y="4575175"/>
          <p14:tracePt t="13581" x="4530725" y="4575175"/>
          <p14:tracePt t="13582" x="4497388" y="4575175"/>
          <p14:tracePt t="13597" x="4060825" y="4532313"/>
          <p14:tracePt t="13597" x="3986213" y="4532313"/>
          <p14:tracePt t="13598" x="3952875" y="4524375"/>
          <p14:tracePt t="13599" x="3917950" y="4524375"/>
          <p14:tracePt t="13613" x="3498850" y="4473575"/>
          <p14:tracePt t="13614" x="3440113" y="4465638"/>
          <p14:tracePt t="13615" x="3406775" y="4465638"/>
          <p14:tracePt t="13631" x="3028950" y="4424363"/>
          <p14:tracePt t="13631" x="2954338" y="4406900"/>
          <p14:tracePt t="13647" x="2635250" y="4381500"/>
          <p14:tracePt t="13648" x="2566988" y="4365625"/>
          <p14:tracePt t="13664" x="2366963" y="4365625"/>
          <p14:tracePt t="13681" x="2273300" y="4365625"/>
          <p14:tracePt t="13682" x="2265363" y="4373563"/>
          <p14:tracePt t="13697" x="2224088" y="4381500"/>
          <p14:tracePt t="13714" x="2224088" y="4414838"/>
          <p14:tracePt t="13715" x="2224088" y="4424363"/>
          <p14:tracePt t="13730" x="2198688" y="4465638"/>
          <p14:tracePt t="13731" x="2198688" y="4473575"/>
          <p14:tracePt t="13732" x="2190750" y="4491038"/>
          <p14:tracePt t="13748" x="2147888" y="4541838"/>
          <p14:tracePt t="13764" x="2073275" y="4583113"/>
          <p14:tracePt t="13764" x="2063750" y="4591050"/>
          <p14:tracePt t="13781" x="2022475" y="4616450"/>
          <p14:tracePt t="13798" x="1946275" y="4633913"/>
          <p14:tracePt t="13814" x="1887538" y="4641850"/>
          <p14:tracePt t="13815" x="1879600" y="4641850"/>
          <p14:tracePt t="13831" x="1812925" y="4659313"/>
          <p14:tracePt t="13832" x="1795463" y="4649788"/>
          <p14:tracePt t="13847" x="1754188" y="4649788"/>
          <p14:tracePt t="13848" x="1754188" y="4641850"/>
          <p14:tracePt t="13864" x="1720850" y="4641850"/>
          <p14:tracePt t="13865" x="1711325" y="4633913"/>
          <p14:tracePt t="13881" x="1695450" y="4633913"/>
          <p14:tracePt t="13898" x="1685925" y="4633913"/>
          <p14:tracePt t="13915" x="1685925" y="4616450"/>
          <p14:tracePt t="14401" x="1695450" y="4624388"/>
          <p14:tracePt t="14413" x="1711325" y="4624388"/>
          <p14:tracePt t="14415" x="1711325" y="4633913"/>
          <p14:tracePt t="14418" x="1736725" y="4633913"/>
          <p14:tracePt t="14419" x="1736725" y="4641850"/>
          <p14:tracePt t="14420" x="1744663" y="4641850"/>
          <p14:tracePt t="14421" x="1754188" y="4641850"/>
          <p14:tracePt t="14431" x="1795463" y="4659313"/>
          <p14:tracePt t="14432" x="1828800" y="4659313"/>
          <p14:tracePt t="14448" x="1930400" y="4684713"/>
          <p14:tracePt t="14449" x="1963738" y="4684713"/>
          <p14:tracePt t="14450" x="1971675" y="4684713"/>
          <p14:tracePt t="14452" x="1989138" y="4684713"/>
          <p14:tracePt t="14454" x="2005013" y="4684713"/>
          <p14:tracePt t="14454" x="2014538" y="4684713"/>
          <p14:tracePt t="14464" x="2097088" y="4684713"/>
          <p14:tracePt t="14465" x="2132013" y="4684713"/>
          <p14:tracePt t="14466" x="2139950" y="4684713"/>
          <p14:tracePt t="14467" x="2155825" y="4684713"/>
          <p14:tracePt t="14470" x="2181225" y="4684713"/>
          <p14:tracePt t="14471" x="2206625" y="4684713"/>
          <p14:tracePt t="14481" x="2332038" y="4684713"/>
          <p14:tracePt t="14482" x="2349500" y="4684713"/>
          <p14:tracePt t="14497" x="2584450" y="4700588"/>
          <p14:tracePt t="14498" x="2625725" y="4700588"/>
          <p14:tracePt t="14514" x="2919413" y="4708525"/>
          <p14:tracePt t="14515" x="2995613" y="4708525"/>
          <p14:tracePt t="14531" x="3355975" y="4725988"/>
          <p14:tracePt t="14532" x="3440113" y="4725988"/>
          <p14:tracePt t="14533" x="3473450" y="4743450"/>
          <p14:tracePt t="14548" x="3884613" y="4751388"/>
          <p14:tracePt t="14564" x="4422775" y="4759325"/>
          <p14:tracePt t="14581" x="5010150" y="4759325"/>
          <p14:tracePt t="14582" x="5033963" y="4759325"/>
          <p14:tracePt t="14582" x="5068888" y="4759325"/>
          <p14:tracePt t="14583" x="5102225" y="4759325"/>
          <p14:tracePt t="14598" x="5487988" y="4759325"/>
          <p14:tracePt t="14598" x="5554663" y="4759325"/>
          <p14:tracePt t="14600" x="5580063" y="4759325"/>
          <p14:tracePt t="14601" x="5613400" y="4759325"/>
          <p14:tracePt t="14603" x="5689600" y="4767263"/>
          <p14:tracePt t="14604" x="5722938" y="4767263"/>
          <p14:tracePt t="14614" x="5940425" y="4767263"/>
          <p14:tracePt t="14631" x="6369050" y="4784725"/>
          <p14:tracePt t="14632" x="6443663" y="4784725"/>
          <p14:tracePt t="14648" x="6770688" y="4792663"/>
          <p14:tracePt t="14649" x="6813550" y="4792663"/>
          <p14:tracePt t="14650" x="6821488" y="4792663"/>
          <p14:tracePt t="14651" x="6838950" y="4792663"/>
          <p14:tracePt t="14652" x="6864350" y="4792663"/>
          <p14:tracePt t="14653" x="6905625" y="4792663"/>
          <p14:tracePt t="14654" x="6923088" y="4792663"/>
          <p14:tracePt t="14664" x="7073900" y="4792663"/>
          <p14:tracePt t="14665" x="7107238" y="4792663"/>
          <p14:tracePt t="14681" x="7250113" y="4792663"/>
          <p14:tracePt t="14682" x="7283450" y="4784725"/>
          <p14:tracePt t="14698" x="7367588" y="4784725"/>
          <p14:tracePt t="14699" x="7383463" y="4784725"/>
          <p14:tracePt t="14715" x="7426325" y="4776788"/>
          <p14:tracePt t="14716" x="7442200" y="4776788"/>
          <p14:tracePt t="14732" x="7459663" y="4776788"/>
          <p14:tracePt t="14732" x="7467600" y="4776788"/>
          <p14:tracePt t="14748" x="7485063" y="4776788"/>
          <p14:tracePt t="14765" x="7500938" y="4767263"/>
          <p14:tracePt t="14766" x="7510463" y="4767263"/>
          <p14:tracePt t="14781" x="7543800" y="4759325"/>
          <p14:tracePt t="14782" x="7569200" y="4759325"/>
          <p14:tracePt t="14783" x="7569200" y="4743450"/>
          <p14:tracePt t="14798" x="7627938" y="4743450"/>
          <p14:tracePt t="14799" x="7635875" y="4743450"/>
          <p14:tracePt t="14814" x="7720013" y="4733925"/>
          <p14:tracePt t="14815" x="7735888" y="4725988"/>
          <p14:tracePt t="14831" x="7804150" y="4718050"/>
          <p14:tracePt t="14832" x="7820025" y="4700588"/>
          <p14:tracePt t="14848" x="7870825" y="4684713"/>
          <p14:tracePt t="14865" x="7886700" y="4659313"/>
          <p14:tracePt t="14882" x="7904163" y="4659313"/>
          <p14:tracePt t="14898" x="7904163" y="4649788"/>
          <p14:tracePt t="14915" x="7912100" y="4649788"/>
          <p14:tracePt t="15086" x="7904163" y="4649788"/>
          <p14:tracePt t="15087" x="7896225" y="4649788"/>
          <p14:tracePt t="15091" x="7886700" y="4649788"/>
          <p14:tracePt t="15099" x="7878763" y="4649788"/>
          <p14:tracePt t="15115" x="7862888" y="4649788"/>
          <p14:tracePt t="15132" x="7853363" y="4649788"/>
          <p14:tracePt t="15201" x="7845425" y="4649788"/>
          <p14:tracePt t="15275" x="7837488" y="4649788"/>
          <p14:tracePt t="15289" x="7837488" y="4659313"/>
          <p14:tracePt t="15289" x="7820025" y="4659313"/>
          <p14:tracePt t="15386" x="7812088" y="4659313"/>
          <p14:tracePt t="15399" x="7804150" y="4659313"/>
          <p14:tracePt t="15421" x="7804150" y="4667250"/>
          <p14:tracePt t="15436" x="7794625" y="4667250"/>
          <p14:tracePt t="15482" x="7778750" y="4667250"/>
          <p14:tracePt t="15491" x="7769225" y="4667250"/>
          <p14:tracePt t="15499" x="7761288" y="4675188"/>
          <p14:tracePt t="15516" x="7735888" y="4675188"/>
          <p14:tracePt t="15532" x="7727950" y="4675188"/>
          <p14:tracePt t="15549" x="7710488" y="4684713"/>
          <p14:tracePt t="15550" x="7694613" y="4684713"/>
          <p14:tracePt t="15551" x="7686675" y="4684713"/>
          <p14:tracePt t="15565" x="7593013" y="4708525"/>
          <p14:tracePt t="15566" x="7559675" y="4718050"/>
          <p14:tracePt t="15568" x="7551738" y="4718050"/>
          <p14:tracePt t="15569" x="7543800" y="4718050"/>
          <p14:tracePt t="15570" x="7518400" y="4725988"/>
          <p14:tracePt t="15582" x="7375525" y="4743450"/>
          <p14:tracePt t="15583" x="7342188" y="4743450"/>
          <p14:tracePt t="15583" x="7316788" y="4743450"/>
          <p14:tracePt t="15584" x="7308850" y="4751388"/>
          <p14:tracePt t="15599" x="7040563" y="4767263"/>
          <p14:tracePt t="15600" x="6964363" y="4767263"/>
          <p14:tracePt t="15601" x="6931025" y="4767263"/>
          <p14:tracePt t="15603" x="6913563" y="4767263"/>
          <p14:tracePt t="15604" x="6880225" y="4784725"/>
          <p14:tracePt t="15605" x="6829425" y="4784725"/>
          <p14:tracePt t="15606" x="6788150" y="4784725"/>
          <p14:tracePt t="15615" x="6545263" y="4802188"/>
          <p14:tracePt t="15632" x="5840413" y="4851400"/>
          <p14:tracePt t="15633" x="5715000" y="4868863"/>
          <p14:tracePt t="15648" x="5084763" y="4894263"/>
          <p14:tracePt t="15649" x="5000625" y="4910138"/>
          <p14:tracePt t="15665" x="4371975" y="4927600"/>
          <p14:tracePt t="15666" x="4237038" y="4927600"/>
          <p14:tracePt t="15682" x="3575050" y="4927600"/>
          <p14:tracePt t="15683" x="3448050" y="4927600"/>
          <p14:tracePt t="15699" x="2819400" y="4953000"/>
          <p14:tracePt t="15700" x="2693988" y="4960938"/>
          <p14:tracePt t="15715" x="2190750" y="4978400"/>
          <p14:tracePt t="15716" x="2073275" y="4994275"/>
          <p14:tracePt t="15732" x="1636713" y="4986338"/>
          <p14:tracePt t="15733" x="1552575" y="4986338"/>
          <p14:tracePt t="15734" x="1527175" y="4986338"/>
          <p14:tracePt t="15749" x="1266825" y="4986338"/>
          <p14:tracePt t="15750" x="1216025" y="4994275"/>
          <p14:tracePt t="15751" x="1208088" y="4994275"/>
          <p14:tracePt t="15765" x="1098550" y="5011738"/>
          <p14:tracePt t="15766" x="1082675" y="5011738"/>
          <p14:tracePt t="15767" x="1065213" y="5011738"/>
          <p14:tracePt t="15782" x="1023938" y="5037138"/>
          <p14:tracePt t="15805" x="1016000" y="5037138"/>
          <p14:tracePt t="15816" x="1023938" y="5045075"/>
          <p14:tracePt t="15818" x="1031875" y="5045075"/>
          <p14:tracePt t="15832" x="1074738" y="5078413"/>
          <p14:tracePt t="15833" x="1082675" y="5078413"/>
          <p14:tracePt t="15849" x="1123950" y="5129213"/>
          <p14:tracePt t="15849" x="1133475" y="5129213"/>
          <p14:tracePt t="15866" x="1149350" y="5170488"/>
          <p14:tracePt t="15866" x="1149350" y="5178425"/>
          <p14:tracePt t="15882" x="1166813" y="5203825"/>
          <p14:tracePt t="15883" x="1174750" y="5203825"/>
          <p14:tracePt t="15899" x="1208088" y="5229225"/>
          <p14:tracePt t="15915" x="1216025" y="5246688"/>
          <p14:tracePt t="15916" x="1216025" y="5254625"/>
          <p14:tracePt t="15966" x="1233488" y="5254625"/>
          <p14:tracePt t="16211" x="1241425" y="5254625"/>
          <p14:tracePt t="16228" x="1250950" y="5254625"/>
          <p14:tracePt t="16333" x="1258888" y="5254625"/>
          <p14:tracePt t="16343" x="1274763" y="5254625"/>
          <p14:tracePt t="16350" x="1284288" y="5254625"/>
          <p14:tracePt t="16366" x="1325563" y="5254625"/>
          <p14:tracePt t="16367" x="1343025" y="5254625"/>
          <p14:tracePt t="16383" x="1468438" y="5262563"/>
          <p14:tracePt t="16384" x="1501775" y="5262563"/>
          <p14:tracePt t="16399" x="1695450" y="5287963"/>
          <p14:tracePt t="16400" x="1744663" y="5295900"/>
          <p14:tracePt t="16401" x="1754188" y="5295900"/>
          <p14:tracePt t="16403" x="1779588" y="5295900"/>
          <p14:tracePt t="16404" x="1787525" y="5295900"/>
          <p14:tracePt t="16405" x="1828800" y="5305425"/>
          <p14:tracePt t="16416" x="1989138" y="5313363"/>
          <p14:tracePt t="16417" x="2047875" y="5313363"/>
          <p14:tracePt t="16433" x="2366963" y="5346700"/>
          <p14:tracePt t="16433" x="2408238" y="5346700"/>
          <p14:tracePt t="16434" x="2425700" y="5346700"/>
          <p14:tracePt t="16435" x="2449513" y="5346700"/>
          <p14:tracePt t="16449" x="2794000" y="5372100"/>
          <p14:tracePt t="16451" x="2844800" y="5372100"/>
          <p14:tracePt t="16452" x="2878138" y="5372100"/>
          <p14:tracePt t="16453" x="2895600" y="5372100"/>
          <p14:tracePt t="16454" x="2928938" y="5372100"/>
          <p14:tracePt t="16455" x="2962275" y="5372100"/>
          <p14:tracePt t="16456" x="3013075" y="5372100"/>
          <p14:tracePt t="16466" x="3255963" y="5372100"/>
          <p14:tracePt t="16467" x="3348038" y="5372100"/>
          <p14:tracePt t="16468" x="3381375" y="5372100"/>
          <p14:tracePt t="16483" x="3767138" y="5356225"/>
          <p14:tracePt t="16499" x="4262438" y="5330825"/>
          <p14:tracePt t="16501" x="4321175" y="5330825"/>
          <p14:tracePt t="16501" x="4346575" y="5330825"/>
          <p14:tracePt t="16503" x="4379913" y="5330825"/>
          <p14:tracePt t="16505" x="4430713" y="5321300"/>
          <p14:tracePt t="16506" x="4471988" y="5321300"/>
          <p14:tracePt t="16516" x="4681538" y="5321300"/>
          <p14:tracePt t="16517" x="4740275" y="5313363"/>
          <p14:tracePt t="16533" x="5068888" y="5313363"/>
          <p14:tracePt t="16534" x="5118100" y="5313363"/>
          <p14:tracePt t="16549" x="5370513" y="5313363"/>
          <p14:tracePt t="16550" x="5429250" y="5313363"/>
          <p14:tracePt t="16566" x="5680075" y="5305425"/>
          <p14:tracePt t="16583" x="5932488" y="5287963"/>
          <p14:tracePt t="16584" x="5949950" y="5280025"/>
          <p14:tracePt t="16584" x="5957888" y="5280025"/>
          <p14:tracePt t="16585" x="5973763" y="5280025"/>
          <p14:tracePt t="16599" x="6100763" y="5272088"/>
          <p14:tracePt t="16616" x="6242050" y="5262563"/>
          <p14:tracePt t="16617" x="6276975" y="5262563"/>
          <p14:tracePt t="16633" x="6359525" y="5246688"/>
          <p14:tracePt t="16633" x="6369050" y="5246688"/>
          <p14:tracePt t="16634" x="6376988" y="5246688"/>
          <p14:tracePt t="16650" x="6453188" y="5246688"/>
          <p14:tracePt t="16651" x="6477000" y="5246688"/>
          <p14:tracePt t="16666" x="6561138" y="5237163"/>
          <p14:tracePt t="16667" x="6586538" y="5229225"/>
          <p14:tracePt t="16683" x="6704013" y="5221288"/>
          <p14:tracePt t="16683" x="6711950" y="5221288"/>
          <p14:tracePt t="16684" x="6729413" y="5221288"/>
          <p14:tracePt t="16700" x="6821488" y="5195888"/>
          <p14:tracePt t="16701" x="6838950" y="5187950"/>
          <p14:tracePt t="16717" x="6905625" y="5187950"/>
          <p14:tracePt t="16717" x="6923088" y="5178425"/>
          <p14:tracePt t="16733" x="6981825" y="5162550"/>
          <p14:tracePt t="16734" x="6989763" y="5162550"/>
          <p14:tracePt t="16749" x="7031038" y="5154613"/>
          <p14:tracePt t="16750" x="7040563" y="5154613"/>
          <p14:tracePt t="16766" x="7048500" y="5154613"/>
          <p14:tracePt t="16806" x="7048500" y="5145088"/>
          <p14:tracePt t="16941" x="7064375" y="5145088"/>
          <p14:tracePt t="16946" x="7073900" y="5145088"/>
          <p14:tracePt t="16951" x="7081838" y="5137150"/>
          <p14:tracePt t="16966" x="7132638" y="5111750"/>
          <p14:tracePt t="16967" x="7158038" y="5111750"/>
          <p14:tracePt t="16983" x="7232650" y="5095875"/>
          <p14:tracePt t="16984" x="7250113" y="5078413"/>
          <p14:tracePt t="17000" x="7334250" y="5070475"/>
          <p14:tracePt t="17001" x="7358063" y="5070475"/>
          <p14:tracePt t="17017" x="7426325" y="5060950"/>
          <p14:tracePt t="17017" x="7442200" y="5060950"/>
          <p14:tracePt t="17018" x="7451725" y="5060950"/>
          <p14:tracePt t="17020" x="7459663" y="5053013"/>
          <p14:tracePt t="17033" x="7510463" y="5053013"/>
          <p14:tracePt t="17034" x="7526338" y="5053013"/>
          <p14:tracePt t="17050" x="7534275" y="5053013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74BA9A-60CB-BBD9-6AFC-E1B43B092D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30" r="2" b="3591"/>
          <a:stretch/>
        </p:blipFill>
        <p:spPr>
          <a:xfrm>
            <a:off x="6887044" y="-1"/>
            <a:ext cx="4661488" cy="31042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A4453E-3A1C-8507-2AAE-6B3F61CE4D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" r="-2" b="-2"/>
          <a:stretch/>
        </p:blipFill>
        <p:spPr>
          <a:xfrm>
            <a:off x="5419264" y="3265081"/>
            <a:ext cx="6129269" cy="3592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4B68EB-8F6D-79E0-FCBE-D79F553B50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452" r="1" b="19989"/>
          <a:stretch/>
        </p:blipFill>
        <p:spPr>
          <a:xfrm>
            <a:off x="643467" y="-6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759F84-E890-6C07-87B8-5E8F06CD6C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202" r="1" b="21118"/>
          <a:stretch/>
        </p:blipFill>
        <p:spPr>
          <a:xfrm>
            <a:off x="643468" y="4080064"/>
            <a:ext cx="4614333" cy="21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9"/>
    </mc:Choice>
    <mc:Fallback xmlns="">
      <p:transition spd="slow" advTm="11059"/>
    </mc:Fallback>
  </mc:AlternateContent>
  <p:extLst>
    <p:ext uri="{3A86A75C-4F4B-4683-9AE1-C65F6400EC91}">
      <p14:laserTraceLst xmlns:p14="http://schemas.microsoft.com/office/powerpoint/2010/main">
        <p14:tracePtLst>
          <p14:tracePt t="3249" x="7518400" y="5037138"/>
          <p14:tracePt t="3249" x="7518400" y="5027613"/>
          <p14:tracePt t="3251" x="7485063" y="5019675"/>
          <p14:tracePt t="3266" x="7224713" y="4884738"/>
          <p14:tracePt t="3267" x="7173913" y="4860925"/>
          <p14:tracePt t="3267" x="7148513" y="4851400"/>
          <p14:tracePt t="3283" x="6762750" y="4743450"/>
          <p14:tracePt t="3300" x="6242050" y="4575175"/>
          <p14:tracePt t="3316" x="5781675" y="4432300"/>
          <p14:tracePt t="3317" x="5680075" y="4398963"/>
          <p14:tracePt t="3319" x="5664200" y="4389438"/>
          <p14:tracePt t="3320" x="5630863" y="4381500"/>
          <p14:tracePt t="3322" x="5580063" y="4365625"/>
          <p14:tracePt t="3323" x="5513388" y="4348163"/>
          <p14:tracePt t="3332" x="5362575" y="4281488"/>
          <p14:tracePt t="3350" x="5043488" y="4171950"/>
          <p14:tracePt t="3350" x="5026025" y="4154488"/>
          <p14:tracePt t="3366" x="4916488" y="4105275"/>
          <p14:tracePt t="3367" x="4916488" y="4095750"/>
          <p14:tracePt t="3368" x="4908550" y="4095750"/>
          <p14:tracePt t="3383" x="4900613" y="4087813"/>
          <p14:tracePt t="3399" x="4900613" y="4071938"/>
          <p14:tracePt t="3400" x="4900613" y="4062413"/>
          <p14:tracePt t="3417" x="4883150" y="4021138"/>
          <p14:tracePt t="3433" x="4875213" y="3944938"/>
          <p14:tracePt t="3434" x="4875213" y="3937000"/>
          <p14:tracePt t="3450" x="4841875" y="3860800"/>
          <p14:tracePt t="3451" x="4833938" y="3852863"/>
          <p14:tracePt t="3452" x="4833938" y="3844925"/>
          <p14:tracePt t="3453" x="4824413" y="3844925"/>
          <p14:tracePt t="3455" x="4824413" y="3835400"/>
          <p14:tracePt t="3456" x="4816475" y="3819525"/>
          <p14:tracePt t="3457" x="4816475" y="3811588"/>
          <p14:tracePt t="3457" x="4816475" y="3802063"/>
          <p14:tracePt t="3466" x="4775200" y="3735388"/>
          <p14:tracePt t="3483" x="4706938" y="3584575"/>
          <p14:tracePt t="3484" x="4699000" y="3551238"/>
          <p14:tracePt t="3500" x="4665663" y="3459163"/>
          <p14:tracePt t="3517" x="4648200" y="3357563"/>
          <p14:tracePt t="3518" x="4632325" y="3340100"/>
          <p14:tracePt t="3533" x="4614863" y="3265488"/>
          <p14:tracePt t="3534" x="4606925" y="3248025"/>
          <p14:tracePt t="3550" x="4573588" y="3148013"/>
          <p14:tracePt t="3550" x="4573588" y="3130550"/>
          <p14:tracePt t="3567" x="4522788" y="3046413"/>
          <p14:tracePt t="3568" x="4522788" y="3022600"/>
          <p14:tracePt t="3583" x="4497388" y="2963863"/>
          <p14:tracePt t="3584" x="4489450" y="2963863"/>
          <p14:tracePt t="3599" x="4464050" y="2921000"/>
          <p14:tracePt t="3617" x="4456113" y="2895600"/>
          <p14:tracePt t="3633" x="4446588" y="2887663"/>
          <p14:tracePt t="3634" x="4446588" y="2879725"/>
          <p14:tracePt t="3650" x="4422775" y="2854325"/>
          <p14:tracePt t="3667" x="4397375" y="2828925"/>
          <p14:tracePt t="3667" x="4379913" y="2828925"/>
          <p14:tracePt t="3668" x="4379913" y="2811463"/>
          <p14:tracePt t="3683" x="4354513" y="2795588"/>
          <p14:tracePt t="3684" x="4338638" y="2795588"/>
          <p14:tracePt t="3700" x="4321175" y="2770188"/>
          <p14:tracePt t="3701" x="4313238" y="2770188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harmonica on a music sheet">
            <a:extLst>
              <a:ext uri="{FF2B5EF4-FFF2-40B4-BE49-F238E27FC236}">
                <a16:creationId xmlns:a16="http://schemas.microsoft.com/office/drawing/2014/main" id="{86B0ABE8-F5F9-3DB7-7F98-8E69D97FAB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2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8DE3C-6EF1-970A-A01C-B4E693456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9600" dirty="0"/>
              <a:t>ŞARKI-</a:t>
            </a:r>
          </a:p>
          <a:p>
            <a:pPr marL="0" indent="0">
              <a:buNone/>
            </a:pPr>
            <a:r>
              <a:rPr lang="tr-TR" sz="9600" dirty="0" err="1"/>
              <a:t>Song</a:t>
            </a:r>
            <a:r>
              <a:rPr lang="tr-TR" sz="9600" dirty="0"/>
              <a:t>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52925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6"/>
    </mc:Choice>
    <mc:Fallback xmlns="">
      <p:transition spd="slow" advTm="1076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6DFA7-5BF9-0B93-A6A9-A7612BE6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" y="369332"/>
            <a:ext cx="10661904" cy="233679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Hava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ayaz</a:t>
            </a:r>
            <a:r>
              <a:rPr lang="en-US" b="0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mı</a:t>
            </a:r>
            <a:r>
              <a:rPr lang="en-US" b="0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ayaz</a:t>
            </a:r>
            <a:r>
              <a:rPr lang="en-US" b="0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7030A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ellerim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E75FCD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ceplerimde</a:t>
            </a:r>
            <a:r>
              <a:rPr lang="en-US" b="0" i="0" dirty="0">
                <a:solidFill>
                  <a:srgbClr val="E75FCD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endParaRPr lang="tr-TR" b="0" i="0" dirty="0">
              <a:solidFill>
                <a:srgbClr val="E75FCD"/>
              </a:solidFill>
              <a:effectLst/>
              <a:highlight>
                <a:srgbClr val="FFFF00"/>
              </a:highlight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(The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weather</a:t>
            </a: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is </a:t>
            </a:r>
            <a:r>
              <a:rPr lang="tr-TR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as </a:t>
            </a:r>
            <a:r>
              <a:rPr lang="tr-TR" b="0" i="0" dirty="0" err="1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cold</a:t>
            </a:r>
            <a:r>
              <a:rPr lang="tr-TR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 as </a:t>
            </a:r>
            <a:r>
              <a:rPr lang="tr-TR" b="0" i="0" dirty="0" err="1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ice</a:t>
            </a: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tr-TR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my</a:t>
            </a:r>
            <a:r>
              <a:rPr lang="tr-TR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hands</a:t>
            </a:r>
            <a:r>
              <a:rPr lang="tr-TR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in </a:t>
            </a:r>
            <a:r>
              <a:rPr lang="tr-TR" b="0" i="0" dirty="0" err="1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my</a:t>
            </a:r>
            <a:r>
              <a:rPr lang="tr-TR" b="0" i="0" dirty="0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pockets</a:t>
            </a: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.)</a:t>
            </a:r>
          </a:p>
          <a:p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Bir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türkü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tutturmuşum</a:t>
            </a:r>
            <a:r>
              <a:rPr lang="en-US" b="0" i="0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7030A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duyuyorsun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değil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mi</a:t>
            </a:r>
            <a:r>
              <a:rPr lang="en-US" b="0" i="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? </a:t>
            </a:r>
            <a:endParaRPr lang="tr-TR" b="0" i="0" dirty="0">
              <a:solidFill>
                <a:srgbClr val="131313"/>
              </a:solidFill>
              <a:effectLst/>
              <a:highlight>
                <a:srgbClr val="FFFF00"/>
              </a:highlight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I </a:t>
            </a:r>
            <a:r>
              <a:rPr lang="tr-TR" dirty="0" err="1">
                <a:solidFill>
                  <a:srgbClr val="00B050"/>
                </a:solidFill>
                <a:latin typeface="Roboto" panose="02000000000000000000" pitchFamily="2" charset="0"/>
              </a:rPr>
              <a:t>keep</a:t>
            </a: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B050"/>
                </a:solidFill>
                <a:latin typeface="Roboto" panose="02000000000000000000" pitchFamily="2" charset="0"/>
              </a:rPr>
              <a:t>singing</a:t>
            </a: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 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a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song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you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are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hearing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right</a:t>
            </a:r>
            <a:r>
              <a:rPr lang="tr-TR" dirty="0">
                <a:solidFill>
                  <a:schemeClr val="accent4">
                    <a:lumMod val="60000"/>
                    <a:lumOff val="40000"/>
                  </a:schemeClr>
                </a:solidFill>
                <a:latin typeface="Roboto" panose="02000000000000000000" pitchFamily="2" charset="0"/>
              </a:rPr>
              <a:t>?</a:t>
            </a:r>
          </a:p>
          <a:p>
            <a:pPr marL="0" indent="0">
              <a:buNone/>
            </a:pPr>
            <a:endParaRPr lang="tr-TR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  <a:p>
            <a:endParaRPr lang="tr-TR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97C15-6DDD-AB02-38F3-F3E01A7AD8EA}"/>
              </a:ext>
            </a:extLst>
          </p:cNvPr>
          <p:cNvSpPr txBox="1"/>
          <p:nvPr/>
        </p:nvSpPr>
        <p:spPr>
          <a:xfrm>
            <a:off x="530353" y="-179314"/>
            <a:ext cx="1066190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Barış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Manço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: You Understand, Don't You? (</a:t>
            </a:r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Anlıyorsun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Değil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mi?) </a:t>
            </a:r>
            <a:endParaRPr lang="tr-TR" sz="2800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35AE67-B2C0-3664-8107-B4F5569400DB}"/>
              </a:ext>
            </a:extLst>
          </p:cNvPr>
          <p:cNvSpPr txBox="1"/>
          <p:nvPr/>
        </p:nvSpPr>
        <p:spPr>
          <a:xfrm>
            <a:off x="530352" y="2517701"/>
            <a:ext cx="6022849" cy="44012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dirty="0">
                <a:highlight>
                  <a:srgbClr val="FFFF00"/>
                </a:highlight>
              </a:rPr>
              <a:t>kelimeler</a:t>
            </a:r>
            <a:r>
              <a:rPr lang="tr-TR" sz="2800" dirty="0">
                <a:highlight>
                  <a:srgbClr val="FFFF00"/>
                </a:highlight>
              </a:rPr>
              <a:t>: </a:t>
            </a:r>
          </a:p>
          <a:p>
            <a:r>
              <a:rPr lang="tr-TR" sz="2800" b="1" dirty="0"/>
              <a:t>hava</a:t>
            </a:r>
            <a:r>
              <a:rPr lang="tr-TR" sz="2800" dirty="0"/>
              <a:t>: 		</a:t>
            </a:r>
            <a:r>
              <a:rPr lang="tr-TR" sz="2800" dirty="0" err="1"/>
              <a:t>wheather</a:t>
            </a:r>
            <a:endParaRPr lang="tr-TR" sz="2800" dirty="0"/>
          </a:p>
          <a:p>
            <a:r>
              <a:rPr lang="tr-TR" sz="2800" b="1" dirty="0"/>
              <a:t>ayaz</a:t>
            </a:r>
            <a:r>
              <a:rPr lang="tr-TR" sz="2800" dirty="0"/>
              <a:t>: 		soğuk</a:t>
            </a:r>
          </a:p>
          <a:p>
            <a:r>
              <a:rPr lang="tr-TR" sz="2800" b="1" dirty="0"/>
              <a:t>el</a:t>
            </a:r>
            <a:r>
              <a:rPr lang="tr-TR" sz="2800" dirty="0"/>
              <a:t>: 		</a:t>
            </a:r>
            <a:r>
              <a:rPr lang="tr-TR" sz="2800" dirty="0" err="1"/>
              <a:t>hand</a:t>
            </a:r>
            <a:endParaRPr lang="tr-TR" sz="2800" dirty="0"/>
          </a:p>
          <a:p>
            <a:r>
              <a:rPr lang="tr-TR" sz="2800" b="1" dirty="0"/>
              <a:t>eller</a:t>
            </a:r>
            <a:r>
              <a:rPr lang="tr-TR" sz="2800" dirty="0"/>
              <a:t>: 		</a:t>
            </a:r>
            <a:r>
              <a:rPr lang="tr-TR" sz="2800" dirty="0" err="1"/>
              <a:t>hands</a:t>
            </a:r>
            <a:endParaRPr lang="tr-TR" sz="2800" dirty="0"/>
          </a:p>
          <a:p>
            <a:r>
              <a:rPr lang="tr-TR" sz="2800" b="1" dirty="0"/>
              <a:t>ellerim</a:t>
            </a:r>
            <a:r>
              <a:rPr lang="tr-TR" sz="2800" dirty="0"/>
              <a:t>: 	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hands</a:t>
            </a:r>
            <a:endParaRPr lang="tr-TR" sz="2800" dirty="0"/>
          </a:p>
          <a:p>
            <a:r>
              <a:rPr lang="tr-TR" sz="2800" b="1" dirty="0"/>
              <a:t>cep</a:t>
            </a:r>
            <a:r>
              <a:rPr lang="tr-TR" sz="2800" dirty="0"/>
              <a:t>: 		</a:t>
            </a:r>
            <a:r>
              <a:rPr lang="tr-TR" sz="2800" dirty="0" err="1"/>
              <a:t>pocket</a:t>
            </a:r>
            <a:endParaRPr lang="tr-TR" sz="2800" dirty="0"/>
          </a:p>
          <a:p>
            <a:r>
              <a:rPr lang="tr-TR" sz="2800" b="1" dirty="0" err="1"/>
              <a:t>pockets</a:t>
            </a:r>
            <a:r>
              <a:rPr lang="tr-TR" sz="2800" dirty="0"/>
              <a:t>: 	cepler</a:t>
            </a:r>
          </a:p>
          <a:p>
            <a:r>
              <a:rPr lang="tr-TR" sz="2800" b="1" dirty="0"/>
              <a:t>türkü</a:t>
            </a:r>
            <a:r>
              <a:rPr lang="tr-TR" sz="2800" dirty="0"/>
              <a:t>: 	</a:t>
            </a:r>
            <a:r>
              <a:rPr lang="tr-TR" sz="2800" dirty="0" err="1"/>
              <a:t>song</a:t>
            </a:r>
            <a:r>
              <a:rPr lang="tr-TR" sz="2800" dirty="0"/>
              <a:t>/</a:t>
            </a:r>
            <a:r>
              <a:rPr lang="tr-TR" sz="2800" dirty="0" err="1"/>
              <a:t>türkish</a:t>
            </a:r>
            <a:r>
              <a:rPr lang="tr-TR" sz="2800" dirty="0"/>
              <a:t> folk </a:t>
            </a:r>
            <a:r>
              <a:rPr lang="tr-TR" sz="2800" dirty="0" err="1"/>
              <a:t>music</a:t>
            </a:r>
            <a:endParaRPr lang="tr-TR" sz="2800" dirty="0"/>
          </a:p>
          <a:p>
            <a:r>
              <a:rPr lang="tr-TR" sz="2800" b="1" dirty="0"/>
              <a:t>türkü</a:t>
            </a:r>
            <a:r>
              <a:rPr lang="tr-TR" sz="2800" dirty="0"/>
              <a:t> </a:t>
            </a:r>
            <a:r>
              <a:rPr lang="tr-TR" sz="2800" b="1" dirty="0"/>
              <a:t>tutturmak</a:t>
            </a:r>
            <a:r>
              <a:rPr lang="tr-TR" sz="2800" dirty="0"/>
              <a:t>: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keep</a:t>
            </a:r>
            <a:r>
              <a:rPr lang="tr-TR" sz="2800" dirty="0"/>
              <a:t> </a:t>
            </a:r>
            <a:r>
              <a:rPr lang="tr-TR" sz="2800" dirty="0" err="1"/>
              <a:t>singing</a:t>
            </a:r>
            <a:r>
              <a:rPr lang="tr-TR" sz="2800" dirty="0"/>
              <a:t> </a:t>
            </a:r>
            <a:r>
              <a:rPr lang="tr-TR" sz="2800" dirty="0" err="1"/>
              <a:t>song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74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539"/>
    </mc:Choice>
    <mc:Fallback xmlns="">
      <p:transition spd="slow" advTm="84539"/>
    </mc:Fallback>
  </mc:AlternateContent>
  <p:extLst>
    <p:ext uri="{3A86A75C-4F4B-4683-9AE1-C65F6400EC91}">
      <p14:laserTraceLst xmlns:p14="http://schemas.microsoft.com/office/powerpoint/2010/main">
        <p14:tracePtLst>
          <p14:tracePt t="660" x="646113" y="395288"/>
          <p14:tracePt t="661" x="654050" y="395288"/>
          <p14:tracePt t="667" x="712788" y="395288"/>
          <p14:tracePt t="684" x="947738" y="352425"/>
          <p14:tracePt t="685" x="973138" y="352425"/>
          <p14:tracePt t="700" x="1057275" y="327025"/>
          <p14:tracePt t="701" x="1065213" y="327025"/>
          <p14:tracePt t="717" x="1090613" y="319088"/>
          <p14:tracePt t="733" x="1174750" y="301625"/>
          <p14:tracePt t="734" x="1192213" y="301625"/>
          <p14:tracePt t="751" x="1300163" y="268288"/>
          <p14:tracePt t="752" x="1317625" y="268288"/>
          <p14:tracePt t="753" x="1325563" y="268288"/>
          <p14:tracePt t="768" x="1392238" y="260350"/>
          <p14:tracePt t="769" x="1401763" y="260350"/>
          <p14:tracePt t="784" x="1401763" y="242888"/>
          <p14:tracePt t="1268" x="1409700" y="242888"/>
          <p14:tracePt t="1272" x="1435100" y="252413"/>
          <p14:tracePt t="1284" x="1509713" y="268288"/>
          <p14:tracePt t="1285" x="1535113" y="285750"/>
          <p14:tracePt t="1301" x="1677988" y="327025"/>
          <p14:tracePt t="1318" x="1854200" y="385763"/>
          <p14:tracePt t="1319" x="1897063" y="411163"/>
          <p14:tracePt t="1334" x="2122488" y="495300"/>
          <p14:tracePt t="1351" x="2484438" y="663575"/>
          <p14:tracePt t="1368" x="2852738" y="855663"/>
          <p14:tracePt t="1369" x="2919413" y="898525"/>
          <p14:tracePt t="1385" x="3255963" y="1125538"/>
          <p14:tracePt t="1386" x="3322638" y="1174750"/>
          <p14:tracePt t="1401" x="3659188" y="1435100"/>
          <p14:tracePt t="1402" x="3733800" y="1501775"/>
          <p14:tracePt t="1418" x="4086225" y="1812925"/>
          <p14:tracePt t="1434" x="4422775" y="2216150"/>
          <p14:tracePt t="1435" x="4446588" y="2257425"/>
          <p14:tracePt t="1436" x="4464050" y="2274888"/>
          <p14:tracePt t="1438" x="4471988" y="2282825"/>
          <p14:tracePt t="1440" x="4514850" y="2359025"/>
          <p14:tracePt t="1441" x="4530725" y="2366963"/>
          <p14:tracePt t="1451" x="4622800" y="2527300"/>
          <p14:tracePt t="1451" x="4657725" y="2593975"/>
          <p14:tracePt t="1468" x="4849813" y="2913063"/>
          <p14:tracePt t="1485" x="5118100" y="3281363"/>
          <p14:tracePt t="1501" x="5370513" y="3625850"/>
          <p14:tracePt t="1518" x="5554663" y="3860800"/>
          <p14:tracePt t="1519" x="5588000" y="3878263"/>
          <p14:tracePt t="1520" x="5597525" y="3894138"/>
          <p14:tracePt t="1535" x="5705475" y="3995738"/>
          <p14:tracePt t="1551" x="5797550" y="4071938"/>
          <p14:tracePt t="1552" x="5807075" y="4071938"/>
          <p14:tracePt t="1568" x="5840413" y="4087813"/>
          <p14:tracePt t="1585" x="5848350" y="4113213"/>
          <p14:tracePt t="1602" x="5856288" y="4113213"/>
          <p14:tracePt t="1618" x="5873750" y="4121150"/>
          <p14:tracePt t="1636" x="5873750" y="4130675"/>
          <p14:tracePt t="1651" x="5873750" y="4146550"/>
          <p14:tracePt t="1668" x="5881688" y="4146550"/>
          <p14:tracePt t="1669" x="5881688" y="4154488"/>
          <p14:tracePt t="1685" x="5899150" y="4238625"/>
          <p14:tracePt t="1686" x="5915025" y="4271963"/>
          <p14:tracePt t="1702" x="6024563" y="4491038"/>
          <p14:tracePt t="1703" x="6057900" y="4549775"/>
          <p14:tracePt t="1704" x="6067425" y="4575175"/>
          <p14:tracePt t="1718" x="6251575" y="4868863"/>
          <p14:tracePt t="1719" x="6267450" y="4910138"/>
          <p14:tracePt t="1720" x="6292850" y="4927600"/>
          <p14:tracePt t="1735" x="6461125" y="5203825"/>
          <p14:tracePt t="1736" x="6486525" y="5246688"/>
          <p14:tracePt t="1751" x="6670675" y="5422900"/>
          <p14:tracePt t="1752" x="6696075" y="5430838"/>
          <p14:tracePt t="1753" x="6696075" y="5448300"/>
          <p14:tracePt t="1754" x="6721475" y="5456238"/>
          <p14:tracePt t="1756" x="6737350" y="5464175"/>
          <p14:tracePt t="1757" x="6754813" y="5464175"/>
          <p14:tracePt t="1758" x="6762750" y="5473700"/>
          <p14:tracePt t="1768" x="6854825" y="5514975"/>
          <p14:tracePt t="1769" x="6880225" y="5514975"/>
          <p14:tracePt t="1770" x="6888163" y="5514975"/>
          <p14:tracePt t="1785" x="6972300" y="5514975"/>
          <p14:tracePt t="1785" x="6981825" y="5514975"/>
          <p14:tracePt t="1802" x="7023100" y="5507038"/>
          <p14:tracePt t="1818" x="7031038" y="5473700"/>
          <p14:tracePt t="1819" x="7031038" y="5464175"/>
          <p14:tracePt t="1835" x="7031038" y="5448300"/>
          <p14:tracePt t="1864" x="7031038" y="5438775"/>
          <p14:tracePt t="1881" x="7056438" y="5438775"/>
          <p14:tracePt t="1885" x="7073900" y="5438775"/>
          <p14:tracePt t="1902" x="7158038" y="5456238"/>
          <p14:tracePt t="1918" x="7224713" y="5464175"/>
          <p14:tracePt t="1935" x="7240588" y="5464175"/>
          <p14:tracePt t="1979" x="7240588" y="5473700"/>
          <p14:tracePt t="1983" x="7258050" y="5473700"/>
          <p14:tracePt t="1984" x="7258050" y="5489575"/>
          <p14:tracePt t="1989" x="7258050" y="5497513"/>
          <p14:tracePt t="1990" x="7265988" y="5507038"/>
          <p14:tracePt t="2002" x="7275513" y="5532438"/>
          <p14:tracePt t="2003" x="7283450" y="5540375"/>
          <p14:tracePt t="2019" x="7299325" y="5540375"/>
          <p14:tracePt t="2091" x="7299325" y="5548313"/>
          <p14:tracePt t="2194" x="7291388" y="5556250"/>
          <p14:tracePt t="2196" x="7275513" y="5573713"/>
          <p14:tracePt t="2202" x="7258050" y="5581650"/>
          <p14:tracePt t="2206" x="7250113" y="5591175"/>
          <p14:tracePt t="2218" x="7240588" y="5624513"/>
          <p14:tracePt t="2219" x="7232650" y="5624513"/>
          <p14:tracePt t="2235" x="7207250" y="5657850"/>
          <p14:tracePt t="2235" x="7207250" y="5665788"/>
          <p14:tracePt t="2252" x="7191375" y="5673725"/>
          <p14:tracePt t="2269" x="7191375" y="5683250"/>
          <p14:tracePt t="2455" x="7191375" y="5673725"/>
          <p14:tracePt t="2456" x="7191375" y="5657850"/>
          <p14:tracePt t="2459" x="7191375" y="5649913"/>
          <p14:tracePt t="2469" x="7199313" y="5632450"/>
          <p14:tracePt t="2485" x="7224713" y="5573713"/>
          <p14:tracePt t="2502" x="7232650" y="5532438"/>
          <p14:tracePt t="2519" x="7258050" y="5489575"/>
          <p14:tracePt t="2536" x="7258050" y="5464175"/>
          <p14:tracePt t="2552" x="7258050" y="5448300"/>
          <p14:tracePt t="2553" x="7265988" y="5448300"/>
          <p14:tracePt t="2646" x="7265988" y="5438775"/>
          <p14:tracePt t="3973" x="7265988" y="5430838"/>
          <p14:tracePt t="3977" x="7283450" y="5405438"/>
          <p14:tracePt t="3978" x="7299325" y="5397500"/>
          <p14:tracePt t="3987" x="7350125" y="5356225"/>
          <p14:tracePt t="3988" x="7367588" y="5346700"/>
          <p14:tracePt t="4003" x="7475538" y="5280025"/>
          <p14:tracePt t="4004" x="7485063" y="5272088"/>
          <p14:tracePt t="4020" x="7577138" y="5213350"/>
          <p14:tracePt t="4037" x="7686675" y="5129213"/>
          <p14:tracePt t="4037" x="7702550" y="5111750"/>
          <p14:tracePt t="4053" x="7804150" y="5027613"/>
          <p14:tracePt t="4054" x="7812088" y="5019675"/>
          <p14:tracePt t="4070" x="7904163" y="4894263"/>
          <p14:tracePt t="4086" x="8013700" y="4767263"/>
          <p14:tracePt t="4087" x="8021638" y="4751388"/>
          <p14:tracePt t="4103" x="8080375" y="4649788"/>
          <p14:tracePt t="4104" x="8080375" y="4633913"/>
          <p14:tracePt t="4120" x="8105775" y="4600575"/>
          <p14:tracePt t="4855" x="8105775" y="4591050"/>
          <p14:tracePt t="4857" x="8097838" y="4583113"/>
          <p14:tracePt t="4858" x="8088313" y="4583113"/>
          <p14:tracePt t="4871" x="7954963" y="4483100"/>
          <p14:tracePt t="4872" x="7904163" y="4465638"/>
          <p14:tracePt t="4873" x="7886700" y="4457700"/>
          <p14:tracePt t="4887" x="7610475" y="4297363"/>
          <p14:tracePt t="4888" x="7569200" y="4271963"/>
          <p14:tracePt t="4904" x="7165975" y="4079875"/>
          <p14:tracePt t="4904" x="7064375" y="4011613"/>
          <p14:tracePt t="4906" x="7031038" y="4003675"/>
          <p14:tracePt t="4907" x="6989763" y="3978275"/>
          <p14:tracePt t="4909" x="6913563" y="3937000"/>
          <p14:tracePt t="4910" x="6880225" y="3919538"/>
          <p14:tracePt t="4911" x="6838950" y="3886200"/>
          <p14:tracePt t="4921" x="6502400" y="3702050"/>
          <p14:tracePt t="4922" x="6369050" y="3625850"/>
          <p14:tracePt t="4923" x="6326188" y="3600450"/>
          <p14:tracePt t="4937" x="5664200" y="3214688"/>
          <p14:tracePt t="4938" x="5538788" y="3155950"/>
          <p14:tracePt t="4939" x="5487988" y="3122613"/>
          <p14:tracePt t="4954" x="4775200" y="2678113"/>
          <p14:tracePt t="4954" x="4606925" y="2576513"/>
          <p14:tracePt t="4955" x="4556125" y="2543175"/>
          <p14:tracePt t="4957" x="4505325" y="2501900"/>
          <p14:tracePt t="4959" x="4397375" y="2443163"/>
          <p14:tracePt t="4960" x="4354513" y="2409825"/>
          <p14:tracePt t="4971" x="3927475" y="2149475"/>
          <p14:tracePt t="4972" x="3800475" y="2073275"/>
          <p14:tracePt t="4987" x="3289300" y="1728788"/>
          <p14:tracePt t="4988" x="3222625" y="1670050"/>
          <p14:tracePt t="4989" x="3189288" y="1654175"/>
          <p14:tracePt t="4990" x="3171825" y="1628775"/>
          <p14:tracePt t="4992" x="3105150" y="1585913"/>
          <p14:tracePt t="4993" x="3079750" y="1570038"/>
          <p14:tracePt t="4994" x="3046413" y="1544638"/>
          <p14:tracePt t="5004" x="2836863" y="1376363"/>
          <p14:tracePt t="5005" x="2760663" y="1317625"/>
          <p14:tracePt t="5021" x="2466975" y="1074738"/>
          <p14:tracePt t="5022" x="2416175" y="1023938"/>
          <p14:tracePt t="5023" x="2390775" y="1016000"/>
          <p14:tracePt t="5037" x="2173288" y="847725"/>
          <p14:tracePt t="5038" x="2132013" y="806450"/>
          <p14:tracePt t="5054" x="1946275" y="663575"/>
          <p14:tracePt t="5055" x="1912938" y="638175"/>
          <p14:tracePt t="5071" x="1720850" y="487363"/>
          <p14:tracePt t="5072" x="1703388" y="477838"/>
          <p14:tracePt t="5088" x="1544638" y="360363"/>
          <p14:tracePt t="5089" x="1509713" y="344488"/>
          <p14:tracePt t="5105" x="1384300" y="260350"/>
          <p14:tracePt t="5106" x="1376363" y="242888"/>
          <p14:tracePt t="5107" x="1368425" y="242888"/>
          <p14:tracePt t="5108" x="1358900" y="234950"/>
          <p14:tracePt t="5121" x="1292225" y="193675"/>
          <p14:tracePt t="5122" x="1284288" y="193675"/>
          <p14:tracePt t="5123" x="1274763" y="184150"/>
          <p14:tracePt t="5138" x="1216025" y="150813"/>
          <p14:tracePt t="5154" x="1166813" y="117475"/>
          <p14:tracePt t="5154" x="1157288" y="109538"/>
          <p14:tracePt t="5171" x="1082675" y="58738"/>
          <p14:tracePt t="5518" x="847725" y="7938"/>
          <p14:tracePt t="5519" x="847725" y="17463"/>
          <p14:tracePt t="5524" x="863600" y="33338"/>
          <p14:tracePt t="5538" x="898525" y="50800"/>
          <p14:tracePt t="5555" x="939800" y="76200"/>
          <p14:tracePt t="5572" x="947738" y="84138"/>
          <p14:tracePt t="5724" x="965200" y="84138"/>
          <p14:tracePt t="5726" x="973138" y="84138"/>
          <p14:tracePt t="5727" x="981075" y="84138"/>
          <p14:tracePt t="5729" x="990600" y="84138"/>
          <p14:tracePt t="5730" x="1006475" y="84138"/>
          <p14:tracePt t="5738" x="1049338" y="84138"/>
          <p14:tracePt t="5739" x="1065213" y="84138"/>
          <p14:tracePt t="5755" x="1200150" y="92075"/>
          <p14:tracePt t="5756" x="1241425" y="100013"/>
          <p14:tracePt t="5771" x="1443038" y="125413"/>
          <p14:tracePt t="5772" x="1476375" y="134938"/>
          <p14:tracePt t="5788" x="1720850" y="158750"/>
          <p14:tracePt t="5789" x="1744663" y="158750"/>
          <p14:tracePt t="5790" x="1770063" y="168275"/>
          <p14:tracePt t="5805" x="1971675" y="184150"/>
          <p14:tracePt t="5806" x="2014538" y="201613"/>
          <p14:tracePt t="5807" x="2022475" y="201613"/>
          <p14:tracePt t="5822" x="2206625" y="217488"/>
          <p14:tracePt t="5823" x="2239963" y="217488"/>
          <p14:tracePt t="5838" x="2408238" y="242888"/>
          <p14:tracePt t="5839" x="2441575" y="252413"/>
          <p14:tracePt t="5855" x="2566988" y="252413"/>
          <p14:tracePt t="5872" x="2609850" y="252413"/>
          <p14:tracePt t="5873" x="2617788" y="252413"/>
          <p14:tracePt t="5972" x="2625725" y="252413"/>
          <p14:tracePt t="5974" x="2643188" y="252413"/>
          <p14:tracePt t="5975" x="2651125" y="252413"/>
          <p14:tracePt t="5976" x="2660650" y="242888"/>
          <p14:tracePt t="5979" x="2668588" y="242888"/>
          <p14:tracePt t="5988" x="2727325" y="234950"/>
          <p14:tracePt t="5989" x="2727325" y="227013"/>
          <p14:tracePt t="6005" x="2794000" y="227013"/>
          <p14:tracePt t="6022" x="2911475" y="227013"/>
          <p14:tracePt t="6022" x="2936875" y="227013"/>
          <p14:tracePt t="6038" x="3021013" y="227013"/>
          <p14:tracePt t="6055" x="3062288" y="227013"/>
          <p14:tracePt t="6056" x="3079750" y="227013"/>
          <p14:tracePt t="6072" x="3113088" y="227013"/>
          <p14:tracePt t="6073" x="3121025" y="227013"/>
          <p14:tracePt t="6074" x="3130550" y="227013"/>
          <p14:tracePt t="6088" x="3171825" y="242888"/>
          <p14:tracePt t="6105" x="3189288" y="252413"/>
          <p14:tracePt t="6165" x="3179763" y="260350"/>
          <p14:tracePt t="6168" x="3179763" y="268288"/>
          <p14:tracePt t="6169" x="3171825" y="285750"/>
          <p14:tracePt t="6172" x="3163888" y="301625"/>
          <p14:tracePt t="6173" x="3146425" y="311150"/>
          <p14:tracePt t="6188" x="3079750" y="395288"/>
          <p14:tracePt t="6189" x="3062288" y="411163"/>
          <p14:tracePt t="6190" x="3054350" y="411163"/>
          <p14:tracePt t="6191" x="3046413" y="428625"/>
          <p14:tracePt t="6192" x="3036888" y="428625"/>
          <p14:tracePt t="6194" x="3021013" y="436563"/>
          <p14:tracePt t="6195" x="3013075" y="454025"/>
          <p14:tracePt t="6196" x="3013075" y="461963"/>
          <p14:tracePt t="6205" x="2936875" y="503238"/>
          <p14:tracePt t="6206" x="2911475" y="520700"/>
          <p14:tracePt t="6222" x="2760663" y="620713"/>
          <p14:tracePt t="6223" x="2727325" y="630238"/>
          <p14:tracePt t="6224" x="2709863" y="638175"/>
          <p14:tracePt t="6238" x="2551113" y="712788"/>
          <p14:tracePt t="6239" x="2533650" y="722313"/>
          <p14:tracePt t="6240" x="2517775" y="722313"/>
          <p14:tracePt t="6241" x="2500313" y="722313"/>
          <p14:tracePt t="6244" x="2466975" y="747713"/>
          <p14:tracePt t="6245" x="2459038" y="747713"/>
          <p14:tracePt t="6255" x="2366963" y="788988"/>
          <p14:tracePt t="6256" x="2341563" y="796925"/>
          <p14:tracePt t="6272" x="2239963" y="839788"/>
          <p14:tracePt t="6273" x="2214563" y="839788"/>
          <p14:tracePt t="6274" x="2214563" y="847725"/>
          <p14:tracePt t="6288" x="2165350" y="855663"/>
          <p14:tracePt t="6305" x="2132013" y="873125"/>
          <p14:tracePt t="6306" x="2122488" y="873125"/>
          <p14:tracePt t="6322" x="2089150" y="881063"/>
          <p14:tracePt t="6323" x="2081213" y="881063"/>
          <p14:tracePt t="6339" x="2030413" y="914400"/>
          <p14:tracePt t="6355" x="1920875" y="957263"/>
          <p14:tracePt t="6356" x="1912938" y="957263"/>
          <p14:tracePt t="6357" x="1905000" y="957263"/>
          <p14:tracePt t="6371" x="1803400" y="973138"/>
          <p14:tracePt t="6372" x="1795463" y="973138"/>
          <p14:tracePt t="6388" x="1711325" y="973138"/>
          <p14:tracePt t="6405" x="1652588" y="973138"/>
          <p14:tracePt t="6406" x="1627188" y="973138"/>
          <p14:tracePt t="6422" x="1593850" y="973138"/>
          <p14:tracePt t="6770" x="1593850" y="957263"/>
          <p14:tracePt t="6770" x="1611313" y="957263"/>
          <p14:tracePt t="6773" x="1619250" y="957263"/>
          <p14:tracePt t="6789" x="1703388" y="939800"/>
          <p14:tracePt t="6790" x="1728788" y="939800"/>
          <p14:tracePt t="6806" x="1820863" y="939800"/>
          <p14:tracePt t="6807" x="1846263" y="939800"/>
          <p14:tracePt t="6822" x="1955800" y="939800"/>
          <p14:tracePt t="6823" x="1971675" y="939800"/>
          <p14:tracePt t="6839" x="2114550" y="957263"/>
          <p14:tracePt t="6839" x="2139950" y="965200"/>
          <p14:tracePt t="6856" x="2290763" y="973138"/>
          <p14:tracePt t="6872" x="2449513" y="982663"/>
          <p14:tracePt t="6888" x="2559050" y="998538"/>
          <p14:tracePt t="6906" x="2566988" y="990600"/>
          <p14:tracePt t="6966" x="2576513" y="990600"/>
          <p14:tracePt t="6969" x="2584450" y="990600"/>
          <p14:tracePt t="6974" x="2584450" y="982663"/>
          <p14:tracePt t="6975" x="2601913" y="982663"/>
          <p14:tracePt t="6989" x="2651125" y="957263"/>
          <p14:tracePt t="7005" x="2743200" y="931863"/>
          <p14:tracePt t="7006" x="2752725" y="931863"/>
          <p14:tracePt t="7022" x="2852738" y="906463"/>
          <p14:tracePt t="7039" x="2919413" y="906463"/>
          <p14:tracePt t="7040" x="2936875" y="906463"/>
          <p14:tracePt t="7056" x="3021013" y="906463"/>
          <p14:tracePt t="7073" x="3121025" y="923925"/>
          <p14:tracePt t="7073" x="3146425" y="923925"/>
          <p14:tracePt t="7089" x="3248025" y="931863"/>
          <p14:tracePt t="7106" x="3355975" y="931863"/>
          <p14:tracePt t="7122" x="3448050" y="914400"/>
          <p14:tracePt t="7139" x="3498850" y="906463"/>
          <p14:tracePt t="7140" x="3506788" y="906463"/>
          <p14:tracePt t="7156" x="3565525" y="898525"/>
          <p14:tracePt t="7173" x="3624263" y="873125"/>
          <p14:tracePt t="7173" x="3649663" y="873125"/>
          <p14:tracePt t="7190" x="3675063" y="873125"/>
          <p14:tracePt t="7206" x="3733800" y="865188"/>
          <p14:tracePt t="7207" x="3751263" y="855663"/>
          <p14:tracePt t="7223" x="3792538" y="847725"/>
          <p14:tracePt t="7239" x="3843338" y="830263"/>
          <p14:tracePt t="7256" x="3859213" y="822325"/>
          <p14:tracePt t="7257" x="3868738" y="822325"/>
          <p14:tracePt t="7312" x="3876675" y="822325"/>
          <p14:tracePt t="7317" x="3884613" y="822325"/>
          <p14:tracePt t="7318" x="3902075" y="822325"/>
          <p14:tracePt t="7323" x="3910013" y="822325"/>
          <p14:tracePt t="7324" x="3927475" y="822325"/>
          <p14:tracePt t="7339" x="4035425" y="830263"/>
          <p14:tracePt t="7340" x="4052888" y="830263"/>
          <p14:tracePt t="7355" x="4152900" y="830263"/>
          <p14:tracePt t="7356" x="4162425" y="830263"/>
          <p14:tracePt t="7373" x="4287838" y="830263"/>
          <p14:tracePt t="7374" x="4329113" y="839788"/>
          <p14:tracePt t="7389" x="4456113" y="839788"/>
          <p14:tracePt t="7390" x="4464050" y="839788"/>
          <p14:tracePt t="7406" x="4581525" y="847725"/>
          <p14:tracePt t="7407" x="4614863" y="847725"/>
          <p14:tracePt t="7423" x="4724400" y="847725"/>
          <p14:tracePt t="7439" x="4841875" y="847725"/>
          <p14:tracePt t="7440" x="4849813" y="847725"/>
          <p14:tracePt t="7441" x="4867275" y="847725"/>
          <p14:tracePt t="7456" x="4908550" y="847725"/>
          <p14:tracePt t="7474" x="4916488" y="847725"/>
          <p14:tracePt t="7524" x="4926013" y="847725"/>
          <p14:tracePt t="7528" x="4933950" y="847725"/>
          <p14:tracePt t="7529" x="4951413" y="847725"/>
          <p14:tracePt t="7540" x="5000625" y="847725"/>
          <p14:tracePt t="7541" x="5018088" y="847725"/>
          <p14:tracePt t="7556" x="5160963" y="847725"/>
          <p14:tracePt t="7557" x="5176838" y="847725"/>
          <p14:tracePt t="7573" x="5327650" y="847725"/>
          <p14:tracePt t="7573" x="5337175" y="855663"/>
          <p14:tracePt t="7590" x="5480050" y="881063"/>
          <p14:tracePt t="7590" x="5503863" y="889000"/>
          <p14:tracePt t="7606" x="5646738" y="898525"/>
          <p14:tracePt t="7607" x="5672138" y="914400"/>
          <p14:tracePt t="7623" x="5807075" y="931863"/>
          <p14:tracePt t="7640" x="5932488" y="931863"/>
          <p14:tracePt t="7656" x="6042025" y="931863"/>
          <p14:tracePt t="7657" x="6057900" y="914400"/>
          <p14:tracePt t="7673" x="6124575" y="889000"/>
          <p14:tracePt t="7690" x="6183313" y="855663"/>
          <p14:tracePt t="7691" x="6192838" y="855663"/>
          <p14:tracePt t="7707" x="6218238" y="847725"/>
          <p14:tracePt t="7723" x="6251575" y="822325"/>
          <p14:tracePt t="7740" x="6267450" y="822325"/>
          <p14:tracePt t="7756" x="6276975" y="814388"/>
          <p14:tracePt t="7777" x="6292850" y="814388"/>
          <p14:tracePt t="7792" x="6300788" y="814388"/>
          <p14:tracePt t="7806" x="6310313" y="806450"/>
          <p14:tracePt t="7823" x="6318250" y="788988"/>
          <p14:tracePt t="7840" x="6335713" y="788988"/>
          <p14:tracePt t="7856" x="6359525" y="788988"/>
          <p14:tracePt t="7873" x="6394450" y="781050"/>
          <p14:tracePt t="7890" x="6418263" y="781050"/>
          <p14:tracePt t="8040" x="6427788" y="781050"/>
          <p14:tracePt t="8042" x="6435725" y="771525"/>
          <p14:tracePt t="8043" x="6443663" y="771525"/>
          <p14:tracePt t="8046" x="6461125" y="763588"/>
          <p14:tracePt t="8056" x="6527800" y="747713"/>
          <p14:tracePt t="8057" x="6545263" y="747713"/>
          <p14:tracePt t="8058" x="6553200" y="747713"/>
          <p14:tracePt t="8059" x="6561138" y="747713"/>
          <p14:tracePt t="8073" x="6645275" y="747713"/>
          <p14:tracePt t="8074" x="6670675" y="747713"/>
          <p14:tracePt t="8090" x="6754813" y="747713"/>
          <p14:tracePt t="8091" x="6754813" y="738188"/>
          <p14:tracePt t="8107" x="6805613" y="738188"/>
          <p14:tracePt t="8123" x="6813550" y="738188"/>
          <p14:tracePt t="8167" x="6821488" y="738188"/>
          <p14:tracePt t="8174" x="6846888" y="738188"/>
          <p14:tracePt t="8177" x="6854825" y="738188"/>
          <p14:tracePt t="8190" x="6931025" y="738188"/>
          <p14:tracePt t="8190" x="6938963" y="738188"/>
          <p14:tracePt t="8191" x="6964363" y="738188"/>
          <p14:tracePt t="8207" x="7031038" y="738188"/>
          <p14:tracePt t="8208" x="7056438" y="738188"/>
          <p14:tracePt t="8223" x="7140575" y="730250"/>
          <p14:tracePt t="8241" x="7191375" y="730250"/>
          <p14:tracePt t="8257" x="7216775" y="730250"/>
          <p14:tracePt t="9365" x="7207250" y="730250"/>
          <p14:tracePt t="9369" x="7199313" y="730250"/>
          <p14:tracePt t="9374" x="7191375" y="747713"/>
          <p14:tracePt t="9375" x="7173913" y="755650"/>
          <p14:tracePt t="9376" x="7165975" y="755650"/>
          <p14:tracePt t="9391" x="7089775" y="806450"/>
          <p14:tracePt t="9408" x="6997700" y="847725"/>
          <p14:tracePt t="9409" x="6989763" y="855663"/>
          <p14:tracePt t="9424" x="6897688" y="898525"/>
          <p14:tracePt t="9441" x="6737350" y="965200"/>
          <p14:tracePt t="9442" x="6711950" y="973138"/>
          <p14:tracePt t="9443" x="6704013" y="973138"/>
          <p14:tracePt t="9458" x="6535738" y="1041400"/>
          <p14:tracePt t="9459" x="6494463" y="1049338"/>
          <p14:tracePt t="9474" x="6242050" y="1133475"/>
          <p14:tracePt t="9475" x="6200775" y="1141413"/>
          <p14:tracePt t="9476" x="6183313" y="1149350"/>
          <p14:tracePt t="9477" x="6159500" y="1149350"/>
          <p14:tracePt t="9478" x="6142038" y="1149350"/>
          <p14:tracePt t="9480" x="6100763" y="1174750"/>
          <p14:tracePt t="9481" x="6067425" y="1174750"/>
          <p14:tracePt t="9491" x="5848350" y="1225550"/>
          <p14:tracePt t="9492" x="5781675" y="1233488"/>
          <p14:tracePt t="9508" x="5353050" y="1309688"/>
          <p14:tracePt t="9509" x="5245100" y="1317625"/>
          <p14:tracePt t="9525" x="4783138" y="1350963"/>
          <p14:tracePt t="9525" x="4691063" y="1350963"/>
          <p14:tracePt t="9541" x="4295775" y="1376363"/>
          <p14:tracePt t="9558" x="3884613" y="1384300"/>
          <p14:tracePt t="9558" x="3817938" y="1393825"/>
          <p14:tracePt t="9574" x="3624263" y="1419225"/>
          <p14:tracePt t="9575" x="3600450" y="1419225"/>
          <p14:tracePt t="9591" x="3465513" y="1427163"/>
          <p14:tracePt t="9592" x="3440113" y="1427163"/>
          <p14:tracePt t="9609" x="3398838" y="1419225"/>
          <p14:tracePt t="9625" x="3355975" y="1419225"/>
          <p14:tracePt t="9626" x="3340100" y="1409700"/>
          <p14:tracePt t="9641" x="3248025" y="1393825"/>
          <p14:tracePt t="9642" x="3222625" y="1393825"/>
          <p14:tracePt t="9643" x="3205163" y="1393825"/>
          <p14:tracePt t="9657" x="3046413" y="1360488"/>
          <p14:tracePt t="9658" x="3003550" y="1350963"/>
          <p14:tracePt t="9660" x="2995613" y="1350963"/>
          <p14:tracePt t="9662" x="2962275" y="1350963"/>
          <p14:tracePt t="9663" x="2936875" y="1335088"/>
          <p14:tracePt t="9664" x="2928938" y="1335088"/>
          <p14:tracePt t="9665" x="2911475" y="1335088"/>
          <p14:tracePt t="9666" x="2895600" y="1335088"/>
          <p14:tracePt t="9674" x="2768600" y="1325563"/>
          <p14:tracePt t="9675" x="2719388" y="1317625"/>
          <p14:tracePt t="9691" x="2466975" y="1309688"/>
          <p14:tracePt t="9692" x="2433638" y="1309688"/>
          <p14:tracePt t="9693" x="2416175" y="1309688"/>
          <p14:tracePt t="9694" x="2408238" y="1309688"/>
          <p14:tracePt t="9708" x="2290763" y="1309688"/>
          <p14:tracePt t="9708" x="2265363" y="1317625"/>
          <p14:tracePt t="9724" x="2173288" y="1343025"/>
          <p14:tracePt t="9725" x="2155825" y="1350963"/>
          <p14:tracePt t="9741" x="2038350" y="1376363"/>
          <p14:tracePt t="9757" x="1920875" y="1401763"/>
          <p14:tracePt t="9759" x="1887538" y="1401763"/>
          <p14:tracePt t="9775" x="1820863" y="1401763"/>
          <p14:tracePt t="9775" x="1803400" y="1401763"/>
          <p14:tracePt t="9791" x="1787525" y="1401763"/>
          <p14:tracePt t="9842" x="1803400" y="1401763"/>
          <p14:tracePt t="9864" x="1795463" y="1401763"/>
          <p14:tracePt t="9866" x="1787525" y="1401763"/>
          <p14:tracePt t="9875" x="1779588" y="1401763"/>
          <p14:tracePt t="9876" x="1762125" y="1393825"/>
          <p14:tracePt t="9891" x="1720850" y="1360488"/>
          <p14:tracePt t="9892" x="1711325" y="1360488"/>
          <p14:tracePt t="9908" x="1677988" y="1325563"/>
          <p14:tracePt t="9925" x="1670050" y="1309688"/>
          <p14:tracePt t="9925" x="1662113" y="1292225"/>
          <p14:tracePt t="9994" x="1662113" y="1284288"/>
          <p14:tracePt t="10010" x="1677988" y="1284288"/>
          <p14:tracePt t="10181" x="1685925" y="1284288"/>
          <p14:tracePt t="10257" x="1695450" y="1284288"/>
          <p14:tracePt t="10264" x="1703388" y="1284288"/>
          <p14:tracePt t="10288" x="1720850" y="1284288"/>
          <p14:tracePt t="10304" x="1728788" y="1284288"/>
          <p14:tracePt t="10310" x="1736725" y="1284288"/>
          <p14:tracePt t="10326" x="1787525" y="1284288"/>
          <p14:tracePt t="10342" x="1812925" y="1292225"/>
          <p14:tracePt t="10359" x="1846263" y="1292225"/>
          <p14:tracePt t="10375" x="1854200" y="1292225"/>
          <p14:tracePt t="10376" x="1862138" y="1292225"/>
          <p14:tracePt t="10392" x="1897063" y="1301750"/>
          <p14:tracePt t="10393" x="1912938" y="1301750"/>
          <p14:tracePt t="10409" x="2014538" y="1301750"/>
          <p14:tracePt t="10410" x="2030413" y="1301750"/>
          <p14:tracePt t="10411" x="2038350" y="1301750"/>
          <p14:tracePt t="10412" x="2055813" y="1301750"/>
          <p14:tracePt t="10425" x="2165350" y="1301750"/>
          <p14:tracePt t="10426" x="2198688" y="1301750"/>
          <p14:tracePt t="10442" x="2366963" y="1301750"/>
          <p14:tracePt t="10442" x="2416175" y="1301750"/>
          <p14:tracePt t="10459" x="2625725" y="1301750"/>
          <p14:tracePt t="10460" x="2668588" y="1292225"/>
          <p14:tracePt t="10475" x="2860675" y="1292225"/>
          <p14:tracePt t="10476" x="2895600" y="1292225"/>
          <p14:tracePt t="10477" x="2903538" y="1292225"/>
          <p14:tracePt t="10492" x="3021013" y="1284288"/>
          <p14:tracePt t="10492" x="3036888" y="1284288"/>
          <p14:tracePt t="10509" x="3130550" y="1276350"/>
          <p14:tracePt t="10510" x="3146425" y="1276350"/>
          <p14:tracePt t="10525" x="3163888" y="1276350"/>
          <p14:tracePt t="10705" x="3171825" y="1276350"/>
          <p14:tracePt t="10707" x="3189288" y="1276350"/>
          <p14:tracePt t="10710" x="3205163" y="1276350"/>
          <p14:tracePt t="10726" x="3289300" y="1276350"/>
          <p14:tracePt t="10727" x="3314700" y="1276350"/>
          <p14:tracePt t="10742" x="3398838" y="1276350"/>
          <p14:tracePt t="10743" x="3414713" y="1276350"/>
          <p14:tracePt t="10759" x="3498850" y="1292225"/>
          <p14:tracePt t="10760" x="3524250" y="1292225"/>
          <p14:tracePt t="10761" x="3532188" y="1292225"/>
          <p14:tracePt t="10776" x="3608388" y="1292225"/>
          <p14:tracePt t="10776" x="3616325" y="1301750"/>
          <p14:tracePt t="10792" x="3675063" y="1301750"/>
          <p14:tracePt t="10809" x="3692525" y="1301750"/>
          <p14:tracePt t="11411" x="3700463" y="1301750"/>
          <p14:tracePt t="11415" x="3700463" y="1292225"/>
          <p14:tracePt t="11416" x="3708400" y="1292225"/>
          <p14:tracePt t="11426" x="3741738" y="1292225"/>
          <p14:tracePt t="11443" x="3843338" y="1292225"/>
          <p14:tracePt t="11459" x="4002088" y="1309688"/>
          <p14:tracePt t="11476" x="4137025" y="1317625"/>
          <p14:tracePt t="11477" x="4162425" y="1335088"/>
          <p14:tracePt t="11478" x="4170363" y="1335088"/>
          <p14:tracePt t="11493" x="4305300" y="1343025"/>
          <p14:tracePt t="11494" x="4338638" y="1343025"/>
          <p14:tracePt t="11495" x="4346575" y="1343025"/>
          <p14:tracePt t="11496" x="4364038" y="1343025"/>
          <p14:tracePt t="11497" x="4371975" y="1343025"/>
          <p14:tracePt t="11498" x="4379913" y="1343025"/>
          <p14:tracePt t="11509" x="4456113" y="1350963"/>
          <p14:tracePt t="11510" x="4464050" y="1350963"/>
          <p14:tracePt t="11512" x="4471988" y="1350963"/>
          <p14:tracePt t="11526" x="4530725" y="1350963"/>
          <p14:tracePt t="11543" x="4548188" y="1350963"/>
          <p14:tracePt t="11605" x="4556125" y="1350963"/>
          <p14:tracePt t="11610" x="4573588" y="1350963"/>
          <p14:tracePt t="11614" x="4581525" y="1350963"/>
          <p14:tracePt t="11626" x="4632325" y="1317625"/>
          <p14:tracePt t="11627" x="4640263" y="1317625"/>
          <p14:tracePt t="11628" x="4665663" y="1309688"/>
          <p14:tracePt t="11643" x="4749800" y="1266825"/>
          <p14:tracePt t="11659" x="4867275" y="1225550"/>
          <p14:tracePt t="11676" x="4926013" y="1200150"/>
          <p14:tracePt t="11693" x="4933950" y="1200150"/>
          <p14:tracePt t="11876" x="4951413" y="1200150"/>
          <p14:tracePt t="11880" x="4959350" y="1200150"/>
          <p14:tracePt t="11893" x="5010150" y="1217613"/>
          <p14:tracePt t="11894" x="5033963" y="1217613"/>
          <p14:tracePt t="11910" x="5102225" y="1250950"/>
          <p14:tracePt t="11926" x="5202238" y="1258888"/>
          <p14:tracePt t="11928" x="5219700" y="1258888"/>
          <p14:tracePt t="11943" x="5294313" y="1266825"/>
          <p14:tracePt t="11944" x="5311775" y="1266825"/>
          <p14:tracePt t="11960" x="5378450" y="1266825"/>
          <p14:tracePt t="11961" x="5386388" y="1266825"/>
          <p14:tracePt t="11977" x="5421313" y="1266825"/>
          <p14:tracePt t="11978" x="5429250" y="1266825"/>
          <p14:tracePt t="11998" x="5437188" y="1266825"/>
          <p14:tracePt t="12010" x="5454650" y="1266825"/>
          <p14:tracePt t="12010" x="5462588" y="1266825"/>
          <p14:tracePt t="12027" x="5513388" y="1276350"/>
          <p14:tracePt t="12028" x="5538788" y="1276350"/>
          <p14:tracePt t="12043" x="5597525" y="1292225"/>
          <p14:tracePt t="12044" x="5605463" y="1292225"/>
          <p14:tracePt t="12060" x="5646738" y="1292225"/>
          <p14:tracePt t="12077" x="5722938" y="1301750"/>
          <p14:tracePt t="12077" x="5730875" y="1301750"/>
          <p14:tracePt t="12093" x="5797550" y="1301750"/>
          <p14:tracePt t="12110" x="5856288" y="1309688"/>
          <p14:tracePt t="12126" x="5924550" y="1317625"/>
          <p14:tracePt t="12127" x="5932488" y="1317625"/>
          <p14:tracePt t="12128" x="5932488" y="1335088"/>
          <p14:tracePt t="12129" x="5940425" y="1325563"/>
          <p14:tracePt t="12144" x="5973763" y="1325563"/>
          <p14:tracePt t="12160" x="6016625" y="1325563"/>
          <p14:tracePt t="12177" x="6057900" y="1325563"/>
          <p14:tracePt t="12178" x="6067425" y="1325563"/>
          <p14:tracePt t="12194" x="6108700" y="1325563"/>
          <p14:tracePt t="12194" x="6124575" y="1325563"/>
          <p14:tracePt t="12210" x="6175375" y="1325563"/>
          <p14:tracePt t="12211" x="6183313" y="1335088"/>
          <p14:tracePt t="12227" x="6251575" y="1343025"/>
          <p14:tracePt t="12228" x="6259513" y="1343025"/>
          <p14:tracePt t="12229" x="6267450" y="1343025"/>
          <p14:tracePt t="12243" x="6343650" y="1350963"/>
          <p14:tracePt t="12244" x="6351588" y="1350963"/>
          <p14:tracePt t="12245" x="6351588" y="1360488"/>
          <p14:tracePt t="12260" x="6435725" y="1376363"/>
          <p14:tracePt t="12260" x="6461125" y="1376363"/>
          <p14:tracePt t="12277" x="6553200" y="1393825"/>
          <p14:tracePt t="12293" x="6645275" y="1419225"/>
          <p14:tracePt t="12310" x="6711950" y="1427163"/>
          <p14:tracePt t="12327" x="6754813" y="1435100"/>
          <p14:tracePt t="12344" x="6780213" y="1443038"/>
          <p14:tracePt t="12360" x="6813550" y="1443038"/>
          <p14:tracePt t="12377" x="6838950" y="1443038"/>
          <p14:tracePt t="12394" x="6846888" y="1443038"/>
          <p14:tracePt t="12395" x="6854825" y="1443038"/>
          <p14:tracePt t="12411" x="6864350" y="1443038"/>
          <p14:tracePt t="12461" x="6880225" y="1443038"/>
          <p14:tracePt t="12469" x="6888163" y="1443038"/>
          <p14:tracePt t="12477" x="6905625" y="1443038"/>
          <p14:tracePt t="12479" x="6923088" y="1435100"/>
          <p14:tracePt t="12494" x="6972300" y="1419225"/>
          <p14:tracePt t="12510" x="7023100" y="1401763"/>
          <p14:tracePt t="12511" x="7031038" y="1401763"/>
          <p14:tracePt t="12527" x="7089775" y="1393825"/>
          <p14:tracePt t="12544" x="7115175" y="1376363"/>
          <p14:tracePt t="12545" x="7132638" y="1376363"/>
          <p14:tracePt t="12560" x="7140575" y="1376363"/>
          <p14:tracePt t="12619" x="7148513" y="1376363"/>
          <p14:tracePt t="12627" x="7158038" y="1376363"/>
          <p14:tracePt t="12630" x="7173913" y="1376363"/>
          <p14:tracePt t="12631" x="7173913" y="1368425"/>
          <p14:tracePt t="12644" x="7191375" y="1368425"/>
          <p14:tracePt t="12661" x="7232650" y="1360488"/>
          <p14:tracePt t="12662" x="7240588" y="1350963"/>
          <p14:tracePt t="12677" x="7275513" y="1335088"/>
          <p14:tracePt t="12678" x="7283450" y="1335088"/>
          <p14:tracePt t="12694" x="7283450" y="1325563"/>
          <p14:tracePt t="12973" x="7299325" y="1325563"/>
          <p14:tracePt t="12974" x="7308850" y="1325563"/>
          <p14:tracePt t="12977" x="7316788" y="1325563"/>
          <p14:tracePt t="12978" x="7316788" y="1317625"/>
          <p14:tracePt t="12994" x="7426325" y="1317625"/>
          <p14:tracePt t="12995" x="7451725" y="1317625"/>
          <p14:tracePt t="12996" x="7467600" y="1317625"/>
          <p14:tracePt t="12997" x="7475538" y="1317625"/>
          <p14:tracePt t="13011" x="7618413" y="1317625"/>
          <p14:tracePt t="13012" x="7661275" y="1317625"/>
          <p14:tracePt t="13027" x="7812088" y="1317625"/>
          <p14:tracePt t="13028" x="7827963" y="1317625"/>
          <p14:tracePt t="13044" x="7937500" y="1335088"/>
          <p14:tracePt t="13045" x="7945438" y="1335088"/>
          <p14:tracePt t="13046" x="7954963" y="1335088"/>
          <p14:tracePt t="13061" x="8013700" y="1335088"/>
          <p14:tracePt t="13078" x="8021638" y="1335088"/>
          <p14:tracePt t="13130" x="8029575" y="1335088"/>
          <p14:tracePt t="13136" x="8054975" y="1335088"/>
          <p14:tracePt t="13144" x="8080375" y="1325563"/>
          <p14:tracePt t="13161" x="8197850" y="1325563"/>
          <p14:tracePt t="13162" x="8231188" y="1325563"/>
          <p14:tracePt t="13163" x="8239125" y="1325563"/>
          <p14:tracePt t="13178" x="8348663" y="1317625"/>
          <p14:tracePt t="13194" x="8474075" y="1317625"/>
          <p14:tracePt t="13195" x="8491538" y="1317625"/>
          <p14:tracePt t="13211" x="8567738" y="1317625"/>
          <p14:tracePt t="13227" x="8616950" y="1317625"/>
          <p14:tracePt t="13228" x="8626475" y="1317625"/>
          <p14:tracePt t="13344" x="8642350" y="1317625"/>
          <p14:tracePt t="13350" x="8650288" y="1317625"/>
          <p14:tracePt t="13361" x="8701088" y="1317625"/>
          <p14:tracePt t="13361" x="8726488" y="1309688"/>
          <p14:tracePt t="13378" x="8836025" y="1292225"/>
          <p14:tracePt t="13379" x="8861425" y="1292225"/>
          <p14:tracePt t="13394" x="8953500" y="1292225"/>
          <p14:tracePt t="13395" x="8978900" y="1292225"/>
          <p14:tracePt t="13411" x="9078913" y="1292225"/>
          <p14:tracePt t="13412" x="9086850" y="1292225"/>
          <p14:tracePt t="13413" x="9104313" y="1292225"/>
          <p14:tracePt t="13427" x="9163050" y="1292225"/>
          <p14:tracePt t="13428" x="9170988" y="1292225"/>
          <p14:tracePt t="13429" x="9188450" y="1292225"/>
          <p14:tracePt t="13444" x="9204325" y="1292225"/>
          <p14:tracePt t="13553" x="9213850" y="1292225"/>
          <p14:tracePt t="14082" x="9213850" y="1301750"/>
          <p14:tracePt t="14087" x="9204325" y="1301750"/>
          <p14:tracePt t="14095" x="9145588" y="1335088"/>
          <p14:tracePt t="14112" x="8994775" y="1376363"/>
          <p14:tracePt t="14113" x="8953500" y="1384300"/>
          <p14:tracePt t="14114" x="8928100" y="1384300"/>
          <p14:tracePt t="14115" x="8920163" y="1384300"/>
          <p14:tracePt t="14117" x="8894763" y="1393825"/>
          <p14:tracePt t="14118" x="8885238" y="1393825"/>
          <p14:tracePt t="14119" x="8877300" y="1393825"/>
          <p14:tracePt t="14120" x="8851900" y="1393825"/>
          <p14:tracePt t="14128" x="8751888" y="1401763"/>
          <p14:tracePt t="14145" x="8458200" y="1443038"/>
          <p14:tracePt t="14161" x="8156575" y="1485900"/>
          <p14:tracePt t="14162" x="8113713" y="1485900"/>
          <p14:tracePt t="14163" x="8088313" y="1501775"/>
          <p14:tracePt t="14164" x="8072438" y="1501775"/>
          <p14:tracePt t="14166" x="8047038" y="1511300"/>
          <p14:tracePt t="14167" x="7996238" y="1519238"/>
          <p14:tracePt t="14168" x="7988300" y="1519238"/>
          <p14:tracePt t="14169" x="7962900" y="1519238"/>
          <p14:tracePt t="14170" x="7929563" y="1519238"/>
          <p14:tracePt t="14178" x="7753350" y="1544638"/>
          <p14:tracePt t="14195" x="7316788" y="1611313"/>
          <p14:tracePt t="14196" x="7232650" y="1628775"/>
          <p14:tracePt t="14212" x="6746875" y="1687513"/>
          <p14:tracePt t="14212" x="6629400" y="1695450"/>
          <p14:tracePt t="14229" x="6108700" y="1728788"/>
          <p14:tracePt t="14230" x="5991225" y="1738313"/>
          <p14:tracePt t="14245" x="5495925" y="1779588"/>
          <p14:tracePt t="14246" x="5437188" y="1779588"/>
          <p14:tracePt t="14247" x="5395913" y="1779588"/>
          <p14:tracePt t="14262" x="4975225" y="1820863"/>
          <p14:tracePt t="14263" x="4883150" y="1820863"/>
          <p14:tracePt t="14264" x="4849813" y="1820863"/>
          <p14:tracePt t="14279" x="4481513" y="1863725"/>
          <p14:tracePt t="14279" x="4387850" y="1863725"/>
          <p14:tracePt t="14295" x="4060825" y="1905000"/>
          <p14:tracePt t="14296" x="3986213" y="1905000"/>
          <p14:tracePt t="14312" x="3717925" y="1930400"/>
          <p14:tracePt t="14329" x="3414713" y="1922463"/>
          <p14:tracePt t="14330" x="3355975" y="1922463"/>
          <p14:tracePt t="14331" x="3340100" y="1914525"/>
          <p14:tracePt t="14345" x="3121025" y="1879600"/>
          <p14:tracePt t="14346" x="3062288" y="1871663"/>
          <p14:tracePt t="14347" x="3046413" y="1871663"/>
          <p14:tracePt t="14348" x="3021013" y="1871663"/>
          <p14:tracePt t="14362" x="2801938" y="1838325"/>
          <p14:tracePt t="14363" x="2760663" y="1830388"/>
          <p14:tracePt t="14379" x="2508250" y="1787525"/>
          <p14:tracePt t="14395" x="2239963" y="1754188"/>
          <p14:tracePt t="14412" x="1946275" y="1728788"/>
          <p14:tracePt t="14429" x="1703388" y="1712913"/>
          <p14:tracePt t="14430" x="1670050" y="1712913"/>
          <p14:tracePt t="14445" x="1509713" y="1712913"/>
          <p14:tracePt t="14446" x="1493838" y="1712913"/>
          <p14:tracePt t="14462" x="1358900" y="1720850"/>
          <p14:tracePt t="14479" x="1216025" y="1738313"/>
          <p14:tracePt t="14495" x="1116013" y="1771650"/>
          <p14:tracePt t="14512" x="1090613" y="1771650"/>
          <p14:tracePt t="14513" x="1082675" y="1771650"/>
          <p14:tracePt t="14528" x="1082675" y="1779588"/>
          <p14:tracePt t="14595" x="1090613" y="1779588"/>
          <p14:tracePt t="14614" x="1098550" y="1779588"/>
          <p14:tracePt t="14660" x="1108075" y="1779588"/>
          <p14:tracePt t="14742" x="1116013" y="1779588"/>
          <p14:tracePt t="14805" x="1133475" y="1779588"/>
          <p14:tracePt t="14887" x="1141413" y="1779588"/>
          <p14:tracePt t="14918" x="1149350" y="1779588"/>
          <p14:tracePt t="14923" x="1157288" y="1779588"/>
          <p14:tracePt t="14930" x="1182688" y="1779588"/>
          <p14:tracePt t="14932" x="1200150" y="1779588"/>
          <p14:tracePt t="14933" x="1216025" y="1779588"/>
          <p14:tracePt t="14935" x="1233488" y="1779588"/>
          <p14:tracePt t="14936" x="1241425" y="1779588"/>
          <p14:tracePt t="14946" x="1317625" y="1779588"/>
          <p14:tracePt t="14947" x="1343025" y="1779588"/>
          <p14:tracePt t="14962" x="1450975" y="1779588"/>
          <p14:tracePt t="14963" x="1476375" y="1779588"/>
          <p14:tracePt t="14964" x="1485900" y="1779588"/>
          <p14:tracePt t="14979" x="1577975" y="1779588"/>
          <p14:tracePt t="14979" x="1603375" y="1779588"/>
          <p14:tracePt t="14996" x="1695450" y="1779588"/>
          <p14:tracePt t="15012" x="1787525" y="1797050"/>
          <p14:tracePt t="15029" x="1862138" y="1804988"/>
          <p14:tracePt t="15030" x="1887538" y="1804988"/>
          <p14:tracePt t="15045" x="1971675" y="1820863"/>
          <p14:tracePt t="15046" x="1989138" y="1820863"/>
          <p14:tracePt t="15048" x="1997075" y="1820863"/>
          <p14:tracePt t="15062" x="2114550" y="1838325"/>
          <p14:tracePt t="15063" x="2147888" y="1838325"/>
          <p14:tracePt t="15064" x="2155825" y="1838325"/>
          <p14:tracePt t="15066" x="2165350" y="1838325"/>
          <p14:tracePt t="15068" x="2190750" y="1838325"/>
          <p14:tracePt t="15069" x="2198688" y="1838325"/>
          <p14:tracePt t="15079" x="2308225" y="1838325"/>
          <p14:tracePt t="15080" x="2332038" y="1838325"/>
          <p14:tracePt t="15081" x="2357438" y="1838325"/>
          <p14:tracePt t="15095" x="2525713" y="1846263"/>
          <p14:tracePt t="15096" x="2566988" y="1846263"/>
          <p14:tracePt t="15097" x="2576513" y="1846263"/>
          <p14:tracePt t="15099" x="2584450" y="1846263"/>
          <p14:tracePt t="15101" x="2617788" y="1846263"/>
          <p14:tracePt t="15102" x="2643188" y="1846263"/>
          <p14:tracePt t="15103" x="2651125" y="1846263"/>
          <p14:tracePt t="15104" x="2660650" y="1846263"/>
          <p14:tracePt t="15113" x="2735263" y="1846263"/>
          <p14:tracePt t="15114" x="2768600" y="1846263"/>
          <p14:tracePt t="15129" x="2911475" y="1846263"/>
          <p14:tracePt t="15146" x="3028950" y="1846263"/>
          <p14:tracePt t="15146" x="3046413" y="1846263"/>
          <p14:tracePt t="15163" x="3105150" y="1846263"/>
          <p14:tracePt t="15180" x="3113088" y="1846263"/>
          <p14:tracePt t="15239" x="3121025" y="1846263"/>
          <p14:tracePt t="15243" x="3130550" y="1846263"/>
          <p14:tracePt t="15244" x="3146425" y="1846263"/>
          <p14:tracePt t="15248" x="3154363" y="1846263"/>
          <p14:tracePt t="15249" x="3163888" y="1846263"/>
          <p14:tracePt t="15263" x="3248025" y="1846263"/>
          <p14:tracePt t="15264" x="3271838" y="1846263"/>
          <p14:tracePt t="15279" x="3381375" y="1855788"/>
          <p14:tracePt t="15280" x="3398838" y="1855788"/>
          <p14:tracePt t="15296" x="3541713" y="1879600"/>
          <p14:tracePt t="15297" x="3565525" y="1879600"/>
          <p14:tracePt t="15313" x="3700463" y="1889125"/>
          <p14:tracePt t="15314" x="3733800" y="1889125"/>
          <p14:tracePt t="15329" x="3859213" y="1897063"/>
          <p14:tracePt t="15330" x="3884613" y="1897063"/>
          <p14:tracePt t="15346" x="4002088" y="1897063"/>
          <p14:tracePt t="15347" x="4027488" y="1897063"/>
          <p14:tracePt t="15363" x="4094163" y="1905000"/>
          <p14:tracePt t="15380" x="4152900" y="1905000"/>
          <p14:tracePt t="15396" x="4195763" y="1905000"/>
          <p14:tracePt t="15413" x="4237038" y="1905000"/>
          <p14:tracePt t="15413" x="4246563" y="1905000"/>
          <p14:tracePt t="15429" x="4295775" y="1905000"/>
          <p14:tracePt t="15430" x="4305300" y="1905000"/>
          <p14:tracePt t="15431" x="4321175" y="1905000"/>
          <p14:tracePt t="15432" x="4329113" y="1905000"/>
          <p14:tracePt t="15446" x="4379913" y="1905000"/>
          <p14:tracePt t="15447" x="4387850" y="1905000"/>
          <p14:tracePt t="15463" x="4446588" y="1905000"/>
          <p14:tracePt t="15479" x="4514850" y="1905000"/>
          <p14:tracePt t="15480" x="4530725" y="1905000"/>
          <p14:tracePt t="15496" x="4573588" y="1897063"/>
          <p14:tracePt t="15497" x="4581525" y="1897063"/>
          <p14:tracePt t="15513" x="4589463" y="1897063"/>
          <p14:tracePt t="16016" x="4589463" y="1879600"/>
          <p14:tracePt t="16019" x="4614863" y="1879600"/>
          <p14:tracePt t="16030" x="4640263" y="1879600"/>
          <p14:tracePt t="16047" x="4757738" y="1871663"/>
          <p14:tracePt t="16047" x="4783138" y="1871663"/>
          <p14:tracePt t="16063" x="4892675" y="1879600"/>
          <p14:tracePt t="16064" x="4916488" y="1879600"/>
          <p14:tracePt t="16079" x="5018088" y="1889125"/>
          <p14:tracePt t="16080" x="5033963" y="1889125"/>
          <p14:tracePt t="16097" x="5135563" y="1905000"/>
          <p14:tracePt t="16113" x="5219700" y="1905000"/>
          <p14:tracePt t="16114" x="5227638" y="1905000"/>
          <p14:tracePt t="16115" x="5245100" y="1905000"/>
          <p14:tracePt t="16130" x="5286375" y="1905000"/>
          <p14:tracePt t="16147" x="5311775" y="1905000"/>
          <p14:tracePt t="16148" x="5327650" y="1905000"/>
          <p14:tracePt t="16196" x="5337175" y="1905000"/>
          <p14:tracePt t="16201" x="5345113" y="1905000"/>
          <p14:tracePt t="16214" x="5386388" y="1905000"/>
          <p14:tracePt t="16215" x="5395913" y="1905000"/>
          <p14:tracePt t="16230" x="5454650" y="1905000"/>
          <p14:tracePt t="16231" x="5462588" y="1905000"/>
          <p14:tracePt t="16247" x="5503863" y="1905000"/>
          <p14:tracePt t="16264" x="5513388" y="1905000"/>
          <p14:tracePt t="16281" x="5521325" y="1905000"/>
          <p14:tracePt t="16675" x="5546725" y="1905000"/>
          <p14:tracePt t="16675" x="5554663" y="1905000"/>
          <p14:tracePt t="16678" x="5580063" y="1905000"/>
          <p14:tracePt t="16681" x="5597525" y="1905000"/>
          <p14:tracePt t="16697" x="5689600" y="1905000"/>
          <p14:tracePt t="16714" x="5832475" y="1905000"/>
          <p14:tracePt t="16731" x="5965825" y="1905000"/>
          <p14:tracePt t="16731" x="5999163" y="1905000"/>
          <p14:tracePt t="16747" x="6091238" y="1922463"/>
          <p14:tracePt t="16748" x="6108700" y="1922463"/>
          <p14:tracePt t="16764" x="6167438" y="1922463"/>
          <p14:tracePt t="16780" x="6251575" y="1914525"/>
          <p14:tracePt t="16782" x="6259513" y="1914525"/>
          <p14:tracePt t="16797" x="6318250" y="1897063"/>
          <p14:tracePt t="16798" x="6335713" y="1897063"/>
          <p14:tracePt t="16814" x="6402388" y="1879600"/>
          <p14:tracePt t="16815" x="6427788" y="1879600"/>
          <p14:tracePt t="16816" x="6435725" y="1879600"/>
          <p14:tracePt t="16831" x="6486525" y="1871663"/>
          <p14:tracePt t="16831" x="6502400" y="1871663"/>
          <p14:tracePt t="16832" x="6511925" y="1871663"/>
          <p14:tracePt t="16847" x="6545263" y="1871663"/>
          <p14:tracePt t="16864" x="6570663" y="1863725"/>
          <p14:tracePt t="17023" x="6586538" y="1863725"/>
          <p14:tracePt t="17024" x="6594475" y="1855788"/>
          <p14:tracePt t="17025" x="6604000" y="1855788"/>
          <p14:tracePt t="17028" x="6611938" y="1855788"/>
          <p14:tracePt t="17031" x="6629400" y="1855788"/>
          <p14:tracePt t="17048" x="6688138" y="1855788"/>
          <p14:tracePt t="17048" x="6696075" y="1855788"/>
          <p14:tracePt t="17064" x="6770688" y="1855788"/>
          <p14:tracePt t="17065" x="6796088" y="1855788"/>
          <p14:tracePt t="17066" x="6805613" y="1855788"/>
          <p14:tracePt t="17081" x="6854825" y="1855788"/>
          <p14:tracePt t="17082" x="6864350" y="1855788"/>
          <p14:tracePt t="17098" x="6905625" y="1855788"/>
          <p14:tracePt t="17098" x="6923088" y="1855788"/>
          <p14:tracePt t="17114" x="6964363" y="1855788"/>
          <p14:tracePt t="17131" x="7023100" y="1855788"/>
          <p14:tracePt t="17132" x="7031038" y="1855788"/>
          <p14:tracePt t="17147" x="7107238" y="1830388"/>
          <p14:tracePt t="17148" x="7115175" y="1830388"/>
          <p14:tracePt t="17164" x="7216775" y="1830388"/>
          <p14:tracePt t="17181" x="7299325" y="1820863"/>
          <p14:tracePt t="17182" x="7308850" y="1820863"/>
          <p14:tracePt t="17198" x="7408863" y="1820863"/>
          <p14:tracePt t="17199" x="7434263" y="1820863"/>
          <p14:tracePt t="17214" x="7534275" y="1820863"/>
          <p14:tracePt t="17214" x="7551738" y="1820863"/>
          <p14:tracePt t="17231" x="7643813" y="1820863"/>
          <p14:tracePt t="17231" x="7651750" y="1820863"/>
          <p14:tracePt t="17248" x="7694613" y="1812925"/>
          <p14:tracePt t="17248" x="7702550" y="1812925"/>
          <p14:tracePt t="17264" x="7720013" y="1812925"/>
          <p14:tracePt t="17264" x="7727950" y="1812925"/>
          <p14:tracePt t="18729" x="7720013" y="1812925"/>
          <p14:tracePt t="18732" x="7710488" y="1812925"/>
          <p14:tracePt t="18735" x="7677150" y="1812925"/>
          <p14:tracePt t="18737" x="7677150" y="1820863"/>
          <p14:tracePt t="18738" x="7669213" y="1820863"/>
          <p14:tracePt t="18749" x="7618413" y="1838325"/>
          <p14:tracePt t="18750" x="7585075" y="1846263"/>
          <p14:tracePt t="18765" x="7459663" y="1879600"/>
          <p14:tracePt t="18766" x="7426325" y="1889125"/>
          <p14:tracePt t="18782" x="7207250" y="1905000"/>
          <p14:tracePt t="18799" x="6864350" y="1922463"/>
          <p14:tracePt t="18799" x="6780213" y="1922463"/>
          <p14:tracePt t="18816" x="6410325" y="1930400"/>
          <p14:tracePt t="18832" x="5949950" y="1930400"/>
          <p14:tracePt t="18833" x="5899150" y="1930400"/>
          <p14:tracePt t="18849" x="5487988" y="1922463"/>
          <p14:tracePt t="18865" x="5068888" y="1922463"/>
          <p14:tracePt t="18866" x="4984750" y="1922463"/>
          <p14:tracePt t="18867" x="4951413" y="1922463"/>
          <p14:tracePt t="18869" x="4933950" y="1922463"/>
          <p14:tracePt t="18871" x="4867275" y="1922463"/>
          <p14:tracePt t="18872" x="4849813" y="1922463"/>
          <p14:tracePt t="18882" x="4598988" y="1930400"/>
          <p14:tracePt t="18883" x="4530725" y="1938338"/>
          <p14:tracePt t="18899" x="4070350" y="1973263"/>
          <p14:tracePt t="18900" x="4011613" y="1973263"/>
          <p14:tracePt t="18901" x="3976688" y="1981200"/>
          <p14:tracePt t="18916" x="3590925" y="2014538"/>
          <p14:tracePt t="18917" x="3506788" y="2014538"/>
          <p14:tracePt t="18932" x="3179763" y="2047875"/>
          <p14:tracePt t="18933" x="3138488" y="2047875"/>
          <p14:tracePt t="18934" x="3130550" y="2047875"/>
          <p14:tracePt t="18935" x="3105150" y="2047875"/>
          <p14:tracePt t="18949" x="2936875" y="2065338"/>
          <p14:tracePt t="18950" x="2911475" y="2073275"/>
          <p14:tracePt t="18966" x="2768600" y="2106613"/>
          <p14:tracePt t="18967" x="2743200" y="2114550"/>
          <p14:tracePt t="18982" x="2592388" y="2149475"/>
          <p14:tracePt t="18983" x="2559050" y="2149475"/>
          <p14:tracePt t="18984" x="2551113" y="2149475"/>
          <p14:tracePt t="18999" x="2390775" y="2182813"/>
          <p14:tracePt t="19015" x="2198688" y="2233613"/>
          <p14:tracePt t="19016" x="2165350" y="2233613"/>
          <p14:tracePt t="19017" x="2139950" y="2233613"/>
          <p14:tracePt t="19018" x="2132013" y="2233613"/>
          <p14:tracePt t="19020" x="2122488" y="2241550"/>
          <p14:tracePt t="19021" x="2089150" y="2241550"/>
          <p14:tracePt t="19022" x="2081213" y="2241550"/>
          <p14:tracePt t="19032" x="1963738" y="2274888"/>
          <p14:tracePt t="19033" x="1946275" y="2274888"/>
          <p14:tracePt t="19034" x="1930400" y="2274888"/>
          <p14:tracePt t="19035" x="1920875" y="2282825"/>
          <p14:tracePt t="19037" x="1905000" y="2282825"/>
          <p14:tracePt t="19038" x="1887538" y="2282825"/>
          <p14:tracePt t="19049" x="1787525" y="2308225"/>
          <p14:tracePt t="19050" x="1754188" y="2316163"/>
          <p14:tracePt t="19066" x="1636713" y="2325688"/>
          <p14:tracePt t="19066" x="1619250" y="2325688"/>
          <p14:tracePt t="19067" x="1611313" y="2325688"/>
          <p14:tracePt t="19083" x="1552575" y="2325688"/>
          <p14:tracePt t="19083" x="1544638" y="2325688"/>
          <p14:tracePt t="19099" x="1535113" y="2325688"/>
          <p14:tracePt t="19153" x="1527175" y="2341563"/>
          <p14:tracePt t="19157" x="1509713" y="2341563"/>
          <p14:tracePt t="19165" x="1501775" y="2351088"/>
          <p14:tracePt t="19166" x="1485900" y="2351088"/>
          <p14:tracePt t="19182" x="1427163" y="2359025"/>
          <p14:tracePt t="19199" x="1376363" y="2366963"/>
          <p14:tracePt t="19216" x="1333500" y="2366963"/>
          <p14:tracePt t="19217" x="1325563" y="2366963"/>
          <p14:tracePt t="19233" x="1300163" y="2366963"/>
          <p14:tracePt t="19249" x="1292225" y="2384425"/>
          <p14:tracePt t="19431" x="1300163" y="2384425"/>
          <p14:tracePt t="19475" x="1309688" y="2384425"/>
          <p14:tracePt t="19484" x="1317625" y="2384425"/>
          <p14:tracePt t="19489" x="1325563" y="2384425"/>
          <p14:tracePt t="19500" x="1343025" y="2384425"/>
          <p14:tracePt t="19500" x="1350963" y="2384425"/>
          <p14:tracePt t="19517" x="1384300" y="2374900"/>
          <p14:tracePt t="19517" x="1401763" y="2366963"/>
          <p14:tracePt t="19533" x="1485900" y="2359025"/>
          <p14:tracePt t="19533" x="1493838" y="2359025"/>
          <p14:tracePt t="19550" x="1603375" y="2359025"/>
          <p14:tracePt t="19550" x="1619250" y="2359025"/>
          <p14:tracePt t="19566" x="1728788" y="2359025"/>
          <p14:tracePt t="19567" x="1744663" y="2359025"/>
          <p14:tracePt t="19583" x="1854200" y="2341563"/>
          <p14:tracePt t="19600" x="1971675" y="2341563"/>
          <p14:tracePt t="19616" x="2097088" y="2333625"/>
          <p14:tracePt t="19633" x="2181225" y="2325688"/>
          <p14:tracePt t="19634" x="2198688" y="2325688"/>
          <p14:tracePt t="19650" x="2239963" y="2316163"/>
          <p14:tracePt t="19651" x="2249488" y="2316163"/>
          <p14:tracePt t="19666" x="2308225" y="2300288"/>
          <p14:tracePt t="19667" x="2316163" y="2300288"/>
          <p14:tracePt t="19683" x="2332038" y="2292350"/>
          <p14:tracePt t="19684" x="2349500" y="2292350"/>
          <p14:tracePt t="19700" x="2357438" y="2292350"/>
          <p14:tracePt t="19701" x="2357438" y="2282825"/>
          <p14:tracePt t="19717" x="2366963" y="2282825"/>
          <p14:tracePt t="19733" x="2390775" y="2282825"/>
          <p14:tracePt t="19749" x="2416175" y="2282825"/>
          <p14:tracePt t="19767" x="2441575" y="2300288"/>
          <p14:tracePt t="19767" x="2449513" y="2300288"/>
          <p14:tracePt t="19783" x="2492375" y="2300288"/>
          <p14:tracePt t="19800" x="2543175" y="2300288"/>
          <p14:tracePt t="19800" x="2559050" y="2300288"/>
          <p14:tracePt t="19817" x="2576513" y="2300288"/>
          <p14:tracePt t="19817" x="2584450" y="2300288"/>
          <p14:tracePt t="19833" x="2601913" y="2300288"/>
          <p14:tracePt t="19834" x="2609850" y="2300288"/>
          <p14:tracePt t="19850" x="2651125" y="2316163"/>
          <p14:tracePt t="19866" x="2701925" y="2325688"/>
          <p14:tracePt t="19867" x="2709863" y="2341563"/>
          <p14:tracePt t="19883" x="2768600" y="2359025"/>
          <p14:tracePt t="19884" x="2778125" y="2359025"/>
          <p14:tracePt t="19885" x="2786063" y="2359025"/>
          <p14:tracePt t="19900" x="2852738" y="2366963"/>
          <p14:tracePt t="19900" x="2870200" y="2384425"/>
          <p14:tracePt t="19917" x="2944813" y="2392363"/>
          <p14:tracePt t="19917" x="2954338" y="2392363"/>
          <p14:tracePt t="19933" x="2995613" y="2392363"/>
          <p14:tracePt t="19934" x="2995613" y="2400300"/>
          <p14:tracePt t="19950" x="3021013" y="2400300"/>
          <p14:tracePt t="19967" x="3028950" y="2400300"/>
          <p14:tracePt t="20020" x="3036888" y="2400300"/>
          <p14:tracePt t="20023" x="3046413" y="2400300"/>
          <p14:tracePt t="20024" x="3062288" y="2400300"/>
          <p14:tracePt t="20033" x="3087688" y="2400300"/>
          <p14:tracePt t="20034" x="3105150" y="2400300"/>
          <p14:tracePt t="20035" x="3113088" y="2409825"/>
          <p14:tracePt t="20050" x="3197225" y="2425700"/>
          <p14:tracePt t="20067" x="3297238" y="2443163"/>
          <p14:tracePt t="20083" x="3414713" y="2476500"/>
          <p14:tracePt t="20084" x="3424238" y="2476500"/>
          <p14:tracePt t="20100" x="3498850" y="2492375"/>
          <p14:tracePt t="20100" x="3506788" y="2492375"/>
          <p14:tracePt t="20116" x="3565525" y="2517775"/>
          <p14:tracePt t="20133" x="3616325" y="2517775"/>
          <p14:tracePt t="20150" x="3675063" y="2527300"/>
          <p14:tracePt t="20151" x="3692525" y="2527300"/>
          <p14:tracePt t="20167" x="3751263" y="2527300"/>
          <p14:tracePt t="20167" x="3759200" y="2527300"/>
          <p14:tracePt t="20184" x="3843338" y="2527300"/>
          <p14:tracePt t="20200" x="3968750" y="2527300"/>
          <p14:tracePt t="20201" x="3994150" y="2527300"/>
          <p14:tracePt t="20217" x="4086225" y="2527300"/>
          <p14:tracePt t="20217" x="4119563" y="2527300"/>
          <p14:tracePt t="20233" x="4203700" y="2527300"/>
          <p14:tracePt t="20250" x="4221163" y="2527300"/>
          <p14:tracePt t="20739" x="4237038" y="2527300"/>
          <p14:tracePt t="20741" x="4254500" y="2527300"/>
          <p14:tracePt t="20744" x="4279900" y="2527300"/>
          <p14:tracePt t="20751" x="4305300" y="2527300"/>
          <p14:tracePt t="20752" x="4329113" y="2527300"/>
          <p14:tracePt t="20767" x="4464050" y="2509838"/>
          <p14:tracePt t="20784" x="4614863" y="2501900"/>
          <p14:tracePt t="20785" x="4632325" y="2492375"/>
          <p14:tracePt t="20786" x="4640263" y="2492375"/>
          <p14:tracePt t="20801" x="4740275" y="2484438"/>
          <p14:tracePt t="20802" x="4749800" y="2484438"/>
          <p14:tracePt t="20817" x="4808538" y="2459038"/>
          <p14:tracePt t="20834" x="4833938" y="2451100"/>
          <p14:tracePt t="20835" x="4841875" y="2451100"/>
          <p14:tracePt t="20865" x="4841875" y="2443163"/>
          <p14:tracePt t="20868" x="4849813" y="2443163"/>
          <p14:tracePt t="20884" x="4875213" y="2425700"/>
          <p14:tracePt t="20901" x="4892675" y="2409825"/>
          <p14:tracePt t="20917" x="4908550" y="2400300"/>
          <p14:tracePt t="20935" x="4926013" y="2400300"/>
          <p14:tracePt t="20936" x="4926013" y="2384425"/>
          <p14:tracePt t="20951" x="4951413" y="2374900"/>
          <p14:tracePt t="20952" x="4959350" y="2374900"/>
          <p14:tracePt t="20967" x="4975225" y="2366963"/>
          <p14:tracePt t="21001" x="4975225" y="2359025"/>
          <p14:tracePt t="21241" x="4992688" y="2359025"/>
          <p14:tracePt t="21248" x="5000625" y="2359025"/>
          <p14:tracePt t="21251" x="5010150" y="2359025"/>
          <p14:tracePt t="21268" x="5102225" y="2366963"/>
          <p14:tracePt t="21284" x="5245100" y="2400300"/>
          <p14:tracePt t="21285" x="5253038" y="2400300"/>
          <p14:tracePt t="21286" x="5260975" y="2400300"/>
          <p14:tracePt t="21301" x="5386388" y="2409825"/>
          <p14:tracePt t="21318" x="5562600" y="2425700"/>
          <p14:tracePt t="21334" x="5664200" y="2433638"/>
          <p14:tracePt t="21351" x="5715000" y="2433638"/>
          <p14:tracePt t="21352" x="5722938" y="2433638"/>
          <p14:tracePt t="21368" x="5756275" y="2433638"/>
          <p14:tracePt t="21369" x="5764213" y="2433638"/>
          <p14:tracePt t="21384" x="5797550" y="2433638"/>
          <p14:tracePt t="21385" x="5797550" y="2425700"/>
          <p14:tracePt t="21400" x="5840413" y="2425700"/>
          <p14:tracePt t="21401" x="5848350" y="2425700"/>
          <p14:tracePt t="21418" x="5924550" y="2425700"/>
          <p14:tracePt t="21418" x="5940425" y="2417763"/>
          <p14:tracePt t="21434" x="6083300" y="2400300"/>
          <p14:tracePt t="21451" x="6226175" y="2374900"/>
          <p14:tracePt t="21452" x="6259513" y="2374900"/>
          <p14:tracePt t="21468" x="6359525" y="2374900"/>
          <p14:tracePt t="21469" x="6394450" y="2366963"/>
          <p14:tracePt t="21484" x="6477000" y="2366963"/>
          <p14:tracePt t="21501" x="6519863" y="2366963"/>
          <p14:tracePt t="21518" x="6527800" y="2366963"/>
          <p14:tracePt t="21657" x="6545263" y="2366963"/>
          <p14:tracePt t="21660" x="6553200" y="2366963"/>
          <p14:tracePt t="21668" x="6586538" y="2366963"/>
          <p14:tracePt t="21685" x="6721475" y="2384425"/>
          <p14:tracePt t="21685" x="6737350" y="2384425"/>
          <p14:tracePt t="21701" x="6897688" y="2400300"/>
          <p14:tracePt t="21702" x="6905625" y="2409825"/>
          <p14:tracePt t="21718" x="7064375" y="2433638"/>
          <p14:tracePt t="21718" x="7107238" y="2433638"/>
          <p14:tracePt t="21735" x="7232650" y="2443163"/>
          <p14:tracePt t="21751" x="7308850" y="2443163"/>
          <p14:tracePt t="21751" x="7316788" y="2443163"/>
          <p14:tracePt t="21769" x="7367588" y="2443163"/>
          <p14:tracePt t="21785" x="7400925" y="2443163"/>
          <p14:tracePt t="21801" x="7426325" y="2443163"/>
          <p14:tracePt t="21818" x="7451725" y="2443163"/>
          <p14:tracePt t="21819" x="7467600" y="2443163"/>
          <p14:tracePt t="21820" x="7475538" y="2443163"/>
          <p14:tracePt t="21835" x="7526338" y="2443163"/>
          <p14:tracePt t="21851" x="7593013" y="2425700"/>
          <p14:tracePt t="21852" x="7602538" y="2425700"/>
          <p14:tracePt t="21853" x="7610475" y="2425700"/>
          <p14:tracePt t="21869" x="7643813" y="2425700"/>
          <p14:tracePt t="21869" x="7651750" y="2425700"/>
          <p14:tracePt t="21885" x="7661275" y="2417763"/>
          <p14:tracePt t="22493" x="7661275" y="2425700"/>
          <p14:tracePt t="22496" x="7661275" y="2433638"/>
          <p14:tracePt t="22502" x="7661275" y="2451100"/>
          <p14:tracePt t="22519" x="7635875" y="2509838"/>
          <p14:tracePt t="22520" x="7627938" y="2527300"/>
          <p14:tracePt t="22535" x="7585075" y="2568575"/>
          <p14:tracePt t="22552" x="7534275" y="2619375"/>
          <p14:tracePt t="22553" x="7510463" y="2635250"/>
          <p14:tracePt t="22569" x="7451725" y="2686050"/>
          <p14:tracePt t="22570" x="7416800" y="2693988"/>
          <p14:tracePt t="22571" x="7408863" y="2693988"/>
          <p14:tracePt t="22585" x="7283450" y="2762250"/>
          <p14:tracePt t="22586" x="7258050" y="2762250"/>
          <p14:tracePt t="22587" x="7250113" y="2762250"/>
          <p14:tracePt t="22589" x="7240588" y="2770188"/>
          <p14:tracePt t="22590" x="7216775" y="2778125"/>
          <p14:tracePt t="22591" x="7207250" y="2778125"/>
          <p14:tracePt t="22592" x="7191375" y="2786063"/>
          <p14:tracePt t="22602" x="7064375" y="2820988"/>
          <p14:tracePt t="22603" x="7031038" y="2828925"/>
          <p14:tracePt t="22618" x="6746875" y="2905125"/>
          <p14:tracePt t="22619" x="6662738" y="2928938"/>
          <p14:tracePt t="22635" x="6234113" y="3038475"/>
          <p14:tracePt t="22636" x="6124575" y="3063875"/>
          <p14:tracePt t="22652" x="5621338" y="3181350"/>
          <p14:tracePt t="22653" x="5562600" y="3198813"/>
          <p14:tracePt t="22669" x="5118100" y="3281363"/>
          <p14:tracePt t="22669" x="5033963" y="3306763"/>
          <p14:tracePt t="22685" x="4648200" y="3349625"/>
          <p14:tracePt t="22702" x="4178300" y="3390900"/>
          <p14:tracePt t="22719" x="3725863" y="3398838"/>
          <p14:tracePt t="22720" x="3675063" y="3398838"/>
          <p14:tracePt t="22721" x="3649663" y="3398838"/>
          <p14:tracePt t="22722" x="3624263" y="3398838"/>
          <p14:tracePt t="22736" x="3340100" y="3408363"/>
          <p14:tracePt t="22736" x="3263900" y="3408363"/>
          <p14:tracePt t="22752" x="2928938" y="3408363"/>
          <p14:tracePt t="22753" x="2886075" y="3408363"/>
          <p14:tracePt t="22754" x="2852738" y="3408363"/>
          <p14:tracePt t="22769" x="2517775" y="3408363"/>
          <p14:tracePt t="22769" x="2433638" y="3408363"/>
          <p14:tracePt t="22786" x="2097088" y="3390900"/>
          <p14:tracePt t="22786" x="2030413" y="3382963"/>
          <p14:tracePt t="22802" x="1744663" y="3375025"/>
          <p14:tracePt t="22819" x="1443038" y="3375025"/>
          <p14:tracePt t="22820" x="1417638" y="3375025"/>
          <p14:tracePt t="22821" x="1409700" y="3375025"/>
          <p14:tracePt t="22836" x="1274763" y="3375025"/>
          <p14:tracePt t="22852" x="1166813" y="3408363"/>
          <p14:tracePt t="22853" x="1157288" y="3408363"/>
          <p14:tracePt t="22869" x="1116013" y="3416300"/>
          <p14:tracePt t="22870" x="1108075" y="3416300"/>
          <p14:tracePt t="22886" x="1082675" y="3441700"/>
          <p14:tracePt t="22903" x="1074738" y="3459163"/>
          <p14:tracePt t="22919" x="1065213" y="3475038"/>
          <p14:tracePt t="23147" x="1074738" y="3475038"/>
          <p14:tracePt t="23201" x="1090613" y="3475038"/>
          <p14:tracePt t="23211" x="1098550" y="3475038"/>
          <p14:tracePt t="23222" x="1108075" y="3475038"/>
          <p14:tracePt t="23255" x="1108075" y="3467100"/>
          <p14:tracePt t="23259" x="1116013" y="3467100"/>
          <p14:tracePt t="23270" x="1133475" y="3467100"/>
          <p14:tracePt t="23286" x="1157288" y="3467100"/>
          <p14:tracePt t="23303" x="1182688" y="3467100"/>
          <p14:tracePt t="23304" x="1192213" y="3467100"/>
          <p14:tracePt t="23319" x="1200150" y="3467100"/>
          <p14:tracePt t="23319" x="1216025" y="3467100"/>
          <p14:tracePt t="23336" x="1225550" y="3459163"/>
          <p14:tracePt t="23352" x="1258888" y="3459163"/>
          <p14:tracePt t="23353" x="1274763" y="3459163"/>
          <p14:tracePt t="23369" x="1368425" y="3449638"/>
          <p14:tracePt t="23370" x="1392238" y="3449638"/>
          <p14:tracePt t="23386" x="1560513" y="3449638"/>
          <p14:tracePt t="23387" x="1593850" y="3449638"/>
          <p14:tracePt t="23388" x="1603375" y="3449638"/>
          <p14:tracePt t="23403" x="1820863" y="3449638"/>
          <p14:tracePt t="23403" x="1871663" y="3449638"/>
          <p14:tracePt t="23419" x="2114550" y="3449638"/>
          <p14:tracePt t="23420" x="2155825" y="3449638"/>
          <p14:tracePt t="23421" x="2155825" y="3459163"/>
          <p14:tracePt t="23422" x="2181225" y="3459163"/>
          <p14:tracePt t="23424" x="2206625" y="3459163"/>
          <p14:tracePt t="23425" x="2232025" y="3459163"/>
          <p14:tracePt t="23425" x="2239963" y="3459163"/>
          <p14:tracePt t="23436" x="2366963" y="3459163"/>
          <p14:tracePt t="23453" x="2576513" y="3459163"/>
          <p14:tracePt t="23469" x="2743200" y="3459163"/>
          <p14:tracePt t="23470" x="2768600" y="3459163"/>
          <p14:tracePt t="23471" x="2778125" y="3459163"/>
          <p14:tracePt t="23486" x="2936875" y="3449638"/>
          <p14:tracePt t="23487" x="2962275" y="3449638"/>
          <p14:tracePt t="23503" x="3113088" y="3408363"/>
          <p14:tracePt t="23504" x="3130550" y="3408363"/>
          <p14:tracePt t="23519" x="3213100" y="3375025"/>
          <p14:tracePt t="23521" x="3238500" y="3365500"/>
          <p14:tracePt t="23536" x="3281363" y="3365500"/>
          <p14:tracePt t="23536" x="3281363" y="3349625"/>
          <p14:tracePt t="23553" x="3297238" y="3349625"/>
          <p14:tracePt t="23836" x="3314700" y="3340100"/>
          <p14:tracePt t="23839" x="3322638" y="3340100"/>
          <p14:tracePt t="23853" x="3398838" y="3340100"/>
          <p14:tracePt t="23854" x="3424238" y="3340100"/>
          <p14:tracePt t="23870" x="3532188" y="3357563"/>
          <p14:tracePt t="23887" x="3633788" y="3365500"/>
          <p14:tracePt t="23888" x="3649663" y="3375025"/>
          <p14:tracePt t="23903" x="3675063" y="3390900"/>
          <p14:tracePt t="24016" x="3675063" y="3398838"/>
          <p14:tracePt t="24019" x="3667125" y="3408363"/>
          <p14:tracePt t="24022" x="3667125" y="3416300"/>
          <p14:tracePt t="24024" x="3649663" y="3433763"/>
          <p14:tracePt t="24037" x="3633788" y="3449638"/>
          <p14:tracePt t="24037" x="3608388" y="3459163"/>
          <p14:tracePt t="24053" x="3557588" y="3500438"/>
          <p14:tracePt t="24053" x="3549650" y="3500438"/>
          <p14:tracePt t="24054" x="3549650" y="3517900"/>
          <p14:tracePt t="24070" x="3482975" y="3533775"/>
          <p14:tracePt t="24070" x="3473450" y="3541713"/>
          <p14:tracePt t="24087" x="3398838" y="3559175"/>
          <p14:tracePt t="24087" x="3389313" y="3567113"/>
          <p14:tracePt t="24103" x="3297238" y="3576638"/>
          <p14:tracePt t="24104" x="3289300" y="3576638"/>
          <p14:tracePt t="24120" x="3189288" y="3584575"/>
          <p14:tracePt t="24137" x="3062288" y="3609975"/>
          <p14:tracePt t="24138" x="3036888" y="3609975"/>
          <p14:tracePt t="24153" x="2919413" y="3609975"/>
          <p14:tracePt t="24154" x="2886075" y="3609975"/>
          <p14:tracePt t="24155" x="2878138" y="3609975"/>
          <p14:tracePt t="24170" x="2752725" y="3609975"/>
          <p14:tracePt t="24171" x="2727325" y="3617913"/>
          <p14:tracePt t="24187" x="2559050" y="3617913"/>
          <p14:tracePt t="24188" x="2533650" y="3625850"/>
          <p14:tracePt t="24204" x="2332038" y="3625850"/>
          <p14:tracePt t="24205" x="2290763" y="3625850"/>
          <p14:tracePt t="24220" x="2114550" y="3643313"/>
          <p14:tracePt t="24237" x="1862138" y="3659188"/>
          <p14:tracePt t="24254" x="1652588" y="3684588"/>
          <p14:tracePt t="24255" x="1619250" y="3694113"/>
          <p14:tracePt t="24270" x="1509713" y="3702050"/>
          <p14:tracePt t="24270" x="1493838" y="3702050"/>
          <p14:tracePt t="24287" x="1409700" y="3709988"/>
          <p14:tracePt t="24287" x="1384300" y="3709988"/>
          <p14:tracePt t="24303" x="1317625" y="3727450"/>
          <p14:tracePt t="24320" x="1241425" y="3727450"/>
          <p14:tracePt t="24337" x="1200150" y="3727450"/>
          <p14:tracePt t="24337" x="1192213" y="3727450"/>
          <p14:tracePt t="24354" x="1157288" y="3727450"/>
          <p14:tracePt t="24354" x="1149350" y="3727450"/>
          <p14:tracePt t="24370" x="1123950" y="3727450"/>
          <p14:tracePt t="24387" x="1090613" y="3727450"/>
          <p14:tracePt t="24404" x="1082675" y="3727450"/>
          <p14:tracePt t="24788" x="1090613" y="3727450"/>
          <p14:tracePt t="24790" x="1098550" y="3727450"/>
          <p14:tracePt t="24804" x="1133475" y="3727450"/>
          <p14:tracePt t="24820" x="1182688" y="3727450"/>
          <p14:tracePt t="24837" x="1317625" y="3709988"/>
          <p14:tracePt t="24838" x="1343025" y="3709988"/>
          <p14:tracePt t="24839" x="1350963" y="3709988"/>
          <p14:tracePt t="24840" x="1358900" y="3709988"/>
          <p14:tracePt t="24842" x="1384300" y="3702050"/>
          <p14:tracePt t="24843" x="1401763" y="3702050"/>
          <p14:tracePt t="24854" x="1519238" y="3676650"/>
          <p14:tracePt t="24870" x="1812925" y="3643313"/>
          <p14:tracePt t="24871" x="1862138" y="3643313"/>
          <p14:tracePt t="24872" x="1887538" y="3643313"/>
          <p14:tracePt t="24874" x="1897063" y="3643313"/>
          <p14:tracePt t="24876" x="1938338" y="3643313"/>
          <p14:tracePt t="24877" x="1946275" y="3643313"/>
          <p14:tracePt t="24887" x="2106613" y="3643313"/>
          <p14:tracePt t="24888" x="2139950" y="3643313"/>
          <p14:tracePt t="24889" x="2155825" y="3643313"/>
          <p14:tracePt t="24890" x="2165350" y="3643313"/>
          <p14:tracePt t="24891" x="2190750" y="3643313"/>
          <p14:tracePt t="24893" x="2206625" y="3643313"/>
          <p14:tracePt t="24894" x="2224088" y="3643313"/>
          <p14:tracePt t="24904" x="2349500" y="3635375"/>
          <p14:tracePt t="24905" x="2366963" y="3635375"/>
          <p14:tracePt t="24921" x="2500313" y="3643313"/>
          <p14:tracePt t="24921" x="2533650" y="3643313"/>
          <p14:tracePt t="24937" x="2651125" y="3651250"/>
          <p14:tracePt t="24938" x="2668588" y="3651250"/>
          <p14:tracePt t="24939" x="2684463" y="3651250"/>
          <p14:tracePt t="24954" x="2786063" y="3659188"/>
          <p14:tracePt t="24971" x="2903538" y="3659188"/>
          <p14:tracePt t="24972" x="2919413" y="3659188"/>
          <p14:tracePt t="24988" x="3003550" y="3668713"/>
          <p14:tracePt t="24989" x="3021013" y="3668713"/>
          <p14:tracePt t="25004" x="3079750" y="3668713"/>
          <p14:tracePt t="25005" x="3087688" y="3668713"/>
          <p14:tracePt t="25021" x="3121025" y="3668713"/>
          <p14:tracePt t="25038" x="3130550" y="3668713"/>
          <p14:tracePt t="25349" x="3130550" y="3684588"/>
          <p14:tracePt t="25357" x="3130550" y="3694113"/>
          <p14:tracePt t="25362" x="3146425" y="3702050"/>
          <p14:tracePt t="25363" x="3146425" y="3709988"/>
          <p14:tracePt t="25371" x="3146425" y="3727450"/>
          <p14:tracePt t="25372" x="3146425" y="3735388"/>
          <p14:tracePt t="25388" x="3146425" y="3743325"/>
          <p14:tracePt t="25565" x="3146425" y="3752850"/>
          <p14:tracePt t="25592" x="3138488" y="3752850"/>
          <p14:tracePt t="25595" x="3138488" y="3768725"/>
          <p14:tracePt t="25596" x="3130550" y="3768725"/>
          <p14:tracePt t="25605" x="3121025" y="3768725"/>
          <p14:tracePt t="25606" x="3105150" y="3768725"/>
          <p14:tracePt t="25621" x="3062288" y="3786188"/>
          <p14:tracePt t="25638" x="2970213" y="3827463"/>
          <p14:tracePt t="25639" x="2954338" y="3827463"/>
          <p14:tracePt t="25655" x="2852738" y="3870325"/>
          <p14:tracePt t="25671" x="2701925" y="3911600"/>
          <p14:tracePt t="25672" x="2676525" y="3919538"/>
          <p14:tracePt t="25673" x="2668588" y="3919538"/>
          <p14:tracePt t="25674" x="2643188" y="3937000"/>
          <p14:tracePt t="25687" x="2474913" y="3987800"/>
          <p14:tracePt t="25688" x="2459038" y="4003675"/>
          <p14:tracePt t="25705" x="2249488" y="4062413"/>
          <p14:tracePt t="25721" x="2005013" y="4121150"/>
          <p14:tracePt t="25737" x="1803400" y="4164013"/>
          <p14:tracePt t="25738" x="1779588" y="4171950"/>
          <p14:tracePt t="25754" x="1585913" y="4205288"/>
          <p14:tracePt t="25755" x="1552575" y="4213225"/>
          <p14:tracePt t="25757" x="1544638" y="4213225"/>
          <p14:tracePt t="25758" x="1535113" y="4213225"/>
          <p14:tracePt t="25760" x="1501775" y="4213225"/>
          <p14:tracePt t="25761" x="1493838" y="4213225"/>
          <p14:tracePt t="25761" x="1485900" y="4230688"/>
          <p14:tracePt t="25771" x="1384300" y="4230688"/>
          <p14:tracePt t="25788" x="1250950" y="4238625"/>
          <p14:tracePt t="25789" x="1233488" y="4238625"/>
          <p14:tracePt t="25804" x="1174750" y="4238625"/>
          <p14:tracePt t="25805" x="1166813" y="4238625"/>
          <p14:tracePt t="25821" x="1123950" y="4248150"/>
          <p14:tracePt t="25838" x="1074738" y="4248150"/>
          <p14:tracePt t="25855" x="1006475" y="4213225"/>
          <p14:tracePt t="25871" x="957263" y="4179888"/>
          <p14:tracePt t="25888" x="906463" y="4146550"/>
          <p14:tracePt t="25905" x="873125" y="4130675"/>
          <p14:tracePt t="25921" x="830263" y="4105275"/>
          <p14:tracePt t="25938" x="822325" y="4095750"/>
          <p14:tracePt t="26276" x="822325" y="4105275"/>
          <p14:tracePt t="26278" x="822325" y="4113213"/>
          <p14:tracePt t="26288" x="855663" y="4146550"/>
          <p14:tracePt t="26289" x="863600" y="4146550"/>
          <p14:tracePt t="26290" x="881063" y="4154488"/>
          <p14:tracePt t="26305" x="922338" y="4171950"/>
          <p14:tracePt t="26321" x="1006475" y="4189413"/>
          <p14:tracePt t="26322" x="1023938" y="4189413"/>
          <p14:tracePt t="26324" x="1031875" y="4189413"/>
          <p14:tracePt t="26325" x="1049338" y="4189413"/>
          <p14:tracePt t="26326" x="1057275" y="4189413"/>
          <p14:tracePt t="26338" x="1174750" y="4189413"/>
          <p14:tracePt t="26339" x="1192213" y="4189413"/>
          <p14:tracePt t="26340" x="1200150" y="4189413"/>
          <p14:tracePt t="26356" x="1392238" y="4189413"/>
          <p14:tracePt t="26357" x="1435100" y="4179888"/>
          <p14:tracePt t="26372" x="1603375" y="4179888"/>
          <p14:tracePt t="26373" x="1636713" y="4179888"/>
          <p14:tracePt t="26374" x="1652588" y="4179888"/>
          <p14:tracePt t="26388" x="1820863" y="4179888"/>
          <p14:tracePt t="26390" x="1862138" y="4179888"/>
          <p14:tracePt t="26390" x="1871663" y="4179888"/>
          <p14:tracePt t="26405" x="2022475" y="4179888"/>
          <p14:tracePt t="26406" x="2038350" y="4179888"/>
          <p14:tracePt t="26407" x="2055813" y="4179888"/>
          <p14:tracePt t="26422" x="2165350" y="4179888"/>
          <p14:tracePt t="26423" x="2190750" y="4179888"/>
          <p14:tracePt t="26424" x="2198688" y="4179888"/>
          <p14:tracePt t="26439" x="2282825" y="4171950"/>
          <p14:tracePt t="26455" x="2357438" y="4146550"/>
          <p14:tracePt t="26456" x="2366963" y="4146550"/>
          <p14:tracePt t="26472" x="2390775" y="4138613"/>
          <p14:tracePt t="26489" x="2408238" y="4130675"/>
          <p14:tracePt t="26506" x="2416175" y="4130675"/>
          <p14:tracePt t="26607" x="2433638" y="4130675"/>
          <p14:tracePt t="26609" x="2441575" y="4130675"/>
          <p14:tracePt t="26612" x="2449513" y="4130675"/>
          <p14:tracePt t="26613" x="2459038" y="4130675"/>
          <p14:tracePt t="26622" x="2500313" y="4130675"/>
          <p14:tracePt t="26622" x="2525713" y="4130675"/>
          <p14:tracePt t="26639" x="2668588" y="4164013"/>
          <p14:tracePt t="26640" x="2693988" y="4164013"/>
          <p14:tracePt t="26655" x="2827338" y="4197350"/>
          <p14:tracePt t="26656" x="2852738" y="4205288"/>
          <p14:tracePt t="26657" x="2860675" y="4205288"/>
          <p14:tracePt t="26658" x="2870200" y="4205288"/>
          <p14:tracePt t="26659" x="2878138" y="4205288"/>
          <p14:tracePt t="26661" x="2903538" y="4205288"/>
          <p14:tracePt t="26672" x="2954338" y="4213225"/>
          <p14:tracePt t="26672" x="2987675" y="4213225"/>
          <p14:tracePt t="26689" x="3021013" y="4213225"/>
          <p14:tracePt t="26706" x="3028950" y="4213225"/>
          <p14:tracePt t="27038" x="3028950" y="4230688"/>
          <p14:tracePt t="27041" x="3028950" y="4238625"/>
          <p14:tracePt t="27056" x="3028950" y="4248150"/>
          <p14:tracePt t="27073" x="3028950" y="4256088"/>
          <p14:tracePt t="27096" x="3028950" y="4271963"/>
          <p14:tracePt t="27106" x="3013075" y="4271963"/>
          <p14:tracePt t="27123" x="2978150" y="4289425"/>
          <p14:tracePt t="27139" x="2895600" y="4314825"/>
          <p14:tracePt t="27155" x="2801938" y="4322763"/>
          <p14:tracePt t="27156" x="2768600" y="4330700"/>
          <p14:tracePt t="27172" x="2660650" y="4330700"/>
          <p14:tracePt t="27173" x="2635250" y="4330700"/>
          <p14:tracePt t="27174" x="2625725" y="4330700"/>
          <p14:tracePt t="27189" x="2508250" y="4330700"/>
          <p14:tracePt t="27189" x="2492375" y="4330700"/>
          <p14:tracePt t="27206" x="2382838" y="4330700"/>
          <p14:tracePt t="27206" x="2374900" y="4330700"/>
          <p14:tracePt t="27223" x="2290763" y="4330700"/>
          <p14:tracePt t="27223" x="2282825" y="4330700"/>
          <p14:tracePt t="27239" x="2206625" y="4356100"/>
          <p14:tracePt t="27240" x="2198688" y="4356100"/>
          <p14:tracePt t="27241" x="2198688" y="4365625"/>
          <p14:tracePt t="27256" x="2139950" y="4373563"/>
          <p14:tracePt t="27272" x="2089150" y="4398963"/>
          <p14:tracePt t="27273" x="2081213" y="4398963"/>
          <p14:tracePt t="27289" x="2055813" y="4406900"/>
          <p14:tracePt t="27306" x="2047875" y="4406900"/>
          <p14:tracePt t="27307" x="2038350" y="4406900"/>
          <p14:tracePt t="27323" x="2030413" y="4424363"/>
          <p14:tracePt t="27344" x="2014538" y="4440238"/>
          <p14:tracePt t="27346" x="2005013" y="4448175"/>
          <p14:tracePt t="27357" x="2005013" y="4457700"/>
          <p14:tracePt t="27373" x="1997075" y="4465638"/>
          <p14:tracePt t="27390" x="1989138" y="4483100"/>
          <p14:tracePt t="27511" x="1971675" y="4483100"/>
          <p14:tracePt t="27514" x="1963738" y="4483100"/>
          <p14:tracePt t="27515" x="1963738" y="4491038"/>
          <p14:tracePt t="27523" x="1930400" y="4491038"/>
          <p14:tracePt t="27539" x="1871663" y="4506913"/>
          <p14:tracePt t="27556" x="1820863" y="4524375"/>
          <p14:tracePt t="27557" x="1795463" y="4524375"/>
          <p14:tracePt t="27573" x="1677988" y="4532313"/>
          <p14:tracePt t="27574" x="1670050" y="4532313"/>
          <p14:tracePt t="27590" x="1568450" y="4532313"/>
          <p14:tracePt t="27590" x="1544638" y="4532313"/>
          <p14:tracePt t="27606" x="1493838" y="4532313"/>
          <p14:tracePt t="27623" x="1460500" y="4532313"/>
          <p14:tracePt t="27640" x="1450975" y="4532313"/>
          <p14:tracePt t="27690" x="1443038" y="4532313"/>
          <p14:tracePt t="27695" x="1427163" y="4541838"/>
          <p14:tracePt t="27706" x="1368425" y="4541838"/>
          <p14:tracePt t="27707" x="1358900" y="4541838"/>
          <p14:tracePt t="27708" x="1343025" y="4541838"/>
          <p14:tracePt t="27723" x="1258888" y="4541838"/>
          <p14:tracePt t="27740" x="1174750" y="4549775"/>
          <p14:tracePt t="27756" x="1108075" y="4549775"/>
          <p14:tracePt t="27757" x="1090613" y="4549775"/>
          <p14:tracePt t="27773" x="1065213" y="4549775"/>
          <p14:tracePt t="27790" x="1049338" y="4549775"/>
          <p14:tracePt t="27833" x="1039813" y="4549775"/>
          <p14:tracePt t="28320" x="1049338" y="4549775"/>
          <p14:tracePt t="28325" x="1057275" y="4549775"/>
          <p14:tracePt t="28330" x="1065213" y="4549775"/>
          <p14:tracePt t="28340" x="1090613" y="4549775"/>
          <p14:tracePt t="28341" x="1108075" y="4549775"/>
          <p14:tracePt t="28357" x="1192213" y="4541838"/>
          <p14:tracePt t="28358" x="1216025" y="4524375"/>
          <p14:tracePt t="28373" x="1350963" y="4516438"/>
          <p14:tracePt t="28374" x="1368425" y="4516438"/>
          <p14:tracePt t="28375" x="1392238" y="4516438"/>
          <p14:tracePt t="28376" x="1401763" y="4516438"/>
          <p14:tracePt t="28390" x="1568450" y="4506913"/>
          <p14:tracePt t="28391" x="1603375" y="4506913"/>
          <p14:tracePt t="28392" x="1611313" y="4506913"/>
          <p14:tracePt t="28394" x="1636713" y="4498975"/>
          <p14:tracePt t="28396" x="1677988" y="4498975"/>
          <p14:tracePt t="28397" x="1685925" y="4498975"/>
          <p14:tracePt t="28407" x="1803400" y="4498975"/>
          <p14:tracePt t="28407" x="1846263" y="4483100"/>
          <p14:tracePt t="28423" x="2022475" y="4483100"/>
          <p14:tracePt t="28425" x="2055813" y="4483100"/>
          <p14:tracePt t="28426" x="2063750" y="4483100"/>
          <p14:tracePt t="28440" x="2206625" y="4483100"/>
          <p14:tracePt t="28441" x="2224088" y="4483100"/>
          <p14:tracePt t="28457" x="2332038" y="4483100"/>
          <p14:tracePt t="28474" x="2408238" y="4483100"/>
          <p14:tracePt t="28490" x="2449513" y="4491038"/>
          <p14:tracePt t="28506" x="2492375" y="4498975"/>
          <p14:tracePt t="28507" x="2517775" y="4498975"/>
          <p14:tracePt t="28524" x="2584450" y="4506913"/>
          <p14:tracePt t="28525" x="2609850" y="4524375"/>
          <p14:tracePt t="28540" x="2727325" y="4541838"/>
          <p14:tracePt t="28541" x="2743200" y="4541838"/>
          <p14:tracePt t="28543" x="2752725" y="4541838"/>
          <p14:tracePt t="28544" x="2768600" y="4541838"/>
          <p14:tracePt t="28557" x="2878138" y="4549775"/>
          <p14:tracePt t="28558" x="2911475" y="4565650"/>
          <p14:tracePt t="28574" x="3062288" y="4575175"/>
          <p14:tracePt t="28591" x="3189288" y="4575175"/>
          <p14:tracePt t="28607" x="3238500" y="4575175"/>
          <p14:tracePt t="28803" x="3248025" y="4575175"/>
          <p14:tracePt t="28890" x="3255963" y="4575175"/>
          <p14:tracePt t="29027" x="3271838" y="4575175"/>
          <p14:tracePt t="29245" x="3271838" y="4583113"/>
          <p14:tracePt t="29248" x="3271838" y="4591050"/>
          <p14:tracePt t="29258" x="3271838" y="4608513"/>
          <p14:tracePt t="29275" x="3271838" y="4616450"/>
          <p14:tracePt t="29333" x="3271838" y="4624388"/>
          <p14:tracePt t="29350" x="3271838" y="4633913"/>
          <p14:tracePt t="29370" x="3271838" y="4649788"/>
          <p14:tracePt t="29398" x="3271838" y="4659313"/>
          <p14:tracePt t="29726" x="3263900" y="4667250"/>
          <p14:tracePt t="29728" x="3230563" y="4692650"/>
          <p14:tracePt t="29741" x="3171825" y="4708525"/>
          <p14:tracePt t="29742" x="3163888" y="4718050"/>
          <p14:tracePt t="29743" x="3146425" y="4718050"/>
          <p14:tracePt t="29758" x="3062288" y="4743450"/>
          <p14:tracePt t="29758" x="3046413" y="4743450"/>
          <p14:tracePt t="29775" x="2936875" y="4743450"/>
          <p14:tracePt t="29791" x="2794000" y="4751388"/>
          <p14:tracePt t="29792" x="2760663" y="4751388"/>
          <p14:tracePt t="29794" x="2752725" y="4751388"/>
          <p14:tracePt t="29795" x="2743200" y="4751388"/>
          <p14:tracePt t="29797" x="2719388" y="4751388"/>
          <p14:tracePt t="29798" x="2709863" y="4751388"/>
          <p14:tracePt t="29808" x="2625725" y="4751388"/>
          <p14:tracePt t="29809" x="2592388" y="4759325"/>
          <p14:tracePt t="29825" x="2466975" y="4759325"/>
          <p14:tracePt t="29825" x="2449513" y="4759325"/>
          <p14:tracePt t="29841" x="2332038" y="4776788"/>
          <p14:tracePt t="29858" x="2224088" y="4776788"/>
          <p14:tracePt t="29858" x="2206625" y="4776788"/>
          <p14:tracePt t="29875" x="2132013" y="4776788"/>
          <p14:tracePt t="29891" x="2047875" y="4776788"/>
          <p14:tracePt t="29892" x="2038350" y="4776788"/>
          <p14:tracePt t="29893" x="2030413" y="4776788"/>
          <p14:tracePt t="29894" x="2014538" y="4776788"/>
          <p14:tracePt t="29908" x="1930400" y="4776788"/>
          <p14:tracePt t="29909" x="1912938" y="4784725"/>
          <p14:tracePt t="29911" x="1887538" y="4784725"/>
          <p14:tracePt t="29912" x="1879600" y="4784725"/>
          <p14:tracePt t="29914" x="1862138" y="4784725"/>
          <p14:tracePt t="29925" x="1787525" y="4792663"/>
          <p14:tracePt t="29926" x="1754188" y="4792663"/>
          <p14:tracePt t="29941" x="1627188" y="4818063"/>
          <p14:tracePt t="29942" x="1585913" y="4826000"/>
          <p14:tracePt t="29943" x="1577975" y="4826000"/>
          <p14:tracePt t="29945" x="1568450" y="4826000"/>
          <p14:tracePt t="29958" x="1468438" y="4860925"/>
          <p14:tracePt t="29959" x="1460500" y="4860925"/>
          <p14:tracePt t="29960" x="1450975" y="4860925"/>
          <p14:tracePt t="29961" x="1443038" y="4868863"/>
          <p14:tracePt t="29975" x="1358900" y="4902200"/>
          <p14:tracePt t="29975" x="1333500" y="4910138"/>
          <p14:tracePt t="29992" x="1250950" y="4927600"/>
          <p14:tracePt t="29992" x="1241425" y="4943475"/>
          <p14:tracePt t="30008" x="1200150" y="4953000"/>
          <p14:tracePt t="30024" x="1166813" y="4968875"/>
          <p14:tracePt t="30042" x="1166813" y="4986338"/>
          <p14:tracePt t="30043" x="1166813" y="4994275"/>
          <p14:tracePt t="30058" x="1174750" y="5011738"/>
          <p14:tracePt t="30075" x="1182688" y="5037138"/>
          <p14:tracePt t="30092" x="1182688" y="5053013"/>
          <p14:tracePt t="30109" x="1192213" y="5070475"/>
          <p14:tracePt t="30144" x="1200150" y="5070475"/>
          <p14:tracePt t="30147" x="1200150" y="5078413"/>
          <p14:tracePt t="30160" x="1216025" y="5086350"/>
          <p14:tracePt t="30175" x="1233488" y="5095875"/>
          <p14:tracePt t="30192" x="1241425" y="5119688"/>
          <p14:tracePt t="30222" x="1258888" y="5119688"/>
          <p14:tracePt t="30263" x="1266825" y="5119688"/>
          <p14:tracePt t="30268" x="1266825" y="5129213"/>
          <p14:tracePt t="30275" x="1274763" y="5129213"/>
          <p14:tracePt t="30292" x="1284288" y="5137150"/>
          <p14:tracePt t="30292" x="1300163" y="5137150"/>
          <p14:tracePt t="30309" x="1325563" y="5154613"/>
          <p14:tracePt t="30325" x="1384300" y="5162550"/>
          <p14:tracePt t="30326" x="1392238" y="5170488"/>
          <p14:tracePt t="30342" x="1468438" y="5170488"/>
          <p14:tracePt t="30343" x="1476375" y="5178425"/>
          <p14:tracePt t="30359" x="1552575" y="5178425"/>
          <p14:tracePt t="30360" x="1568450" y="5195888"/>
          <p14:tracePt t="30375" x="1652588" y="5195888"/>
          <p14:tracePt t="30392" x="1762125" y="5213350"/>
          <p14:tracePt t="30409" x="1846263" y="5213350"/>
          <p14:tracePt t="30410" x="1862138" y="5221288"/>
          <p14:tracePt t="30425" x="1905000" y="5221288"/>
          <p14:tracePt t="30426" x="1930400" y="5221288"/>
          <p14:tracePt t="30442" x="1971675" y="5221288"/>
          <p14:tracePt t="30458" x="2030413" y="5221288"/>
          <p14:tracePt t="30475" x="2122488" y="5221288"/>
          <p14:tracePt t="30476" x="2139950" y="5221288"/>
          <p14:tracePt t="30477" x="2147888" y="5221288"/>
          <p14:tracePt t="30492" x="2206625" y="5221288"/>
          <p14:tracePt t="30508" x="2282825" y="5221288"/>
          <p14:tracePt t="30510" x="2308225" y="5221288"/>
          <p14:tracePt t="30525" x="2357438" y="5221288"/>
          <p14:tracePt t="30542" x="2400300" y="5221288"/>
          <p14:tracePt t="30559" x="2441575" y="5221288"/>
          <p14:tracePt t="30575" x="2492375" y="5221288"/>
          <p14:tracePt t="30576" x="2500313" y="5221288"/>
          <p14:tracePt t="30592" x="2559050" y="5221288"/>
          <p14:tracePt t="30593" x="2566988" y="5221288"/>
          <p14:tracePt t="30609" x="2617788" y="5221288"/>
          <p14:tracePt t="30610" x="2625725" y="5213350"/>
          <p14:tracePt t="30611" x="2643188" y="5213350"/>
          <p14:tracePt t="30625" x="2668588" y="5213350"/>
          <p14:tracePt t="30642" x="2727325" y="5187950"/>
          <p14:tracePt t="30659" x="2752725" y="5187950"/>
          <p14:tracePt t="30660" x="2768600" y="5187950"/>
          <p14:tracePt t="30675" x="2786063" y="5187950"/>
          <p14:tracePt t="30692" x="2786063" y="5178425"/>
          <p14:tracePt t="30759" x="2794000" y="5178425"/>
          <p14:tracePt t="30763" x="2794000" y="5170488"/>
          <p14:tracePt t="30776" x="2827338" y="5154613"/>
          <p14:tracePt t="30777" x="2836863" y="5154613"/>
          <p14:tracePt t="30793" x="2878138" y="5145088"/>
          <p14:tracePt t="30809" x="2944813" y="5137150"/>
          <p14:tracePt t="30810" x="2954338" y="5137150"/>
          <p14:tracePt t="30826" x="3021013" y="5137150"/>
          <p14:tracePt t="30843" x="3079750" y="5137150"/>
          <p14:tracePt t="30844" x="3087688" y="5137150"/>
          <p14:tracePt t="30845" x="3105150" y="5137150"/>
          <p14:tracePt t="30859" x="3146425" y="5129213"/>
          <p14:tracePt t="30860" x="3163888" y="5129213"/>
          <p14:tracePt t="30875" x="3213100" y="5129213"/>
          <p14:tracePt t="30876" x="3230563" y="5129213"/>
          <p14:tracePt t="30892" x="3281363" y="5129213"/>
          <p14:tracePt t="30893" x="3289300" y="5129213"/>
          <p14:tracePt t="30894" x="3297238" y="5129213"/>
          <p14:tracePt t="30909" x="3330575" y="5129213"/>
          <p14:tracePt t="30910" x="3355975" y="5129213"/>
          <p14:tracePt t="30926" x="3398838" y="5129213"/>
          <p14:tracePt t="30926" x="3406775" y="5129213"/>
          <p14:tracePt t="30942" x="3465513" y="5129213"/>
          <p14:tracePt t="30943" x="3490913" y="5129213"/>
          <p14:tracePt t="30959" x="3565525" y="5129213"/>
          <p14:tracePt t="30960" x="3582988" y="5129213"/>
          <p14:tracePt t="30976" x="3633788" y="5137150"/>
          <p14:tracePt t="30976" x="3649663" y="5137150"/>
          <p14:tracePt t="30992" x="3700463" y="5137150"/>
          <p14:tracePt t="31009" x="3733800" y="5137150"/>
          <p14:tracePt t="31009" x="3741738" y="5137150"/>
          <p14:tracePt t="31026" x="3759200" y="5137150"/>
          <p14:tracePt t="31027" x="3776663" y="5137150"/>
          <p14:tracePt t="31042" x="3817938" y="5137150"/>
          <p14:tracePt t="31043" x="3825875" y="5154613"/>
          <p14:tracePt t="31059" x="3876675" y="5154613"/>
          <p14:tracePt t="31076" x="3927475" y="5154613"/>
          <p14:tracePt t="31076" x="3943350" y="5154613"/>
          <p14:tracePt t="31093" x="3960813" y="5154613"/>
          <p14:tracePt t="31094" x="3968750" y="5154613"/>
          <p14:tracePt t="31490" x="3960813" y="5154613"/>
          <p14:tracePt t="31495" x="3943350" y="5154613"/>
          <p14:tracePt t="31509" x="3917950" y="5170488"/>
          <p14:tracePt t="31510" x="3902075" y="5170488"/>
          <p14:tracePt t="31527" x="3835400" y="5213350"/>
          <p14:tracePt t="31528" x="3810000" y="5221288"/>
          <p14:tracePt t="31543" x="3717925" y="5254625"/>
          <p14:tracePt t="31544" x="3692525" y="5262563"/>
          <p14:tracePt t="31544" x="3683000" y="5262563"/>
          <p14:tracePt t="31545" x="3675063" y="5280025"/>
          <p14:tracePt t="31560" x="3549650" y="5295900"/>
          <p14:tracePt t="31560" x="3516313" y="5295900"/>
          <p14:tracePt t="31576" x="3355975" y="5321300"/>
          <p14:tracePt t="31577" x="3340100" y="5330825"/>
          <p14:tracePt t="31578" x="3330575" y="5330825"/>
          <p14:tracePt t="31593" x="3179763" y="5338763"/>
          <p14:tracePt t="31594" x="3163888" y="5338763"/>
          <p14:tracePt t="31609" x="2970213" y="5364163"/>
          <p14:tracePt t="31610" x="2954338" y="5364163"/>
          <p14:tracePt t="31611" x="2928938" y="5364163"/>
          <p14:tracePt t="31612" x="2919413" y="5364163"/>
          <p14:tracePt t="31613" x="2911475" y="5372100"/>
          <p14:tracePt t="31615" x="2895600" y="5372100"/>
          <p14:tracePt t="31616" x="2870200" y="5372100"/>
          <p14:tracePt t="31617" x="2852738" y="5372100"/>
          <p14:tracePt t="31617" x="2844800" y="5372100"/>
          <p14:tracePt t="31626" x="2768600" y="5372100"/>
          <p14:tracePt t="31643" x="2635250" y="5380038"/>
          <p14:tracePt t="31660" x="2508250" y="5389563"/>
          <p14:tracePt t="31676" x="2341563" y="5448300"/>
          <p14:tracePt t="31677" x="2332038" y="5456238"/>
          <p14:tracePt t="31678" x="2324100" y="5456238"/>
          <p14:tracePt t="31679" x="2308225" y="5456238"/>
          <p14:tracePt t="31680" x="2298700" y="5456238"/>
          <p14:tracePt t="31682" x="2282825" y="5464175"/>
          <p14:tracePt t="31683" x="2265363" y="5464175"/>
          <p14:tracePt t="31693" x="2206625" y="5473700"/>
          <p14:tracePt t="31694" x="2173288" y="5489575"/>
          <p14:tracePt t="31695" x="2165350" y="5489575"/>
          <p14:tracePt t="31710" x="2073275" y="5497513"/>
          <p14:tracePt t="31710" x="2047875" y="5507038"/>
          <p14:tracePt t="31727" x="1946275" y="5532438"/>
          <p14:tracePt t="31728" x="1912938" y="5532438"/>
          <p14:tracePt t="31742" x="1838325" y="5540375"/>
          <p14:tracePt t="31743" x="1820863" y="5540375"/>
          <p14:tracePt t="31744" x="1803400" y="5540375"/>
          <p14:tracePt t="31760" x="1736725" y="5548313"/>
          <p14:tracePt t="31760" x="1720850" y="5548313"/>
          <p14:tracePt t="31776" x="1636713" y="5548313"/>
          <p14:tracePt t="31792" x="1552575" y="5548313"/>
          <p14:tracePt t="31793" x="1544638" y="5548313"/>
          <p14:tracePt t="31810" x="1450975" y="5532438"/>
          <p14:tracePt t="31810" x="1417638" y="5532438"/>
          <p14:tracePt t="31826" x="1333500" y="5532438"/>
          <p14:tracePt t="31827" x="1325563" y="5532438"/>
          <p14:tracePt t="31843" x="1258888" y="5532438"/>
          <p14:tracePt t="31859" x="1200150" y="5532438"/>
          <p14:tracePt t="31860" x="1174750" y="5532438"/>
          <p14:tracePt t="31876" x="1116013" y="5532438"/>
          <p14:tracePt t="31893" x="1074738" y="5540375"/>
          <p14:tracePt t="31910" x="1023938" y="5548313"/>
          <p14:tracePt t="31911" x="1006475" y="5548313"/>
          <p14:tracePt t="31927" x="990600" y="5556250"/>
          <p14:tracePt t="31928" x="981075" y="5556250"/>
          <p14:tracePt t="31943" x="965200" y="5556250"/>
          <p14:tracePt t="32464" x="981075" y="5556250"/>
          <p14:tracePt t="32465" x="1016000" y="5556250"/>
          <p14:tracePt t="32468" x="1023938" y="5556250"/>
          <p14:tracePt t="32469" x="1031875" y="5556250"/>
          <p14:tracePt t="32470" x="1049338" y="5556250"/>
          <p14:tracePt t="32470" x="1057275" y="5556250"/>
          <p14:tracePt t="32477" x="1108075" y="5556250"/>
          <p14:tracePt t="32494" x="1317625" y="5573713"/>
          <p14:tracePt t="32495" x="1368425" y="5573713"/>
          <p14:tracePt t="32510" x="1603375" y="5573713"/>
          <p14:tracePt t="32527" x="1897063" y="5591175"/>
          <p14:tracePt t="32544" x="2198688" y="5614988"/>
          <p14:tracePt t="32560" x="2433638" y="5624513"/>
          <p14:tracePt t="32561" x="2449513" y="5624513"/>
          <p14:tracePt t="32562" x="2474913" y="5624513"/>
          <p14:tracePt t="32576" x="2566988" y="5632450"/>
          <p14:tracePt t="32577" x="2584450" y="5632450"/>
          <p14:tracePt t="32594" x="2660650" y="5632450"/>
          <p14:tracePt t="32594" x="2668588" y="5632450"/>
          <p14:tracePt t="32610" x="2735263" y="5632450"/>
          <p14:tracePt t="32611" x="2743200" y="5632450"/>
          <p14:tracePt t="32627" x="2794000" y="5632450"/>
          <p14:tracePt t="32628" x="2811463" y="5632450"/>
          <p14:tracePt t="32644" x="2827338" y="5632450"/>
          <p14:tracePt t="32661" x="2852738" y="5632450"/>
          <p14:tracePt t="32677" x="2878138" y="5632450"/>
          <p14:tracePt t="32678" x="2895600" y="5632450"/>
          <p14:tracePt t="32694" x="2936875" y="5632450"/>
          <p14:tracePt t="32711" x="2995613" y="5632450"/>
          <p14:tracePt t="32728" x="3046413" y="5632450"/>
          <p14:tracePt t="32744" x="3062288" y="5614988"/>
          <p14:tracePt t="32745" x="3071813" y="5614988"/>
          <p14:tracePt t="32815" x="3079750" y="5614988"/>
          <p14:tracePt t="32823" x="3087688" y="5614988"/>
          <p14:tracePt t="32828" x="3105150" y="5614988"/>
          <p14:tracePt t="32844" x="3130550" y="5607050"/>
          <p14:tracePt t="32861" x="3197225" y="5607050"/>
          <p14:tracePt t="32861" x="3205163" y="5607050"/>
          <p14:tracePt t="32877" x="3248025" y="5599113"/>
          <p14:tracePt t="32894" x="3271838" y="5599113"/>
          <p14:tracePt t="33856" x="3263900" y="5599113"/>
          <p14:tracePt t="33861" x="3255963" y="5614988"/>
          <p14:tracePt t="33865" x="3248025" y="5614988"/>
          <p14:tracePt t="33867" x="3248025" y="5624513"/>
          <p14:tracePt t="33868" x="3230563" y="5624513"/>
          <p14:tracePt t="33878" x="3213100" y="5640388"/>
          <p14:tracePt t="33879" x="3205163" y="5640388"/>
          <p14:tracePt t="33895" x="3163888" y="5683250"/>
          <p14:tracePt t="33911" x="3079750" y="5741988"/>
          <p14:tracePt t="33928" x="2962275" y="5783263"/>
          <p14:tracePt t="33945" x="2844800" y="5842000"/>
          <p14:tracePt t="33946" x="2827338" y="5849938"/>
          <p14:tracePt t="33962" x="2743200" y="5875338"/>
          <p14:tracePt t="33963" x="2719388" y="5884863"/>
          <p14:tracePt t="33978" x="2660650" y="5892800"/>
          <p14:tracePt t="33979" x="2660650" y="5908675"/>
          <p14:tracePt t="33980" x="2643188" y="5908675"/>
          <p14:tracePt t="33994" x="2584450" y="5926138"/>
          <p14:tracePt t="33995" x="2559050" y="5926138"/>
          <p14:tracePt t="34011" x="2466975" y="5959475"/>
          <p14:tracePt t="34012" x="2449513" y="5969000"/>
          <p14:tracePt t="34013" x="2433638" y="5969000"/>
          <p14:tracePt t="34015" x="2425700" y="5976938"/>
          <p14:tracePt t="34016" x="2408238" y="5976938"/>
          <p14:tracePt t="34028" x="2308225" y="6010275"/>
          <p14:tracePt t="34045" x="2122488" y="6061075"/>
          <p14:tracePt t="34046" x="2089150" y="6076950"/>
          <p14:tracePt t="34047" x="2073275" y="6076950"/>
          <p14:tracePt t="34061" x="1946275" y="6102350"/>
          <p14:tracePt t="34062" x="1920875" y="6102350"/>
          <p14:tracePt t="34063" x="1912938" y="6102350"/>
          <p14:tracePt t="34078" x="1795463" y="6127750"/>
          <p14:tracePt t="34079" x="1787525" y="6127750"/>
          <p14:tracePt t="34079" x="1779588" y="6127750"/>
          <p14:tracePt t="34095" x="1695450" y="6135688"/>
          <p14:tracePt t="34111" x="1619250" y="6161088"/>
          <p14:tracePt t="34112" x="1611313" y="6161088"/>
          <p14:tracePt t="34128" x="1552575" y="6178550"/>
          <p14:tracePt t="34145" x="1535113" y="6178550"/>
          <p14:tracePt t="34298" x="1527175" y="6178550"/>
          <p14:tracePt t="34301" x="1509713" y="6178550"/>
          <p14:tracePt t="34312" x="1485900" y="6178550"/>
          <p14:tracePt t="34329" x="1450975" y="6178550"/>
          <p14:tracePt t="34330" x="1443038" y="6161088"/>
          <p14:tracePt t="34345" x="1427163" y="6161088"/>
          <p14:tracePt t="34362" x="1417638" y="6161088"/>
          <p14:tracePt t="34413" x="1417638" y="6153150"/>
          <p14:tracePt t="34419" x="1417638" y="6145213"/>
          <p14:tracePt t="34429" x="1409700" y="6135688"/>
          <p14:tracePt t="34445" x="1376363" y="6102350"/>
          <p14:tracePt t="34462" x="1368425" y="6094413"/>
          <p14:tracePt t="34526" x="1368425" y="6076950"/>
          <p14:tracePt t="34530" x="1368425" y="6069013"/>
          <p14:tracePt t="34546" x="1392238" y="6051550"/>
          <p14:tracePt t="34547" x="1401763" y="6035675"/>
          <p14:tracePt t="34562" x="1427163" y="6018213"/>
          <p14:tracePt t="34579" x="1443038" y="6010275"/>
          <p14:tracePt t="34580" x="1450975" y="6010275"/>
          <p14:tracePt t="34595" x="1468438" y="6010275"/>
          <p14:tracePt t="34596" x="1468438" y="5992813"/>
          <p14:tracePt t="34612" x="1485900" y="5992813"/>
          <p14:tracePt t="34629" x="1527175" y="5984875"/>
          <p14:tracePt t="34645" x="1603375" y="5976938"/>
          <p14:tracePt t="34647" x="1619250" y="5976938"/>
          <p14:tracePt t="34661" x="1695450" y="5969000"/>
          <p14:tracePt t="34662" x="1720850" y="5969000"/>
          <p14:tracePt t="34679" x="1812925" y="5951538"/>
          <p14:tracePt t="34679" x="1828800" y="5943600"/>
          <p14:tracePt t="34695" x="1955800" y="5943600"/>
          <p14:tracePt t="34696" x="1979613" y="5943600"/>
          <p14:tracePt t="34697" x="1989138" y="5943600"/>
          <p14:tracePt t="34698" x="1997075" y="5943600"/>
          <p14:tracePt t="34711" x="2106613" y="5943600"/>
          <p14:tracePt t="34712" x="2122488" y="5943600"/>
          <p14:tracePt t="34729" x="2232025" y="5951538"/>
          <p14:tracePt t="34730" x="2249488" y="5959475"/>
          <p14:tracePt t="34731" x="2265363" y="5959475"/>
          <p14:tracePt t="34746" x="2357438" y="5969000"/>
          <p14:tracePt t="34746" x="2366963" y="5969000"/>
          <p14:tracePt t="34762" x="2484438" y="5969000"/>
          <p14:tracePt t="34763" x="2500313" y="5969000"/>
          <p14:tracePt t="34778" x="2651125" y="5969000"/>
          <p14:tracePt t="34795" x="2836863" y="5969000"/>
          <p14:tracePt t="34796" x="2870200" y="5969000"/>
          <p14:tracePt t="34812" x="3036888" y="5969000"/>
          <p14:tracePt t="34813" x="3062288" y="5951538"/>
          <p14:tracePt t="34814" x="3079750" y="5951538"/>
          <p14:tracePt t="34828" x="3213100" y="5934075"/>
          <p14:tracePt t="34829" x="3248025" y="5934075"/>
          <p14:tracePt t="34846" x="3355975" y="5908675"/>
          <p14:tracePt t="34846" x="3365500" y="5908675"/>
          <p14:tracePt t="34863" x="3398838" y="5900738"/>
          <p14:tracePt t="34931" x="3406775" y="5900738"/>
          <p14:tracePt t="34938" x="3414713" y="5892800"/>
          <p14:tracePt t="34946" x="3424238" y="5892800"/>
          <p14:tracePt t="34947" x="3440113" y="5892800"/>
          <p14:tracePt t="34962" x="3448050" y="5892800"/>
          <p14:tracePt t="34962" x="3457575" y="5892800"/>
          <p14:tracePt t="34980" x="3457575" y="5884863"/>
          <p14:tracePt t="36528" x="3440113" y="5884863"/>
          <p14:tracePt t="36532" x="3424238" y="5884863"/>
          <p14:tracePt t="36536" x="3355975" y="5884863"/>
          <p14:tracePt t="36547" x="3263900" y="5892800"/>
          <p14:tracePt t="36548" x="3230563" y="5892800"/>
          <p14:tracePt t="36549" x="3222625" y="5892800"/>
          <p14:tracePt t="36564" x="3054350" y="5918200"/>
          <p14:tracePt t="36564" x="3013075" y="5926138"/>
          <p14:tracePt t="36580" x="2801938" y="5959475"/>
          <p14:tracePt t="36597" x="2551113" y="6010275"/>
          <p14:tracePt t="36614" x="2332038" y="6061075"/>
          <p14:tracePt t="36630" x="2198688" y="6102350"/>
          <p14:tracePt t="36631" x="2181225" y="6119813"/>
          <p14:tracePt t="36647" x="2122488" y="6145213"/>
          <p14:tracePt t="36648" x="2114550" y="6161088"/>
          <p14:tracePt t="36664" x="2030413" y="6203950"/>
          <p14:tracePt t="36665" x="1997075" y="6219825"/>
          <p14:tracePt t="36681" x="1887538" y="6286500"/>
          <p14:tracePt t="36682" x="1862138" y="6303963"/>
          <p14:tracePt t="36697" x="1754188" y="6354763"/>
          <p14:tracePt t="36714" x="1593850" y="6429375"/>
          <p14:tracePt t="36714" x="1577975" y="6438900"/>
          <p14:tracePt t="36730" x="1460500" y="6480175"/>
          <p14:tracePt t="36731" x="1443038" y="6480175"/>
          <p14:tracePt t="36732" x="1427163" y="6480175"/>
          <p14:tracePt t="36733" x="1417638" y="6480175"/>
          <p14:tracePt t="36747" x="1343025" y="6513513"/>
          <p14:tracePt t="36748" x="1325563" y="6513513"/>
          <p14:tracePt t="36764" x="1258888" y="6538913"/>
          <p14:tracePt t="36765" x="1241425" y="6546850"/>
          <p14:tracePt t="36781" x="1208088" y="6556375"/>
          <p14:tracePt t="36797" x="1192213" y="6564313"/>
          <p14:tracePt t="36814" x="1166813" y="6581775"/>
          <p14:tracePt t="36831" x="1157288" y="6581775"/>
          <p14:tracePt t="36847" x="1123950" y="6581775"/>
          <p14:tracePt t="36864" x="1108075" y="6589713"/>
          <p14:tracePt t="37071" x="1108075" y="6581775"/>
          <p14:tracePt t="37073" x="1108075" y="6572250"/>
          <p14:tracePt t="37074" x="1108075" y="6564313"/>
          <p14:tracePt t="37079" x="1116013" y="6556375"/>
          <p14:tracePt t="37083" x="1116013" y="6538913"/>
          <p14:tracePt t="37098" x="1141413" y="6521450"/>
          <p14:tracePt t="37099" x="1141413" y="6513513"/>
          <p14:tracePt t="37114" x="1182688" y="6480175"/>
          <p14:tracePt t="37131" x="1233488" y="6446838"/>
          <p14:tracePt t="37147" x="1300163" y="6413500"/>
          <p14:tracePt t="37164" x="1350963" y="6396038"/>
          <p14:tracePt t="37181" x="1384300" y="6388100"/>
          <p14:tracePt t="37198" x="1401763" y="6370638"/>
          <p14:tracePt t="37525" x="1409700" y="6370638"/>
          <p14:tracePt t="37529" x="1435100" y="6362700"/>
          <p14:tracePt t="37532" x="1450975" y="6362700"/>
          <p14:tracePt t="37548" x="1593850" y="6354763"/>
          <p14:tracePt t="37565" x="1820863" y="6370638"/>
          <p14:tracePt t="37566" x="1862138" y="6370638"/>
          <p14:tracePt t="37567" x="1871663" y="6370638"/>
          <p14:tracePt t="37581" x="2081213" y="6380163"/>
          <p14:tracePt t="37582" x="2114550" y="6388100"/>
          <p14:tracePt t="37598" x="2357438" y="6413500"/>
          <p14:tracePt t="37598" x="2416175" y="6413500"/>
          <p14:tracePt t="37615" x="2643188" y="6421438"/>
          <p14:tracePt t="37615" x="2684463" y="6421438"/>
          <p14:tracePt t="37631" x="2836863" y="6421438"/>
          <p14:tracePt t="37632" x="2860675" y="6421438"/>
          <p14:tracePt t="37633" x="2870200" y="6421438"/>
          <p14:tracePt t="37634" x="2878138" y="6421438"/>
          <p14:tracePt t="37636" x="2895600" y="6421438"/>
          <p14:tracePt t="37648" x="2962275" y="6421438"/>
          <p14:tracePt t="37648" x="2978150" y="6413500"/>
          <p14:tracePt t="37665" x="3036888" y="6413500"/>
          <p14:tracePt t="37666" x="3036888" y="6403975"/>
          <p14:tracePt t="37681" x="3087688" y="6396038"/>
          <p14:tracePt t="37698" x="3121025" y="6388100"/>
          <p14:tracePt t="37698" x="3130550" y="6388100"/>
          <p14:tracePt t="37715" x="3154363" y="6388100"/>
          <p14:tracePt t="37732" x="3163888" y="6370638"/>
          <p14:tracePt t="37862" x="3171825" y="6370638"/>
          <p14:tracePt t="37864" x="3189288" y="6370638"/>
          <p14:tracePt t="37866" x="3205163" y="6362700"/>
          <p14:tracePt t="37881" x="3289300" y="6354763"/>
          <p14:tracePt t="37898" x="3373438" y="6345238"/>
          <p14:tracePt t="37898" x="3406775" y="6329363"/>
          <p14:tracePt t="37915" x="3498850" y="6329363"/>
          <p14:tracePt t="37932" x="3582988" y="6329363"/>
          <p14:tracePt t="37932" x="3608388" y="6329363"/>
          <p14:tracePt t="37948" x="3633788" y="6329363"/>
          <p14:tracePt t="37964" x="3649663" y="6329363"/>
          <p14:tracePt t="38039" x="3659188" y="6329363"/>
          <p14:tracePt t="38045" x="3675063" y="6329363"/>
          <p14:tracePt t="38050" x="3700463" y="6329363"/>
          <p14:tracePt t="38052" x="3708400" y="6321425"/>
          <p14:tracePt t="38064" x="3759200" y="6321425"/>
          <p14:tracePt t="38065" x="3776663" y="6321425"/>
          <p14:tracePt t="38081" x="3843338" y="6321425"/>
          <p14:tracePt t="38098" x="3960813" y="6329363"/>
          <p14:tracePt t="38098" x="3968750" y="6329363"/>
          <p14:tracePt t="38115" x="4052888" y="6337300"/>
          <p14:tracePt t="38116" x="4078288" y="6337300"/>
          <p14:tracePt t="38132" x="4137025" y="6345238"/>
          <p14:tracePt t="38148" x="4195763" y="6354763"/>
          <p14:tracePt t="38165" x="4237038" y="6354763"/>
          <p14:tracePt t="38166" x="4246563" y="6354763"/>
          <p14:tracePt t="38182" x="4279900" y="6354763"/>
          <p14:tracePt t="38183" x="4295775" y="6354763"/>
          <p14:tracePt t="38198" x="4329113" y="6354763"/>
          <p14:tracePt t="38200" x="4346575" y="6354763"/>
          <p14:tracePt t="38215" x="4387850" y="6354763"/>
          <p14:tracePt t="38216" x="4405313" y="6354763"/>
          <p14:tracePt t="38232" x="4464050" y="6354763"/>
          <p14:tracePt t="38233" x="4471988" y="6354763"/>
          <p14:tracePt t="38234" x="4489450" y="6354763"/>
          <p14:tracePt t="38248" x="4548188" y="6329363"/>
          <p14:tracePt t="38249" x="4556125" y="6329363"/>
          <p14:tracePt t="38265" x="4614863" y="6329363"/>
          <p14:tracePt t="38282" x="4640263" y="6321425"/>
          <p14:tracePt t="38298" x="4640263" y="6311900"/>
          <p14:tracePt t="38657" x="4657725" y="6311900"/>
          <p14:tracePt t="38659" x="4673600" y="6311900"/>
          <p14:tracePt t="38664" x="4681538" y="6311900"/>
          <p14:tracePt t="38667" x="4699000" y="6311900"/>
          <p14:tracePt t="38682" x="4716463" y="6303963"/>
          <p14:tracePt t="38699" x="4724400" y="6303963"/>
          <p14:tracePt t="38820" x="4740275" y="6303963"/>
          <p14:tracePt t="38824" x="4749800" y="6303963"/>
          <p14:tracePt t="38833" x="4765675" y="6329363"/>
          <p14:tracePt t="38835" x="4783138" y="6337300"/>
          <p14:tracePt t="38849" x="4824413" y="6354763"/>
          <p14:tracePt t="38849" x="4833938" y="6354763"/>
          <p14:tracePt t="38866" x="4883150" y="6380163"/>
          <p14:tracePt t="38882" x="4959350" y="6396038"/>
          <p14:tracePt t="38899" x="4992688" y="6396038"/>
          <p14:tracePt t="38977" x="5000625" y="6396038"/>
          <p14:tracePt t="38984" x="5010150" y="6396038"/>
          <p14:tracePt t="38985" x="5018088" y="6396038"/>
          <p14:tracePt t="38987" x="5033963" y="6396038"/>
          <p14:tracePt t="38990" x="5043488" y="6396038"/>
          <p14:tracePt t="38991" x="5051425" y="6396038"/>
          <p14:tracePt t="38992" x="5059363" y="6396038"/>
          <p14:tracePt t="38999" x="5084763" y="6396038"/>
          <p14:tracePt t="39015" x="5186363" y="6388100"/>
          <p14:tracePt t="39016" x="5210175" y="6388100"/>
          <p14:tracePt t="39032" x="5303838" y="6370638"/>
          <p14:tracePt t="39049" x="5411788" y="6354763"/>
          <p14:tracePt t="39049" x="5429250" y="6345238"/>
          <p14:tracePt t="39066" x="5495925" y="6329363"/>
          <p14:tracePt t="39067" x="5495925" y="6321425"/>
          <p14:tracePt t="39083" x="5513388" y="6311900"/>
          <p14:tracePt t="39191" x="5521325" y="6311900"/>
          <p14:tracePt t="39196" x="5554663" y="6311900"/>
          <p14:tracePt t="39199" x="5562600" y="6311900"/>
          <p14:tracePt t="39216" x="5680075" y="6311900"/>
          <p14:tracePt t="39217" x="5705475" y="6329363"/>
          <p14:tracePt t="39233" x="5797550" y="6345238"/>
          <p14:tracePt t="39233" x="5815013" y="6345238"/>
          <p14:tracePt t="39249" x="5899150" y="6354763"/>
          <p14:tracePt t="39266" x="5940425" y="6354763"/>
          <p14:tracePt t="39267" x="5957888" y="6354763"/>
          <p14:tracePt t="40014" x="5949950" y="6370638"/>
          <p14:tracePt t="40018" x="5932488" y="6380163"/>
          <p14:tracePt t="40033" x="5781675" y="6438900"/>
          <p14:tracePt t="40034" x="5738813" y="6454775"/>
          <p14:tracePt t="40035" x="5722938" y="6462713"/>
          <p14:tracePt t="40050" x="5521325" y="6521450"/>
          <p14:tracePt t="40051" x="5470525" y="6538913"/>
          <p14:tracePt t="40066" x="5245100" y="6564313"/>
          <p14:tracePt t="40067" x="5202238" y="6564313"/>
          <p14:tracePt t="40083" x="4984750" y="6589713"/>
          <p14:tracePt t="40084" x="4941888" y="6589713"/>
          <p14:tracePt t="40100" x="4740275" y="6597650"/>
          <p14:tracePt t="40100" x="4699000" y="6597650"/>
          <p14:tracePt t="40116" x="4556125" y="6597650"/>
          <p14:tracePt t="40117" x="4522788" y="6597650"/>
          <p14:tracePt t="40133" x="4364038" y="6605588"/>
          <p14:tracePt t="40134" x="4338638" y="6605588"/>
          <p14:tracePt t="40135" x="4321175" y="6605588"/>
          <p14:tracePt t="40136" x="4313238" y="6605588"/>
          <p14:tracePt t="40138" x="4295775" y="6605588"/>
          <p14:tracePt t="40139" x="4270375" y="6605588"/>
          <p14:tracePt t="40150" x="4144963" y="6623050"/>
          <p14:tracePt t="40167" x="3917950" y="6623050"/>
          <p14:tracePt t="40167" x="3876675" y="6623050"/>
          <p14:tracePt t="40183" x="3667125" y="6630988"/>
          <p14:tracePt t="40184" x="3633788" y="6630988"/>
          <p14:tracePt t="40200" x="3424238" y="6630988"/>
          <p14:tracePt t="40200" x="3381375" y="6640513"/>
          <p14:tracePt t="40216" x="3189288" y="6648450"/>
          <p14:tracePt t="40217" x="3146425" y="6648450"/>
          <p14:tracePt t="40234" x="2995613" y="6681788"/>
          <p14:tracePt t="40234" x="2962275" y="6681788"/>
          <p14:tracePt t="40250" x="2836863" y="6707188"/>
          <p14:tracePt t="40251" x="2811463" y="6707188"/>
          <p14:tracePt t="40267" x="2701925" y="6723063"/>
          <p14:tracePt t="40283" x="2584450" y="6748463"/>
          <p14:tracePt t="40284" x="2576513" y="6748463"/>
          <p14:tracePt t="40284" x="2559050" y="6748463"/>
          <p14:tracePt t="40300" x="2500313" y="6748463"/>
          <p14:tracePt t="40301" x="2492375" y="6757988"/>
          <p14:tracePt t="40317" x="2449513" y="6765925"/>
          <p14:tracePt t="40317" x="2433638" y="6765925"/>
          <p14:tracePt t="40333" x="2390775" y="6765925"/>
          <p14:tracePt t="40334" x="2374900" y="6765925"/>
          <p14:tracePt t="40336" x="2374900" y="6773863"/>
          <p14:tracePt t="40350" x="2349500" y="6773863"/>
          <p14:tracePt t="40350" x="2341563" y="6773863"/>
          <p14:tracePt t="40367" x="2332038" y="6791325"/>
          <p14:tracePt t="40390" x="2324100" y="6791325"/>
          <p14:tracePt t="40677" x="2332038" y="6791325"/>
          <p14:tracePt t="40686" x="2349500" y="6791325"/>
          <p14:tracePt t="40700" x="2357438" y="6791325"/>
          <p14:tracePt t="40717" x="2366963" y="6791325"/>
          <p14:tracePt t="40718" x="2374900" y="6791325"/>
          <p14:tracePt t="40734" x="2400300" y="6781800"/>
          <p14:tracePt t="40735" x="2408238" y="6781800"/>
          <p14:tracePt t="40750" x="2484438" y="6781800"/>
          <p14:tracePt t="40751" x="2492375" y="6781800"/>
          <p14:tracePt t="40752" x="2500313" y="6781800"/>
          <p14:tracePt t="40767" x="2617788" y="6781800"/>
          <p14:tracePt t="40784" x="2743200" y="6791325"/>
          <p14:tracePt t="40785" x="2778125" y="6791325"/>
          <p14:tracePt t="40801" x="2919413" y="6807200"/>
          <p14:tracePt t="40801" x="2954338" y="6807200"/>
          <p14:tracePt t="40817" x="3113088" y="6832600"/>
          <p14:tracePt t="40817" x="3130550" y="6832600"/>
          <p14:tracePt t="41134" x="4833938" y="6850063"/>
          <p14:tracePt t="41137" x="4841875" y="6832600"/>
          <p14:tracePt t="41137" x="4849813" y="6832600"/>
          <p14:tracePt t="41151" x="4916488" y="6807200"/>
          <p14:tracePt t="41151" x="4926013" y="6807200"/>
          <p14:tracePt t="41167" x="4992688" y="6773863"/>
          <p14:tracePt t="41168" x="5000625" y="6773863"/>
          <p14:tracePt t="41185" x="5051425" y="6740525"/>
          <p14:tracePt t="41186" x="5076825" y="6732588"/>
          <p14:tracePt t="41201" x="5102225" y="6707188"/>
          <p14:tracePt t="41202" x="5118100" y="6707188"/>
          <p14:tracePt t="41203" x="5127625" y="6699250"/>
          <p14:tracePt t="41217" x="5143500" y="6699250"/>
          <p14:tracePt t="41234" x="5143500" y="6689725"/>
          <p14:tracePt t="44587" x="5160963" y="6556375"/>
          <p14:tracePt t="44604" x="5143500" y="6403975"/>
          <p14:tracePt t="44605" x="5143500" y="6388100"/>
          <p14:tracePt t="44620" x="5135563" y="6278563"/>
          <p14:tracePt t="44621" x="5118100" y="6262688"/>
          <p14:tracePt t="44637" x="5102225" y="6145213"/>
          <p14:tracePt t="44654" x="5092700" y="5951538"/>
          <p14:tracePt t="44671" x="5127625" y="5699125"/>
          <p14:tracePt t="44672" x="5135563" y="5657850"/>
          <p14:tracePt t="44687" x="5168900" y="5481638"/>
          <p14:tracePt t="44704" x="5245100" y="5313363"/>
          <p14:tracePt t="44721" x="5337175" y="5145088"/>
          <p14:tracePt t="44721" x="5345113" y="5111750"/>
          <p14:tracePt t="44737" x="5429250" y="5019675"/>
          <p14:tracePt t="44771" x="5689600" y="4708525"/>
          <p14:tracePt t="44772" x="5722938" y="4675188"/>
          <p14:tracePt t="44804" x="6175375" y="4289425"/>
          <p14:tracePt t="44805" x="6226175" y="4256088"/>
          <p14:tracePt t="44821" x="6427788" y="4130675"/>
          <p14:tracePt t="44822" x="6461125" y="4105275"/>
          <p14:tracePt t="44837" x="6604000" y="4021138"/>
          <p14:tracePt t="44838" x="6629400" y="4021138"/>
          <p14:tracePt t="44855" x="6729413" y="3970338"/>
          <p14:tracePt t="44871" x="6754813" y="3962400"/>
          <p14:tracePt t="44888" x="6762750" y="3962400"/>
          <p14:tracePt t="44921" x="6770688" y="3962400"/>
          <p14:tracePt t="44954" x="6864350" y="3929063"/>
          <p14:tracePt t="44955" x="6905625" y="3919538"/>
          <p14:tracePt t="44971" x="7115175" y="3894138"/>
          <p14:tracePt t="44972" x="7158038" y="3886200"/>
          <p14:tracePt t="44973" x="7181850" y="3886200"/>
          <p14:tracePt t="44974" x="7191375" y="3878263"/>
          <p14:tracePt t="45004" x="7735888" y="3768725"/>
          <p14:tracePt t="45005" x="7786688" y="3768725"/>
          <p14:tracePt t="45020" x="8080375" y="3717925"/>
          <p14:tracePt t="45021" x="8147050" y="3702050"/>
          <p14:tracePt t="45022" x="8156575" y="3702050"/>
          <p14:tracePt t="45037" x="8366125" y="3668713"/>
          <p14:tracePt t="45038" x="8374063" y="3668713"/>
          <p14:tracePt t="45039" x="8399463" y="3668713"/>
          <p14:tracePt t="45054" x="8474075" y="3643313"/>
          <p14:tracePt t="45055" x="8483600" y="3643313"/>
          <p14:tracePt t="47156" x="8483600" y="3651250"/>
          <p14:tracePt t="47173" x="8483600" y="3860800"/>
          <p14:tracePt t="47173" x="8483600" y="3903663"/>
          <p14:tracePt t="47175" x="8483600" y="3919538"/>
          <p14:tracePt t="47176" x="8483600" y="3937000"/>
          <p14:tracePt t="47178" x="8483600" y="3952875"/>
          <p14:tracePt t="47179" x="8483600" y="3978275"/>
          <p14:tracePt t="47180" x="8483600" y="3987800"/>
          <p14:tracePt t="47206" x="8491538" y="4248150"/>
          <p14:tracePt t="47223" x="8474075" y="4381500"/>
          <p14:tracePt t="47223" x="8466138" y="4406900"/>
          <p14:tracePt t="47240" x="8458200" y="4457700"/>
          <p14:tracePt t="47241" x="8458200" y="4465638"/>
          <p14:tracePt t="47273" x="8458200" y="4483100"/>
          <p14:tracePt t="47306" x="8458200" y="4524375"/>
          <p14:tracePt t="47323" x="8458200" y="4659313"/>
          <p14:tracePt t="47324" x="8458200" y="4675188"/>
          <p14:tracePt t="47339" x="8458200" y="4759325"/>
          <p14:tracePt t="47340" x="8458200" y="4776788"/>
          <p14:tracePt t="47356" x="8458200" y="4843463"/>
          <p14:tracePt t="47357" x="8458200" y="4860925"/>
          <p14:tracePt t="47358" x="8458200" y="4868863"/>
          <p14:tracePt t="47373" x="8432800" y="4910138"/>
          <p14:tracePt t="47473" x="8432800" y="4919663"/>
          <p14:tracePt t="47473" x="8432800" y="4943475"/>
          <p14:tracePt t="47506" x="8424863" y="5137150"/>
          <p14:tracePt t="47523" x="8424863" y="5195888"/>
          <p14:tracePt t="47523" x="8415338" y="5195888"/>
          <p14:tracePt t="47673" x="8415338" y="5246688"/>
          <p14:tracePt t="47674" x="8415338" y="5254625"/>
          <p14:tracePt t="47690" x="8415338" y="5262563"/>
          <p14:tracePt t="48274" x="8415338" y="5287963"/>
          <p14:tracePt t="48275" x="8415338" y="5321300"/>
          <p14:tracePt t="48307" x="8332788" y="5724525"/>
          <p14:tracePt t="48308" x="8307388" y="5783263"/>
          <p14:tracePt t="48323" x="8248650" y="5959475"/>
          <p14:tracePt t="48324" x="8248650" y="5976938"/>
          <p14:tracePt t="48325" x="8239125" y="5992813"/>
          <p14:tracePt t="48326" x="8239125" y="6002338"/>
          <p14:tracePt t="48340" x="8197850" y="6102350"/>
          <p14:tracePt t="48341" x="8172450" y="6127750"/>
          <p14:tracePt t="48357" x="8131175" y="6169025"/>
          <p14:tracePt t="48374" x="8113713" y="6178550"/>
          <p14:tracePt t="48657" x="8113713" y="6211888"/>
          <p14:tracePt t="49041" x="8121650" y="6203950"/>
          <p14:tracePt t="49058" x="8139113" y="6161088"/>
          <p14:tracePt t="49074" x="8139113" y="6145213"/>
          <p14:tracePt t="49091" x="8139113" y="6135688"/>
          <p14:tracePt t="49191" x="8139113" y="6094413"/>
          <p14:tracePt t="49208" x="8121650" y="6051550"/>
          <p14:tracePt t="49224" x="8113713" y="6027738"/>
          <p14:tracePt t="49242" x="8113713" y="6018213"/>
          <p14:tracePt t="49391" x="8113713" y="5992813"/>
          <p14:tracePt t="49408" x="8113713" y="5984875"/>
          <p14:tracePt t="49608" x="8088313" y="6002338"/>
          <p14:tracePt t="49625" x="8054975" y="6051550"/>
          <p14:tracePt t="49625" x="8054975" y="6061075"/>
          <p14:tracePt t="49641" x="8039100" y="6094413"/>
          <p14:tracePt t="49658" x="8013700" y="6135688"/>
          <p14:tracePt t="49659" x="8013700" y="6145213"/>
          <p14:tracePt t="49675" x="7988300" y="6169025"/>
          <p14:tracePt t="49676" x="7970838" y="6178550"/>
          <p14:tracePt t="49691" x="7912100" y="6219825"/>
          <p14:tracePt t="49692" x="7904163" y="6227763"/>
          <p14:tracePt t="49693" x="7886700" y="6245225"/>
          <p14:tracePt t="49725" x="7526338" y="6513513"/>
          <p14:tracePt t="49725" x="7459663" y="6556375"/>
          <p14:tracePt t="49741" x="7089775" y="6791325"/>
          <p14:tracePt t="49742" x="7031038" y="6832600"/>
          <p14:tracePt t="49743" x="7023100" y="6850063"/>
          <p14:tracePt t="51560" x="0" y="0"/>
        </p14:tracePtLst>
        <p14:tracePtLst>
          <p14:tracePt t="68976" x="3543300" y="6807200"/>
          <p14:tracePt t="69060" x="4070350" y="6699250"/>
          <p14:tracePt t="69062" x="4052888" y="6648450"/>
          <p14:tracePt t="69064" x="4044950" y="6615113"/>
          <p14:tracePt t="69065" x="4044950" y="6564313"/>
          <p14:tracePt t="69066" x="4027488" y="6530975"/>
          <p14:tracePt t="69067" x="4019550" y="6497638"/>
          <p14:tracePt t="69074" x="4002088" y="6362700"/>
          <p14:tracePt t="69075" x="3986213" y="6278563"/>
          <p14:tracePt t="69076" x="3986213" y="6245225"/>
          <p14:tracePt t="69077" x="3986213" y="6219825"/>
          <p14:tracePt t="69078" x="3976688" y="6186488"/>
          <p14:tracePt t="69091" x="3960813" y="5884863"/>
          <p14:tracePt t="69092" x="3960813" y="5800725"/>
          <p14:tracePt t="69093" x="3960813" y="5767388"/>
          <p14:tracePt t="69094" x="3943350" y="5741988"/>
          <p14:tracePt t="69107" x="3943350" y="5295900"/>
          <p14:tracePt t="69109" x="3952875" y="5170488"/>
          <p14:tracePt t="69110" x="3952875" y="5129213"/>
          <p14:tracePt t="69124" x="4002088" y="4591050"/>
          <p14:tracePt t="69125" x="4027488" y="4465638"/>
          <p14:tracePt t="69126" x="4027488" y="4414838"/>
          <p14:tracePt t="69127" x="4035425" y="4381500"/>
          <p14:tracePt t="69128" x="4035425" y="4330700"/>
          <p14:tracePt t="69129" x="4044950" y="4297363"/>
          <p14:tracePt t="69131" x="4052888" y="4213225"/>
          <p14:tracePt t="69132" x="4052888" y="4171950"/>
          <p14:tracePt t="69141" x="4078288" y="3911600"/>
          <p14:tracePt t="69157" x="4078288" y="3382963"/>
          <p14:tracePt t="69159" x="4078288" y="3306763"/>
          <p14:tracePt t="69174" x="4052888" y="2954338"/>
          <p14:tracePt t="69175" x="4044950" y="2879725"/>
          <p14:tracePt t="69176" x="4044950" y="2862263"/>
          <p14:tracePt t="69177" x="4044950" y="2828925"/>
          <p14:tracePt t="69179" x="4019550" y="2786063"/>
          <p14:tracePt t="69181" x="4019550" y="2744788"/>
          <p14:tracePt t="69182" x="4011613" y="2711450"/>
          <p14:tracePt t="69191" x="3943350" y="2568575"/>
          <p14:tracePt t="69192" x="3927475" y="2501900"/>
          <p14:tracePt t="69193" x="3917950" y="2484438"/>
          <p14:tracePt t="69208" x="3776663" y="2274888"/>
          <p14:tracePt t="69209" x="3759200" y="2249488"/>
          <p14:tracePt t="69224" x="3624263" y="2149475"/>
          <p14:tracePt t="69225" x="3582988" y="2114550"/>
          <p14:tracePt t="69226" x="3565525" y="2114550"/>
          <p14:tracePt t="69227" x="3549650" y="2090738"/>
          <p14:tracePt t="69228" x="3541713" y="2081213"/>
          <p14:tracePt t="69230" x="3516313" y="2081213"/>
          <p14:tracePt t="69231" x="3498850" y="2065338"/>
          <p14:tracePt t="69232" x="3473450" y="2047875"/>
          <p14:tracePt t="69232" x="3457575" y="2039938"/>
          <p14:tracePt t="69241" x="3340100" y="1981200"/>
          <p14:tracePt t="69274" x="2701925" y="1687513"/>
          <p14:tracePt t="69275" x="2660650" y="1670050"/>
          <p14:tracePt t="69276" x="2643188" y="1662113"/>
          <p14:tracePt t="69277" x="2625725" y="1662113"/>
          <p14:tracePt t="69278" x="2617788" y="1654175"/>
          <p14:tracePt t="69280" x="2584450" y="1644650"/>
          <p14:tracePt t="69281" x="2559050" y="1644650"/>
          <p14:tracePt t="69282" x="2551113" y="1644650"/>
          <p14:tracePt t="69291" x="2433638" y="1611313"/>
          <p14:tracePt t="69293" x="2374900" y="1577975"/>
          <p14:tracePt t="69294" x="2349500" y="1577975"/>
          <p14:tracePt t="69308" x="2155825" y="1527175"/>
          <p14:tracePt t="69309" x="2114550" y="1527175"/>
          <p14:tracePt t="69310" x="2097088" y="1527175"/>
          <p14:tracePt t="69311" x="2089150" y="1527175"/>
          <p14:tracePt t="69313" x="2073275" y="1519238"/>
          <p14:tracePt t="69314" x="2047875" y="1519238"/>
          <p14:tracePt t="69315" x="2038350" y="1519238"/>
          <p14:tracePt t="69316" x="2014538" y="1501775"/>
          <p14:tracePt t="69325" x="1955800" y="1493838"/>
          <p14:tracePt t="69326" x="1920875" y="1485900"/>
          <p14:tracePt t="69341" x="1871663" y="1477963"/>
          <p14:tracePt t="69342" x="1862138" y="1477963"/>
          <p14:tracePt t="69358" x="1846263" y="1477963"/>
          <p14:tracePt t="69408" x="1795463" y="1477963"/>
          <p14:tracePt t="69424" x="1703388" y="1501775"/>
          <p14:tracePt t="69441" x="1627188" y="1519238"/>
          <p14:tracePt t="69442" x="1619250" y="1519238"/>
          <p14:tracePt t="69443" x="1611313" y="1519238"/>
          <p14:tracePt t="69475" x="1535113" y="1519238"/>
          <p14:tracePt t="69492" x="1501775" y="1493838"/>
          <p14:tracePt t="69493" x="1493838" y="1485900"/>
          <p14:tracePt t="69508" x="1460500" y="1485900"/>
          <p14:tracePt t="69525" x="1443038" y="1485900"/>
          <p14:tracePt t="69541" x="1409700" y="1485900"/>
          <p14:tracePt t="69563" x="1384300" y="1485900"/>
          <p14:tracePt t="69575" x="1343025" y="1485900"/>
          <p14:tracePt t="69576" x="1333500" y="1501775"/>
          <p14:tracePt t="69591" x="1284288" y="1511300"/>
          <p14:tracePt t="69592" x="1274763" y="1511300"/>
          <p14:tracePt t="69608" x="1208088" y="1527175"/>
          <p14:tracePt t="69609" x="1200150" y="1544638"/>
          <p14:tracePt t="69624" x="1133475" y="1570038"/>
          <p14:tracePt t="69641" x="1074738" y="1644650"/>
          <p14:tracePt t="69642" x="1065213" y="1670050"/>
          <p14:tracePt t="69658" x="1031875" y="1720850"/>
          <p14:tracePt t="69659" x="1031875" y="1738313"/>
          <p14:tracePt t="69675" x="998538" y="1779588"/>
          <p14:tracePt t="69676" x="998538" y="1797050"/>
          <p14:tracePt t="69691" x="998538" y="1804988"/>
          <p14:tracePt t="69742" x="1006475" y="1812925"/>
          <p14:tracePt t="69791" x="1016000" y="1812925"/>
          <p14:tracePt t="69908" x="1031875" y="1846263"/>
          <p14:tracePt t="69942" x="1074738" y="1855788"/>
          <p14:tracePt t="69975" x="1141413" y="1897063"/>
          <p14:tracePt t="69992" x="1192213" y="1897063"/>
          <p14:tracePt t="69992" x="1192213" y="1905000"/>
          <p14:tracePt t="70009" x="1225550" y="1905000"/>
          <p14:tracePt t="70025" x="1258888" y="1905000"/>
          <p14:tracePt t="70041" x="1284288" y="1905000"/>
          <p14:tracePt t="70058" x="1309688" y="1905000"/>
          <p14:tracePt t="70091" x="1350963" y="1897063"/>
          <p14:tracePt t="70108" x="1384300" y="1879600"/>
          <p14:tracePt t="70125" x="1392238" y="1879600"/>
          <p14:tracePt t="70142" x="1427163" y="1879600"/>
          <p14:tracePt t="70143" x="1443038" y="1879600"/>
          <p14:tracePt t="70158" x="1535113" y="1879600"/>
          <p14:tracePt t="70159" x="1560513" y="1879600"/>
          <p14:tracePt t="70175" x="1695450" y="1871663"/>
          <p14:tracePt t="70192" x="1871663" y="1871663"/>
          <p14:tracePt t="70193" x="1897063" y="1871663"/>
          <p14:tracePt t="70194" x="1905000" y="1871663"/>
          <p14:tracePt t="70195" x="1912938" y="1871663"/>
          <p14:tracePt t="70225" x="2165350" y="1871663"/>
          <p14:tracePt t="70242" x="2282825" y="1871663"/>
          <p14:tracePt t="70275" x="2525713" y="1879600"/>
          <p14:tracePt t="70276" x="2543175" y="1879600"/>
          <p14:tracePt t="70277" x="2559050" y="1879600"/>
          <p14:tracePt t="70278" x="2566988" y="1879600"/>
          <p14:tracePt t="70280" x="2576513" y="1879600"/>
          <p14:tracePt t="70281" x="2584450" y="1879600"/>
          <p14:tracePt t="70292" x="2701925" y="1889125"/>
          <p14:tracePt t="70293" x="2727325" y="1889125"/>
          <p14:tracePt t="70294" x="2735263" y="1889125"/>
          <p14:tracePt t="70309" x="2895600" y="1905000"/>
          <p14:tracePt t="70310" x="2919413" y="1905000"/>
          <p14:tracePt t="70311" x="2936875" y="1905000"/>
          <p14:tracePt t="70325" x="3105150" y="1922463"/>
          <p14:tracePt t="70326" x="3121025" y="1930400"/>
          <p14:tracePt t="70327" x="3146425" y="1930400"/>
          <p14:tracePt t="70342" x="3297238" y="1947863"/>
          <p14:tracePt t="70343" x="3355975" y="1963738"/>
          <p14:tracePt t="70344" x="3365500" y="1963738"/>
          <p14:tracePt t="70345" x="3373438" y="1963738"/>
          <p14:tracePt t="70347" x="3398838" y="1973263"/>
          <p14:tracePt t="70348" x="3406775" y="1973263"/>
          <p14:tracePt t="70349" x="3414713" y="1973263"/>
          <p14:tracePt t="70349" x="3424238" y="1973263"/>
          <p14:tracePt t="70358" x="3498850" y="1989138"/>
          <p14:tracePt t="70359" x="3524250" y="1989138"/>
          <p14:tracePt t="70361" x="3541713" y="1989138"/>
          <p14:tracePt t="70362" x="3549650" y="1989138"/>
          <p14:tracePt t="70364" x="3575050" y="1989138"/>
          <p14:tracePt t="70364" x="3582988" y="1989138"/>
          <p14:tracePt t="70375" x="3675063" y="2006600"/>
          <p14:tracePt t="70392" x="3825875" y="2022475"/>
          <p14:tracePt t="70393" x="3843338" y="2022475"/>
          <p14:tracePt t="70394" x="3859213" y="2022475"/>
          <p14:tracePt t="70395" x="3868738" y="2022475"/>
          <p14:tracePt t="70409" x="3943350" y="2032000"/>
          <p14:tracePt t="70410" x="3960813" y="2032000"/>
          <p14:tracePt t="70442" x="4119563" y="2047875"/>
          <p14:tracePt t="70443" x="4129088" y="2047875"/>
          <p14:tracePt t="70476" x="4295775" y="2047875"/>
          <p14:tracePt t="70477" x="4329113" y="2047875"/>
          <p14:tracePt t="70492" x="4422775" y="2047875"/>
          <p14:tracePt t="70493" x="4446588" y="2047875"/>
          <p14:tracePt t="70509" x="4540250" y="2047875"/>
          <p14:tracePt t="70525" x="4657725" y="2055813"/>
          <p14:tracePt t="70526" x="4665663" y="2055813"/>
          <p14:tracePt t="70542" x="4716463" y="2055813"/>
          <p14:tracePt t="70543" x="4724400" y="2055813"/>
          <p14:tracePt t="70559" x="4765675" y="2055813"/>
          <p14:tracePt t="70575" x="4841875" y="2047875"/>
          <p14:tracePt t="70576" x="4849813" y="2047875"/>
          <p14:tracePt t="70592" x="4926013" y="2047875"/>
          <p14:tracePt t="70593" x="4951413" y="2047875"/>
          <p14:tracePt t="70609" x="5059363" y="2047875"/>
          <p14:tracePt t="70625" x="5219700" y="2055813"/>
          <p14:tracePt t="70626" x="5253038" y="2055813"/>
          <p14:tracePt t="70642" x="5378450" y="2065338"/>
          <p14:tracePt t="70643" x="5411788" y="2065338"/>
          <p14:tracePt t="70644" x="5421313" y="2065338"/>
          <p14:tracePt t="70659" x="5513388" y="2073275"/>
          <p14:tracePt t="70660" x="5546725" y="2073275"/>
          <p14:tracePt t="70675" x="5630863" y="2073275"/>
          <p14:tracePt t="70676" x="5638800" y="2073275"/>
          <p14:tracePt t="70677" x="5646738" y="2073275"/>
          <p14:tracePt t="70692" x="5705475" y="2073275"/>
          <p14:tracePt t="70693" x="5722938" y="2073275"/>
          <p14:tracePt t="70709" x="5789613" y="2073275"/>
          <p14:tracePt t="70710" x="5807075" y="2073275"/>
          <p14:tracePt t="70726" x="5873750" y="2073275"/>
          <p14:tracePt t="70727" x="5891213" y="2073275"/>
          <p14:tracePt t="70742" x="5940425" y="2073275"/>
          <p14:tracePt t="70776" x="6008688" y="2073275"/>
          <p14:tracePt t="70792" x="6049963" y="2073275"/>
          <p14:tracePt t="70809" x="6108700" y="2073275"/>
          <p14:tracePt t="70826" x="6234113" y="2073275"/>
          <p14:tracePt t="70842" x="6384925" y="2073275"/>
          <p14:tracePt t="70843" x="6394450" y="2073275"/>
          <p14:tracePt t="70844" x="6402388" y="2073275"/>
          <p14:tracePt t="70845" x="6418263" y="2073275"/>
          <p14:tracePt t="70846" x="6427788" y="2073275"/>
          <p14:tracePt t="70847" x="6435725" y="2073275"/>
          <p14:tracePt t="70859" x="6545263" y="2073275"/>
          <p14:tracePt t="70876" x="6696075" y="2073275"/>
          <p14:tracePt t="70892" x="6813550" y="2073275"/>
          <p14:tracePt t="70909" x="6905625" y="2073275"/>
          <p14:tracePt t="70910" x="6931025" y="2073275"/>
          <p14:tracePt t="70942" x="7089775" y="2073275"/>
          <p14:tracePt t="70943" x="7099300" y="2073275"/>
          <p14:tracePt t="70944" x="7107238" y="2073275"/>
          <p14:tracePt t="70976" x="7324725" y="2065338"/>
          <p14:tracePt t="70993" x="7434263" y="2047875"/>
          <p14:tracePt t="71009" x="7493000" y="2047875"/>
          <p14:tracePt t="71026" x="7551738" y="2039938"/>
          <p14:tracePt t="71042" x="7577138" y="2039938"/>
          <p14:tracePt t="71059" x="7610475" y="2032000"/>
          <p14:tracePt t="71209" x="7618413" y="2022475"/>
          <p14:tracePt t="71210" x="7635875" y="2022475"/>
          <p14:tracePt t="71226" x="7702550" y="1989138"/>
          <p14:tracePt t="71243" x="7761288" y="1981200"/>
          <p14:tracePt t="71244" x="7769225" y="1981200"/>
          <p14:tracePt t="71276" x="7845425" y="1947863"/>
          <p14:tracePt t="71293" x="7853363" y="1938338"/>
          <p14:tracePt t="72911" x="7827963" y="2216150"/>
          <p14:tracePt t="72944" x="7694613" y="2946400"/>
          <p14:tracePt t="72945" x="7669213" y="2997200"/>
          <p14:tracePt t="72961" x="7610475" y="3265488"/>
          <p14:tracePt t="72962" x="7585075" y="3306763"/>
          <p14:tracePt t="72963" x="7585075" y="3316288"/>
          <p14:tracePt t="72964" x="7577138" y="3324225"/>
          <p14:tracePt t="72965" x="7577138" y="3349625"/>
          <p14:tracePt t="72967" x="7569200" y="3365500"/>
          <p14:tracePt t="72977" x="7526338" y="3492500"/>
          <p14:tracePt t="72978" x="7510463" y="3517900"/>
          <p14:tracePt t="72979" x="7510463" y="3525838"/>
          <p14:tracePt t="72980" x="7500938" y="3533775"/>
          <p14:tracePt t="72982" x="7493000" y="3559175"/>
          <p14:tracePt t="72983" x="7493000" y="3567113"/>
          <p14:tracePt t="72983" x="7493000" y="3576638"/>
          <p14:tracePt t="72994" x="7459663" y="3668713"/>
          <p14:tracePt t="72995" x="7442200" y="3694113"/>
          <p14:tracePt t="72996" x="7442200" y="3702050"/>
          <p14:tracePt t="73011" x="7383463" y="3835400"/>
          <p14:tracePt t="73012" x="7367588" y="3870325"/>
          <p14:tracePt t="73013" x="7367588" y="3878263"/>
          <p14:tracePt t="73015" x="7358063" y="3894138"/>
          <p14:tracePt t="73028" x="7316788" y="4021138"/>
          <p14:tracePt t="73029" x="7291388" y="4046538"/>
          <p14:tracePt t="73030" x="7291388" y="4062413"/>
          <p14:tracePt t="73031" x="7283450" y="4071938"/>
          <p14:tracePt t="73032" x="7283450" y="4079875"/>
          <p14:tracePt t="73033" x="7275513" y="4087813"/>
          <p14:tracePt t="73035" x="7258050" y="4113213"/>
          <p14:tracePt t="73036" x="7258050" y="4130675"/>
          <p14:tracePt t="73044" x="7240588" y="4205288"/>
          <p14:tracePt t="73061" x="7191375" y="4406900"/>
          <p14:tracePt t="73062" x="7191375" y="4448175"/>
          <p14:tracePt t="73064" x="7191375" y="4457700"/>
          <p14:tracePt t="73065" x="7173913" y="4465638"/>
          <p14:tracePt t="73078" x="7173913" y="4575175"/>
          <p14:tracePt t="73078" x="7173913" y="4591050"/>
          <p14:tracePt t="73094" x="7173913" y="4692650"/>
          <p14:tracePt t="73095" x="7173913" y="4708525"/>
          <p14:tracePt t="73111" x="7165975" y="4776788"/>
          <p14:tracePt t="73112" x="7165975" y="4784725"/>
          <p14:tracePt t="73113" x="7165975" y="4792663"/>
          <p14:tracePt t="73144" x="7148513" y="4968875"/>
          <p14:tracePt t="73145" x="7148513" y="4986338"/>
          <p14:tracePt t="73147" x="7148513" y="5002213"/>
          <p14:tracePt t="73148" x="7148513" y="5011738"/>
          <p14:tracePt t="73150" x="7148513" y="5037138"/>
          <p14:tracePt t="73161" x="7148513" y="5111750"/>
          <p14:tracePt t="73162" x="7132638" y="5129213"/>
          <p14:tracePt t="73163" x="7132638" y="5137150"/>
          <p14:tracePt t="73164" x="7132638" y="5154613"/>
          <p14:tracePt t="73194" x="7123113" y="5287963"/>
          <p14:tracePt t="73228" x="7123113" y="5295900"/>
          <p14:tracePt t="73261" x="7140575" y="5389563"/>
          <p14:tracePt t="73262" x="7148513" y="5414963"/>
          <p14:tracePt t="73263" x="7148513" y="5422900"/>
          <p14:tracePt t="73265" x="7158038" y="5448300"/>
          <p14:tracePt t="73266" x="7158038" y="5456238"/>
          <p14:tracePt t="73278" x="7181850" y="5540375"/>
          <p14:tracePt t="73279" x="7191375" y="5556250"/>
          <p14:tracePt t="73280" x="7191375" y="5573713"/>
          <p14:tracePt t="73281" x="7199313" y="5581650"/>
          <p14:tracePt t="73294" x="7224713" y="5657850"/>
          <p14:tracePt t="73295" x="7232650" y="5665788"/>
          <p14:tracePt t="73311" x="7240588" y="5708650"/>
          <p14:tracePt t="73328" x="7240588" y="5716588"/>
          <p14:tracePt t="73361" x="7216775" y="5757863"/>
          <p14:tracePt t="73362" x="7216775" y="5767388"/>
          <p14:tracePt t="73394" x="7158038" y="6002338"/>
          <p14:tracePt t="73395" x="7158038" y="6010275"/>
          <p14:tracePt t="73396" x="7158038" y="6018213"/>
          <p14:tracePt t="73397" x="7158038" y="6035675"/>
          <p14:tracePt t="73399" x="7158038" y="6051550"/>
          <p14:tracePt t="73411" x="7148513" y="6127750"/>
          <p14:tracePt t="73412" x="7148513" y="6145213"/>
          <p14:tracePt t="73444" x="7089775" y="6337300"/>
          <p14:tracePt t="73445" x="7089775" y="6345238"/>
          <p14:tracePt t="73461" x="7073900" y="6438900"/>
          <p14:tracePt t="73478" x="7073900" y="6597650"/>
          <p14:tracePt t="73479" x="7073900" y="6630988"/>
          <p14:tracePt t="73494" x="7073900" y="6757988"/>
          <p14:tracePt t="73495" x="7073900" y="6765925"/>
          <p14:tracePt t="73496" x="7073900" y="6773863"/>
          <p14:tracePt t="73511" x="7073900" y="6832600"/>
          <p14:tracePt t="73561" x="7073900" y="6807200"/>
          <p14:tracePt t="73562" x="7089775" y="6791325"/>
          <p14:tracePt t="73563" x="7089775" y="6781800"/>
          <p14:tracePt t="73578" x="7115175" y="6732588"/>
          <p14:tracePt t="73579" x="7132638" y="6723063"/>
          <p14:tracePt t="73595" x="7140575" y="6699250"/>
          <p14:tracePt t="73612" x="7148513" y="6664325"/>
          <p14:tracePt t="73612" x="7148513" y="6656388"/>
          <p14:tracePt t="73644" x="7191375" y="6581775"/>
          <p14:tracePt t="73645" x="7191375" y="6572250"/>
          <p14:tracePt t="73662" x="7224713" y="6513513"/>
          <p14:tracePt t="73663" x="7232650" y="6497638"/>
          <p14:tracePt t="73695" x="7240588" y="6396038"/>
          <p14:tracePt t="73696" x="7240588" y="6388100"/>
          <p14:tracePt t="73697" x="7240588" y="6370638"/>
          <p14:tracePt t="73712" x="7240588" y="6345238"/>
          <p14:tracePt t="73728" x="7240588" y="6329363"/>
          <p14:tracePt t="73761" x="7283450" y="6203950"/>
          <p14:tracePt t="73778" x="7367588" y="6018213"/>
          <p14:tracePt t="73779" x="7383463" y="5992813"/>
          <p14:tracePt t="73780" x="7392988" y="5976938"/>
          <p14:tracePt t="73782" x="7392988" y="5951538"/>
          <p14:tracePt t="73784" x="7400925" y="5926138"/>
          <p14:tracePt t="73784" x="7400925" y="5908675"/>
          <p14:tracePt t="73795" x="7434263" y="5826125"/>
          <p14:tracePt t="73796" x="7442200" y="5800725"/>
          <p14:tracePt t="73797" x="7442200" y="5783263"/>
          <p14:tracePt t="73798" x="7442200" y="5775325"/>
          <p14:tracePt t="73811" x="7467600" y="5673725"/>
          <p14:tracePt t="73828" x="7475538" y="5565775"/>
          <p14:tracePt t="73829" x="7475538" y="5556250"/>
          <p14:tracePt t="73845" x="7475538" y="5522913"/>
          <p14:tracePt t="73895" x="7475538" y="5514975"/>
          <p14:tracePt t="74395" x="7250113" y="5640388"/>
          <p14:tracePt t="74396" x="7216775" y="5665788"/>
          <p14:tracePt t="74397" x="7199313" y="5683250"/>
          <p14:tracePt t="74399" x="7158038" y="5708650"/>
          <p14:tracePt t="74401" x="7148513" y="5724525"/>
          <p14:tracePt t="74402" x="7107238" y="5757863"/>
          <p14:tracePt t="74402" x="7081838" y="5783263"/>
          <p14:tracePt t="74412" x="6923088" y="5908675"/>
          <p14:tracePt t="74413" x="6872288" y="5951538"/>
          <p14:tracePt t="74414" x="6854825" y="5969000"/>
          <p14:tracePt t="74415" x="6829425" y="5976938"/>
          <p14:tracePt t="74417" x="6821488" y="6002338"/>
          <p14:tracePt t="74418" x="6770688" y="6043613"/>
          <p14:tracePt t="74419" x="6754813" y="6061075"/>
          <p14:tracePt t="74445" x="6075363" y="6597650"/>
          <p14:tracePt t="74446" x="6016625" y="6648450"/>
          <p14:tracePt t="74447" x="5983288" y="6673850"/>
          <p14:tracePt t="75463" x="0" y="0"/>
        </p14:tracePtLst>
      </p14:laserTraceLst>
    </p:ext>
    <p:ext uri="{E180D4A7-C9FB-4DFB-919C-405C955672EB}">
      <p14:showEvtLst xmlns:p14="http://schemas.microsoft.com/office/powerpoint/2010/main">
        <p14:playEvt time="43401" objId="6"/>
        <p14:pauseEvt time="52946" objId="6"/>
        <p14:seekEvt time="52947" objId="6" seek="22397"/>
        <p14:seekEvt time="52948" objId="6" seek="22397"/>
        <p14:resumeEvt time="53030" objId="6"/>
        <p14:pauseEvt time="54097" objId="6"/>
        <p14:seekEvt time="54097" objId="6" seek="31393"/>
        <p14:seekEvt time="54098" objId="6" seek="31393"/>
        <p14:resumeEvt time="54181" objId="6"/>
        <p14:pauseEvt time="83504" objId="6"/>
        <p14:stopEvt time="84539" objId="6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6DFA7-5BF9-0B93-A6A9-A7612BE6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" y="461665"/>
            <a:ext cx="10661904" cy="272044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Çalacak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bir</a:t>
            </a:r>
            <a:r>
              <a:rPr lang="en-US" b="0" i="0" dirty="0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kapım</a:t>
            </a:r>
            <a:r>
              <a:rPr lang="en-US" b="0" i="0" dirty="0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 yok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mutluluğa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hasretim</a:t>
            </a:r>
            <a:r>
              <a:rPr lang="en-US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endParaRPr lang="tr-TR" b="0" i="0" dirty="0">
              <a:solidFill>
                <a:srgbClr val="7030A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I </a:t>
            </a:r>
            <a:r>
              <a:rPr lang="tr-TR" dirty="0" err="1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have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no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doors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to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knock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on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I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have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been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longing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B0F0"/>
                </a:solidFill>
                <a:latin typeface="Roboto" panose="02000000000000000000" pitchFamily="2" charset="0"/>
              </a:rPr>
              <a:t>for</a:t>
            </a:r>
            <a:r>
              <a:rPr lang="tr-TR" dirty="0">
                <a:solidFill>
                  <a:srgbClr val="00B0F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B0F0"/>
                </a:solidFill>
                <a:latin typeface="Roboto" panose="02000000000000000000" pitchFamily="2" charset="0"/>
              </a:rPr>
              <a:t>hapiness</a:t>
            </a:r>
            <a:r>
              <a:rPr lang="tr-TR" dirty="0">
                <a:solidFill>
                  <a:srgbClr val="00B0F0"/>
                </a:solidFill>
                <a:latin typeface="Roboto" panose="02000000000000000000" pitchFamily="2" charset="0"/>
              </a:rPr>
              <a:t>.</a:t>
            </a:r>
            <a:endParaRPr lang="tr-TR" b="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Artık</a:t>
            </a:r>
            <a:r>
              <a:rPr lang="en-US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sokaklar</a:t>
            </a:r>
            <a:r>
              <a:rPr lang="en-US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benim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görüyorsun</a:t>
            </a: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değil</a:t>
            </a:r>
            <a:r>
              <a:rPr lang="en-US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 mi ? </a:t>
            </a:r>
            <a:endParaRPr lang="tr-TR" b="0" i="0" dirty="0">
              <a:solidFill>
                <a:srgbClr val="0070C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The </a:t>
            </a:r>
            <a:r>
              <a:rPr lang="tr-TR" dirty="0" err="1">
                <a:solidFill>
                  <a:srgbClr val="00B050"/>
                </a:solidFill>
                <a:latin typeface="Roboto" panose="02000000000000000000" pitchFamily="2" charset="0"/>
              </a:rPr>
              <a:t>roads</a:t>
            </a: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are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mine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from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now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on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002060"/>
                </a:solidFill>
                <a:latin typeface="Roboto" panose="02000000000000000000" pitchFamily="2" charset="0"/>
              </a:rPr>
              <a:t>you</a:t>
            </a:r>
            <a:r>
              <a:rPr lang="tr-TR" dirty="0">
                <a:solidFill>
                  <a:srgbClr val="00206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Roboto" panose="02000000000000000000" pitchFamily="2" charset="0"/>
              </a:rPr>
              <a:t>are</a:t>
            </a:r>
            <a:r>
              <a:rPr lang="tr-TR" dirty="0">
                <a:solidFill>
                  <a:srgbClr val="00206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Roboto" panose="02000000000000000000" pitchFamily="2" charset="0"/>
              </a:rPr>
              <a:t>seeing</a:t>
            </a:r>
            <a:r>
              <a:rPr lang="tr-TR" dirty="0">
                <a:solidFill>
                  <a:srgbClr val="002060"/>
                </a:solidFill>
                <a:latin typeface="Roboto" panose="02000000000000000000" pitchFamily="2" charset="0"/>
              </a:rPr>
              <a:t> me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0070C0"/>
                </a:solidFill>
                <a:latin typeface="Roboto" panose="02000000000000000000" pitchFamily="2" charset="0"/>
              </a:rPr>
              <a:t>right</a:t>
            </a:r>
            <a:r>
              <a:rPr lang="tr-TR" dirty="0">
                <a:solidFill>
                  <a:srgbClr val="0070C0"/>
                </a:solidFill>
                <a:latin typeface="Roboto" panose="02000000000000000000" pitchFamily="2" charset="0"/>
              </a:rPr>
              <a:t>?</a:t>
            </a:r>
            <a:endParaRPr lang="tr-TR" b="0" i="0" dirty="0">
              <a:solidFill>
                <a:srgbClr val="0070C0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Zaman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akmıyor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sanki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saatler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durmuş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bugün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endParaRPr lang="tr-TR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97C15-6DDD-AB02-38F3-F3E01A7AD8EA}"/>
              </a:ext>
            </a:extLst>
          </p:cNvPr>
          <p:cNvSpPr txBox="1"/>
          <p:nvPr/>
        </p:nvSpPr>
        <p:spPr>
          <a:xfrm>
            <a:off x="1219199" y="0"/>
            <a:ext cx="953414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Barış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Manço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: You Understand, Don't You? (</a:t>
            </a:r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Anlıyorsun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Değil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mi?) </a:t>
            </a:r>
            <a:endParaRPr lang="tr-TR" sz="2400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0942CF-048F-8936-BEEF-DA6991766876}"/>
              </a:ext>
            </a:extLst>
          </p:cNvPr>
          <p:cNvSpPr txBox="1"/>
          <p:nvPr/>
        </p:nvSpPr>
        <p:spPr>
          <a:xfrm>
            <a:off x="3304031" y="3182112"/>
            <a:ext cx="6022849" cy="3539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/>
              <a:t>kelimeler: </a:t>
            </a:r>
          </a:p>
          <a:p>
            <a:r>
              <a:rPr lang="tr-TR" sz="2800" b="1" dirty="0"/>
              <a:t>kapı çalmak</a:t>
            </a:r>
            <a:r>
              <a:rPr lang="tr-TR" sz="2800" dirty="0"/>
              <a:t>: 	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knock</a:t>
            </a:r>
            <a:r>
              <a:rPr lang="tr-TR" sz="2800" dirty="0"/>
              <a:t> </a:t>
            </a:r>
            <a:r>
              <a:rPr lang="tr-TR" sz="2800" dirty="0" err="1"/>
              <a:t>door</a:t>
            </a:r>
            <a:endParaRPr lang="tr-TR" sz="2800" dirty="0"/>
          </a:p>
          <a:p>
            <a:r>
              <a:rPr lang="tr-TR" sz="2800" b="1" dirty="0"/>
              <a:t>mutluluk</a:t>
            </a:r>
            <a:r>
              <a:rPr lang="tr-TR" sz="2800" dirty="0"/>
              <a:t>: 		</a:t>
            </a:r>
            <a:r>
              <a:rPr lang="tr-TR" sz="2800" dirty="0" err="1"/>
              <a:t>happiness</a:t>
            </a:r>
            <a:endParaRPr lang="tr-TR" sz="2800" dirty="0"/>
          </a:p>
          <a:p>
            <a:r>
              <a:rPr lang="tr-TR" sz="2800" b="1" dirty="0"/>
              <a:t>hasret</a:t>
            </a:r>
            <a:r>
              <a:rPr lang="tr-TR" sz="2800" dirty="0"/>
              <a:t>: 		ı </a:t>
            </a:r>
            <a:r>
              <a:rPr lang="tr-TR" sz="2800" dirty="0" err="1"/>
              <a:t>have</a:t>
            </a:r>
            <a:r>
              <a:rPr lang="tr-TR" sz="2800" dirty="0"/>
              <a:t> </a:t>
            </a:r>
            <a:r>
              <a:rPr lang="tr-TR" sz="2800" dirty="0" err="1"/>
              <a:t>been</a:t>
            </a:r>
            <a:r>
              <a:rPr lang="tr-TR" sz="2800" dirty="0"/>
              <a:t> </a:t>
            </a:r>
            <a:r>
              <a:rPr lang="tr-TR" sz="2800" dirty="0" err="1"/>
              <a:t>longing</a:t>
            </a:r>
            <a:endParaRPr lang="tr-TR" sz="2800" dirty="0"/>
          </a:p>
          <a:p>
            <a:r>
              <a:rPr lang="tr-TR" sz="2800" b="1" dirty="0"/>
              <a:t>artık</a:t>
            </a:r>
            <a:r>
              <a:rPr lang="tr-TR" sz="2800" dirty="0"/>
              <a:t>:			</a:t>
            </a:r>
            <a:r>
              <a:rPr lang="tr-TR" sz="2800" dirty="0" err="1"/>
              <a:t>from</a:t>
            </a:r>
            <a:r>
              <a:rPr lang="tr-TR" sz="2800" dirty="0"/>
              <a:t> </a:t>
            </a:r>
            <a:r>
              <a:rPr lang="tr-TR" sz="2800" dirty="0" err="1"/>
              <a:t>now</a:t>
            </a:r>
            <a:r>
              <a:rPr lang="tr-TR" sz="2800" dirty="0"/>
              <a:t> on</a:t>
            </a:r>
          </a:p>
          <a:p>
            <a:r>
              <a:rPr lang="tr-TR" sz="2800" b="1" dirty="0"/>
              <a:t>sokaklar</a:t>
            </a:r>
            <a:r>
              <a:rPr lang="tr-TR" sz="2800" dirty="0"/>
              <a:t>		</a:t>
            </a:r>
            <a:r>
              <a:rPr lang="tr-TR" sz="2800" dirty="0" err="1"/>
              <a:t>roads</a:t>
            </a:r>
            <a:r>
              <a:rPr lang="tr-TR" sz="2800" dirty="0"/>
              <a:t>/</a:t>
            </a:r>
            <a:r>
              <a:rPr lang="tr-TR" sz="2800" dirty="0" err="1"/>
              <a:t>streets</a:t>
            </a:r>
            <a:endParaRPr lang="tr-TR" sz="2800" dirty="0"/>
          </a:p>
          <a:p>
            <a:r>
              <a:rPr lang="tr-TR" sz="2800" b="1" dirty="0"/>
              <a:t>görmek</a:t>
            </a:r>
            <a:r>
              <a:rPr lang="tr-TR" sz="2800" dirty="0"/>
              <a:t>: 		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see</a:t>
            </a:r>
            <a:endParaRPr lang="tr-TR" sz="2800" dirty="0"/>
          </a:p>
          <a:p>
            <a:r>
              <a:rPr lang="tr-TR" sz="2800" b="1" dirty="0"/>
              <a:t>görüyorsun</a:t>
            </a:r>
            <a:r>
              <a:rPr lang="tr-TR" sz="2800" dirty="0"/>
              <a:t>: 	</a:t>
            </a:r>
            <a:r>
              <a:rPr lang="tr-TR" sz="2800" dirty="0" err="1"/>
              <a:t>you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seeing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05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10"/>
    </mc:Choice>
    <mc:Fallback xmlns="">
      <p:transition spd="slow" advTm="4821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rı soru imi">
            <a:extLst>
              <a:ext uri="{FF2B5EF4-FFF2-40B4-BE49-F238E27FC236}">
                <a16:creationId xmlns:a16="http://schemas.microsoft.com/office/drawing/2014/main" id="{07BECF38-E1FE-7EAE-088D-8343EDE9E3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90"/>
          <a:stretch/>
        </p:blipFill>
        <p:spPr>
          <a:xfrm>
            <a:off x="-1" y="0"/>
            <a:ext cx="12191980" cy="686972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306540-870A-7346-8CFF-A1B08DE5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51563" y="-1474817"/>
            <a:ext cx="4488873" cy="12192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8739">
                <a:srgbClr val="000000">
                  <a:alpha val="61000"/>
                </a:srgbClr>
              </a:gs>
              <a:gs pos="72000">
                <a:srgbClr val="000000">
                  <a:alpha val="43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1BE93-BAED-0E5C-00D2-4F2C1A27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111" y="3735248"/>
            <a:ext cx="10321618" cy="19140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6600" dirty="0">
                <a:solidFill>
                  <a:schemeClr val="bg1"/>
                </a:solidFill>
              </a:rPr>
              <a:t>Bugün ne öğrendik? </a:t>
            </a:r>
            <a:br>
              <a:rPr lang="tr-TR" sz="6600" dirty="0">
                <a:solidFill>
                  <a:schemeClr val="bg1"/>
                </a:solidFill>
              </a:rPr>
            </a:br>
            <a:r>
              <a:rPr lang="tr-TR" sz="6600" dirty="0" err="1">
                <a:solidFill>
                  <a:schemeClr val="bg1"/>
                </a:solidFill>
              </a:rPr>
              <a:t>What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did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we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learn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today</a:t>
            </a:r>
            <a:r>
              <a:rPr lang="tr-TR" sz="6600" dirty="0">
                <a:solidFill>
                  <a:schemeClr val="bg1"/>
                </a:solidFill>
              </a:rPr>
              <a:t>?</a:t>
            </a:r>
            <a:endParaRPr lang="en-US" sz="6600" b="1" kern="2200" spc="1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A79260-DC16-1E89-E412-78DBD431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84227" y="4514"/>
            <a:ext cx="2506801" cy="1683387"/>
            <a:chOff x="9534627" y="4514"/>
            <a:chExt cx="2884678" cy="193714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21D6409-0F5D-2C86-7C2D-CD581A70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248279" flipH="1">
              <a:off x="11002552" y="1096525"/>
              <a:ext cx="1416753" cy="845132"/>
            </a:xfrm>
            <a:custGeom>
              <a:avLst/>
              <a:gdLst>
                <a:gd name="connsiteX0" fmla="*/ 0 w 1416753"/>
                <a:gd name="connsiteY0" fmla="*/ 623770 h 845132"/>
                <a:gd name="connsiteX1" fmla="*/ 375766 w 1416753"/>
                <a:gd name="connsiteY1" fmla="*/ 720266 h 845132"/>
                <a:gd name="connsiteX2" fmla="*/ 979113 w 1416753"/>
                <a:gd name="connsiteY2" fmla="*/ 845132 h 845132"/>
                <a:gd name="connsiteX3" fmla="*/ 1416753 w 1416753"/>
                <a:gd name="connsiteY3" fmla="*/ 338205 h 845132"/>
                <a:gd name="connsiteX4" fmla="*/ 1382623 w 1416753"/>
                <a:gd name="connsiteY4" fmla="*/ 291276 h 845132"/>
                <a:gd name="connsiteX5" fmla="*/ 1205515 w 1416753"/>
                <a:gd name="connsiteY5" fmla="*/ 112415 h 845132"/>
                <a:gd name="connsiteX6" fmla="*/ 867275 w 1416753"/>
                <a:gd name="connsiteY6" fmla="*/ 157 h 845132"/>
                <a:gd name="connsiteX7" fmla="*/ 386071 w 1416753"/>
                <a:gd name="connsiteY7" fmla="*/ 95930 h 845132"/>
                <a:gd name="connsiteX8" fmla="*/ 107879 w 1416753"/>
                <a:gd name="connsiteY8" fmla="*/ 390877 h 845132"/>
                <a:gd name="connsiteX9" fmla="*/ 0 w 1416753"/>
                <a:gd name="connsiteY9" fmla="*/ 623770 h 8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6753" h="845132">
                  <a:moveTo>
                    <a:pt x="0" y="623770"/>
                  </a:moveTo>
                  <a:cubicBezTo>
                    <a:pt x="121532" y="654592"/>
                    <a:pt x="234160" y="689669"/>
                    <a:pt x="375766" y="720266"/>
                  </a:cubicBezTo>
                  <a:lnTo>
                    <a:pt x="979113" y="845132"/>
                  </a:lnTo>
                  <a:lnTo>
                    <a:pt x="1416753" y="338205"/>
                  </a:lnTo>
                  <a:lnTo>
                    <a:pt x="1382623" y="291276"/>
                  </a:lnTo>
                  <a:cubicBezTo>
                    <a:pt x="1332671" y="227450"/>
                    <a:pt x="1275038" y="165108"/>
                    <a:pt x="1205515" y="112415"/>
                  </a:cubicBezTo>
                  <a:cubicBezTo>
                    <a:pt x="1159167" y="77287"/>
                    <a:pt x="1003849" y="2905"/>
                    <a:pt x="867275" y="157"/>
                  </a:cubicBezTo>
                  <a:cubicBezTo>
                    <a:pt x="730700" y="-2591"/>
                    <a:pt x="512636" y="30810"/>
                    <a:pt x="386071" y="95930"/>
                  </a:cubicBezTo>
                  <a:cubicBezTo>
                    <a:pt x="259506" y="161051"/>
                    <a:pt x="165229" y="266255"/>
                    <a:pt x="107879" y="390877"/>
                  </a:cubicBezTo>
                  <a:cubicBezTo>
                    <a:pt x="85997" y="439158"/>
                    <a:pt x="10951" y="584952"/>
                    <a:pt x="0" y="62377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7FEF39C-B200-AB91-50E5-AA69C0462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248279" flipH="1">
              <a:off x="11002552" y="1096525"/>
              <a:ext cx="1416753" cy="845132"/>
            </a:xfrm>
            <a:custGeom>
              <a:avLst/>
              <a:gdLst>
                <a:gd name="connsiteX0" fmla="*/ 0 w 1416753"/>
                <a:gd name="connsiteY0" fmla="*/ 623770 h 845132"/>
                <a:gd name="connsiteX1" fmla="*/ 375767 w 1416753"/>
                <a:gd name="connsiteY1" fmla="*/ 720266 h 845132"/>
                <a:gd name="connsiteX2" fmla="*/ 979113 w 1416753"/>
                <a:gd name="connsiteY2" fmla="*/ 845132 h 845132"/>
                <a:gd name="connsiteX3" fmla="*/ 1416753 w 1416753"/>
                <a:gd name="connsiteY3" fmla="*/ 338205 h 845132"/>
                <a:gd name="connsiteX4" fmla="*/ 1382623 w 1416753"/>
                <a:gd name="connsiteY4" fmla="*/ 291276 h 845132"/>
                <a:gd name="connsiteX5" fmla="*/ 1205515 w 1416753"/>
                <a:gd name="connsiteY5" fmla="*/ 112415 h 845132"/>
                <a:gd name="connsiteX6" fmla="*/ 867275 w 1416753"/>
                <a:gd name="connsiteY6" fmla="*/ 157 h 845132"/>
                <a:gd name="connsiteX7" fmla="*/ 386071 w 1416753"/>
                <a:gd name="connsiteY7" fmla="*/ 95930 h 845132"/>
                <a:gd name="connsiteX8" fmla="*/ 107879 w 1416753"/>
                <a:gd name="connsiteY8" fmla="*/ 390877 h 845132"/>
                <a:gd name="connsiteX9" fmla="*/ 0 w 1416753"/>
                <a:gd name="connsiteY9" fmla="*/ 623770 h 8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6753" h="845132">
                  <a:moveTo>
                    <a:pt x="0" y="623770"/>
                  </a:moveTo>
                  <a:cubicBezTo>
                    <a:pt x="121532" y="654592"/>
                    <a:pt x="234160" y="689669"/>
                    <a:pt x="375767" y="720266"/>
                  </a:cubicBezTo>
                  <a:lnTo>
                    <a:pt x="979113" y="845132"/>
                  </a:lnTo>
                  <a:lnTo>
                    <a:pt x="1416753" y="338205"/>
                  </a:lnTo>
                  <a:lnTo>
                    <a:pt x="1382623" y="291276"/>
                  </a:lnTo>
                  <a:cubicBezTo>
                    <a:pt x="1332671" y="227450"/>
                    <a:pt x="1275038" y="165108"/>
                    <a:pt x="1205515" y="112415"/>
                  </a:cubicBezTo>
                  <a:cubicBezTo>
                    <a:pt x="1159167" y="77287"/>
                    <a:pt x="1003849" y="2905"/>
                    <a:pt x="867275" y="157"/>
                  </a:cubicBezTo>
                  <a:cubicBezTo>
                    <a:pt x="730700" y="-2591"/>
                    <a:pt x="512637" y="30809"/>
                    <a:pt x="386071" y="95930"/>
                  </a:cubicBezTo>
                  <a:cubicBezTo>
                    <a:pt x="259506" y="161051"/>
                    <a:pt x="165229" y="266254"/>
                    <a:pt x="107879" y="390877"/>
                  </a:cubicBezTo>
                  <a:cubicBezTo>
                    <a:pt x="85997" y="439158"/>
                    <a:pt x="10951" y="584952"/>
                    <a:pt x="0" y="62377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F57CAB-3859-C6CD-2A74-2FE32FF2C5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5061467">
              <a:off x="10003253" y="-464112"/>
              <a:ext cx="1000157" cy="1937410"/>
            </a:xfrm>
            <a:custGeom>
              <a:avLst/>
              <a:gdLst>
                <a:gd name="connsiteX0" fmla="*/ 1000157 w 1000157"/>
                <a:gd name="connsiteY0" fmla="*/ 1102232 h 1937410"/>
                <a:gd name="connsiteX1" fmla="*/ 890809 w 1000157"/>
                <a:gd name="connsiteY1" fmla="*/ 1420244 h 1937410"/>
                <a:gd name="connsiteX2" fmla="*/ 830886 w 1000157"/>
                <a:gd name="connsiteY2" fmla="*/ 1430049 h 1937410"/>
                <a:gd name="connsiteX3" fmla="*/ 625381 w 1000157"/>
                <a:gd name="connsiteY3" fmla="*/ 1421725 h 1937410"/>
                <a:gd name="connsiteX4" fmla="*/ 394115 w 1000157"/>
                <a:gd name="connsiteY4" fmla="*/ 1353020 h 1937410"/>
                <a:gd name="connsiteX5" fmla="*/ 227806 w 1000157"/>
                <a:gd name="connsiteY5" fmla="*/ 1262595 h 1937410"/>
                <a:gd name="connsiteX6" fmla="*/ 222077 w 1000157"/>
                <a:gd name="connsiteY6" fmla="*/ 1293937 h 1937410"/>
                <a:gd name="connsiteX7" fmla="*/ 257021 w 1000157"/>
                <a:gd name="connsiteY7" fmla="*/ 1521425 h 1937410"/>
                <a:gd name="connsiteX8" fmla="*/ 329718 w 1000157"/>
                <a:gd name="connsiteY8" fmla="*/ 1788932 h 1937410"/>
                <a:gd name="connsiteX9" fmla="*/ 358171 w 1000157"/>
                <a:gd name="connsiteY9" fmla="*/ 1866810 h 1937410"/>
                <a:gd name="connsiteX10" fmla="*/ 162274 w 1000157"/>
                <a:gd name="connsiteY10" fmla="*/ 1937410 h 1937410"/>
                <a:gd name="connsiteX11" fmla="*/ 40999 w 1000157"/>
                <a:gd name="connsiteY11" fmla="*/ 1530780 h 1937410"/>
                <a:gd name="connsiteX12" fmla="*/ 130 w 1000157"/>
                <a:gd name="connsiteY12" fmla="*/ 1094879 h 1937410"/>
                <a:gd name="connsiteX13" fmla="*/ 77747 w 1000157"/>
                <a:gd name="connsiteY13" fmla="*/ 588060 h 1937410"/>
                <a:gd name="connsiteX14" fmla="*/ 199588 w 1000157"/>
                <a:gd name="connsiteY14" fmla="*/ 280523 h 1937410"/>
                <a:gd name="connsiteX15" fmla="*/ 306776 w 1000157"/>
                <a:gd name="connsiteY15" fmla="*/ 111727 h 1937410"/>
                <a:gd name="connsiteX16" fmla="*/ 416130 w 1000157"/>
                <a:gd name="connsiteY16" fmla="*/ 0 h 1937410"/>
                <a:gd name="connsiteX17" fmla="*/ 493343 w 1000157"/>
                <a:gd name="connsiteY17" fmla="*/ 215052 h 1937410"/>
                <a:gd name="connsiteX18" fmla="*/ 488736 w 1000157"/>
                <a:gd name="connsiteY18" fmla="*/ 439153 h 1937410"/>
                <a:gd name="connsiteX19" fmla="*/ 374038 w 1000157"/>
                <a:gd name="connsiteY19" fmla="*/ 651386 h 1937410"/>
                <a:gd name="connsiteX20" fmla="*/ 375640 w 1000157"/>
                <a:gd name="connsiteY20" fmla="*/ 679923 h 1937410"/>
                <a:gd name="connsiteX21" fmla="*/ 646830 w 1000157"/>
                <a:gd name="connsiteY21" fmla="*/ 526786 h 1937410"/>
                <a:gd name="connsiteX22" fmla="*/ 965722 w 1000157"/>
                <a:gd name="connsiteY22" fmla="*/ 454195 h 1937410"/>
                <a:gd name="connsiteX23" fmla="*/ 973884 w 1000157"/>
                <a:gd name="connsiteY23" fmla="*/ 458787 h 1937410"/>
                <a:gd name="connsiteX24" fmla="*/ 933346 w 1000157"/>
                <a:gd name="connsiteY24" fmla="*/ 595705 h 1937410"/>
                <a:gd name="connsiteX25" fmla="*/ 790087 w 1000157"/>
                <a:gd name="connsiteY25" fmla="*/ 785667 h 1937410"/>
                <a:gd name="connsiteX26" fmla="*/ 608178 w 1000157"/>
                <a:gd name="connsiteY26" fmla="*/ 939447 h 1937410"/>
                <a:gd name="connsiteX27" fmla="*/ 386518 w 1000157"/>
                <a:gd name="connsiteY27" fmla="*/ 1057102 h 1937410"/>
                <a:gd name="connsiteX28" fmla="*/ 496842 w 1000157"/>
                <a:gd name="connsiteY28" fmla="*/ 1070816 h 1937410"/>
                <a:gd name="connsiteX29" fmla="*/ 845020 w 1000157"/>
                <a:gd name="connsiteY29" fmla="*/ 1072001 h 1937410"/>
                <a:gd name="connsiteX30" fmla="*/ 985924 w 1000157"/>
                <a:gd name="connsiteY30" fmla="*/ 1097986 h 1937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000157" h="1937410">
                  <a:moveTo>
                    <a:pt x="1000157" y="1102232"/>
                  </a:moveTo>
                  <a:lnTo>
                    <a:pt x="890809" y="1420244"/>
                  </a:lnTo>
                  <a:lnTo>
                    <a:pt x="830886" y="1430049"/>
                  </a:lnTo>
                  <a:cubicBezTo>
                    <a:pt x="753449" y="1439654"/>
                    <a:pt x="698175" y="1434563"/>
                    <a:pt x="625381" y="1421725"/>
                  </a:cubicBezTo>
                  <a:cubicBezTo>
                    <a:pt x="552586" y="1408887"/>
                    <a:pt x="460377" y="1379541"/>
                    <a:pt x="394115" y="1353020"/>
                  </a:cubicBezTo>
                  <a:cubicBezTo>
                    <a:pt x="327853" y="1326498"/>
                    <a:pt x="238957" y="1270351"/>
                    <a:pt x="227806" y="1262595"/>
                  </a:cubicBezTo>
                  <a:cubicBezTo>
                    <a:pt x="216655" y="1254837"/>
                    <a:pt x="217208" y="1250799"/>
                    <a:pt x="222077" y="1293937"/>
                  </a:cubicBezTo>
                  <a:cubicBezTo>
                    <a:pt x="226946" y="1337076"/>
                    <a:pt x="239081" y="1438925"/>
                    <a:pt x="257021" y="1521425"/>
                  </a:cubicBezTo>
                  <a:cubicBezTo>
                    <a:pt x="274961" y="1603924"/>
                    <a:pt x="302922" y="1709752"/>
                    <a:pt x="329718" y="1788932"/>
                  </a:cubicBezTo>
                  <a:lnTo>
                    <a:pt x="358171" y="1866810"/>
                  </a:lnTo>
                  <a:cubicBezTo>
                    <a:pt x="306835" y="1903850"/>
                    <a:pt x="211687" y="1922195"/>
                    <a:pt x="162274" y="1937410"/>
                  </a:cubicBezTo>
                  <a:cubicBezTo>
                    <a:pt x="110713" y="1802684"/>
                    <a:pt x="68023" y="1671202"/>
                    <a:pt x="40999" y="1530780"/>
                  </a:cubicBezTo>
                  <a:cubicBezTo>
                    <a:pt x="13975" y="1390358"/>
                    <a:pt x="-1594" y="1249608"/>
                    <a:pt x="130" y="1094879"/>
                  </a:cubicBezTo>
                  <a:cubicBezTo>
                    <a:pt x="1852" y="940150"/>
                    <a:pt x="44504" y="723786"/>
                    <a:pt x="77747" y="588060"/>
                  </a:cubicBezTo>
                  <a:cubicBezTo>
                    <a:pt x="110990" y="452334"/>
                    <a:pt x="161416" y="359911"/>
                    <a:pt x="199588" y="280523"/>
                  </a:cubicBezTo>
                  <a:cubicBezTo>
                    <a:pt x="237760" y="201134"/>
                    <a:pt x="268654" y="158777"/>
                    <a:pt x="306776" y="111727"/>
                  </a:cubicBezTo>
                  <a:cubicBezTo>
                    <a:pt x="340133" y="70559"/>
                    <a:pt x="385416" y="11405"/>
                    <a:pt x="416130" y="0"/>
                  </a:cubicBezTo>
                  <a:cubicBezTo>
                    <a:pt x="459534" y="74707"/>
                    <a:pt x="477949" y="136046"/>
                    <a:pt x="493343" y="215052"/>
                  </a:cubicBezTo>
                  <a:cubicBezTo>
                    <a:pt x="505787" y="309500"/>
                    <a:pt x="505983" y="354742"/>
                    <a:pt x="488736" y="439153"/>
                  </a:cubicBezTo>
                  <a:cubicBezTo>
                    <a:pt x="471153" y="525202"/>
                    <a:pt x="392887" y="611257"/>
                    <a:pt x="374038" y="651386"/>
                  </a:cubicBezTo>
                  <a:cubicBezTo>
                    <a:pt x="355188" y="691514"/>
                    <a:pt x="330175" y="700690"/>
                    <a:pt x="375640" y="679923"/>
                  </a:cubicBezTo>
                  <a:cubicBezTo>
                    <a:pt x="421105" y="659158"/>
                    <a:pt x="548483" y="564408"/>
                    <a:pt x="646830" y="526786"/>
                  </a:cubicBezTo>
                  <a:cubicBezTo>
                    <a:pt x="745176" y="489165"/>
                    <a:pt x="936630" y="451491"/>
                    <a:pt x="965722" y="454195"/>
                  </a:cubicBezTo>
                  <a:cubicBezTo>
                    <a:pt x="969359" y="454533"/>
                    <a:pt x="972038" y="456135"/>
                    <a:pt x="973884" y="458787"/>
                  </a:cubicBezTo>
                  <a:cubicBezTo>
                    <a:pt x="986811" y="477348"/>
                    <a:pt x="958960" y="547365"/>
                    <a:pt x="933346" y="595705"/>
                  </a:cubicBezTo>
                  <a:cubicBezTo>
                    <a:pt x="904074" y="650950"/>
                    <a:pt x="844282" y="728377"/>
                    <a:pt x="790087" y="785667"/>
                  </a:cubicBezTo>
                  <a:cubicBezTo>
                    <a:pt x="735893" y="842958"/>
                    <a:pt x="675440" y="894207"/>
                    <a:pt x="608178" y="939447"/>
                  </a:cubicBezTo>
                  <a:cubicBezTo>
                    <a:pt x="540917" y="984686"/>
                    <a:pt x="392691" y="1049620"/>
                    <a:pt x="386518" y="1057102"/>
                  </a:cubicBezTo>
                  <a:cubicBezTo>
                    <a:pt x="380344" y="1064584"/>
                    <a:pt x="420424" y="1068334"/>
                    <a:pt x="496842" y="1070816"/>
                  </a:cubicBezTo>
                  <a:cubicBezTo>
                    <a:pt x="573259" y="1073299"/>
                    <a:pt x="743805" y="1061595"/>
                    <a:pt x="845020" y="1072001"/>
                  </a:cubicBezTo>
                  <a:cubicBezTo>
                    <a:pt x="895627" y="1077203"/>
                    <a:pt x="942667" y="1086821"/>
                    <a:pt x="985924" y="1097986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647B7B6-B12B-DDFA-E170-0805D756F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478977">
              <a:off x="10058270" y="1322265"/>
              <a:ext cx="351312" cy="354664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760044"/>
                <a:gd name="connsiteY0" fmla="*/ 300 h 4964247"/>
                <a:gd name="connsiteX1" fmla="*/ 3813909 w 4760044"/>
                <a:gd name="connsiteY1" fmla="*/ 619239 h 4964247"/>
                <a:gd name="connsiteX2" fmla="*/ 4735908 w 4760044"/>
                <a:gd name="connsiteY2" fmla="*/ 1906206 h 4964247"/>
                <a:gd name="connsiteX3" fmla="*/ 4451030 w 4760044"/>
                <a:gd name="connsiteY3" fmla="*/ 3809387 h 4964247"/>
                <a:gd name="connsiteX4" fmla="*/ 3419865 w 4760044"/>
                <a:gd name="connsiteY4" fmla="*/ 4845155 h 4964247"/>
                <a:gd name="connsiteX5" fmla="*/ 1074535 w 4760044"/>
                <a:gd name="connsiteY5" fmla="*/ 4657536 h 4964247"/>
                <a:gd name="connsiteX6" fmla="*/ 33359 w 4760044"/>
                <a:gd name="connsiteY6" fmla="*/ 2995965 h 4964247"/>
                <a:gd name="connsiteX7" fmla="*/ 592137 w 4760044"/>
                <a:gd name="connsiteY7" fmla="*/ 806156 h 4964247"/>
                <a:gd name="connsiteX8" fmla="*/ 2649000 w 4760044"/>
                <a:gd name="connsiteY8" fmla="*/ 300 h 4964247"/>
                <a:gd name="connsiteX0" fmla="*/ 2649000 w 4849477"/>
                <a:gd name="connsiteY0" fmla="*/ -2 h 4963945"/>
                <a:gd name="connsiteX1" fmla="*/ 4735908 w 4849477"/>
                <a:gd name="connsiteY1" fmla="*/ 1905904 h 4963945"/>
                <a:gd name="connsiteX2" fmla="*/ 4451030 w 4849477"/>
                <a:gd name="connsiteY2" fmla="*/ 3809085 h 4963945"/>
                <a:gd name="connsiteX3" fmla="*/ 3419865 w 4849477"/>
                <a:gd name="connsiteY3" fmla="*/ 4844853 h 4963945"/>
                <a:gd name="connsiteX4" fmla="*/ 1074535 w 4849477"/>
                <a:gd name="connsiteY4" fmla="*/ 4657234 h 4963945"/>
                <a:gd name="connsiteX5" fmla="*/ 33359 w 4849477"/>
                <a:gd name="connsiteY5" fmla="*/ 2995663 h 4963945"/>
                <a:gd name="connsiteX6" fmla="*/ 592137 w 4849477"/>
                <a:gd name="connsiteY6" fmla="*/ 805854 h 4963945"/>
                <a:gd name="connsiteX7" fmla="*/ 2649000 w 4849477"/>
                <a:gd name="connsiteY7" fmla="*/ -2 h 4963945"/>
                <a:gd name="connsiteX0" fmla="*/ 2649000 w 4859466"/>
                <a:gd name="connsiteY0" fmla="*/ -2 h 5536260"/>
                <a:gd name="connsiteX1" fmla="*/ 4735908 w 4859466"/>
                <a:gd name="connsiteY1" fmla="*/ 1905904 h 5536260"/>
                <a:gd name="connsiteX2" fmla="*/ 4451030 w 4859466"/>
                <a:gd name="connsiteY2" fmla="*/ 3809085 h 5536260"/>
                <a:gd name="connsiteX3" fmla="*/ 3067466 w 4859466"/>
                <a:gd name="connsiteY3" fmla="*/ 5491001 h 5536260"/>
                <a:gd name="connsiteX4" fmla="*/ 1074535 w 4859466"/>
                <a:gd name="connsiteY4" fmla="*/ 4657234 h 5536260"/>
                <a:gd name="connsiteX5" fmla="*/ 33359 w 4859466"/>
                <a:gd name="connsiteY5" fmla="*/ 2995663 h 5536260"/>
                <a:gd name="connsiteX6" fmla="*/ 592137 w 4859466"/>
                <a:gd name="connsiteY6" fmla="*/ 805854 h 5536260"/>
                <a:gd name="connsiteX7" fmla="*/ 2649000 w 4859466"/>
                <a:gd name="connsiteY7" fmla="*/ -2 h 5536260"/>
                <a:gd name="connsiteX0" fmla="*/ 2780481 w 4861205"/>
                <a:gd name="connsiteY0" fmla="*/ -2 h 5864449"/>
                <a:gd name="connsiteX1" fmla="*/ 4737647 w 4861205"/>
                <a:gd name="connsiteY1" fmla="*/ 2234093 h 5864449"/>
                <a:gd name="connsiteX2" fmla="*/ 4452769 w 4861205"/>
                <a:gd name="connsiteY2" fmla="*/ 4137274 h 5864449"/>
                <a:gd name="connsiteX3" fmla="*/ 3069205 w 4861205"/>
                <a:gd name="connsiteY3" fmla="*/ 5819190 h 5864449"/>
                <a:gd name="connsiteX4" fmla="*/ 1076274 w 4861205"/>
                <a:gd name="connsiteY4" fmla="*/ 4985423 h 5864449"/>
                <a:gd name="connsiteX5" fmla="*/ 35098 w 4861205"/>
                <a:gd name="connsiteY5" fmla="*/ 3323852 h 5864449"/>
                <a:gd name="connsiteX6" fmla="*/ 593876 w 4861205"/>
                <a:gd name="connsiteY6" fmla="*/ 1134043 h 5864449"/>
                <a:gd name="connsiteX7" fmla="*/ 2780481 w 4861205"/>
                <a:gd name="connsiteY7" fmla="*/ -2 h 5864449"/>
                <a:gd name="connsiteX0" fmla="*/ 2289077 w 4369801"/>
                <a:gd name="connsiteY0" fmla="*/ -2 h 5893101"/>
                <a:gd name="connsiteX1" fmla="*/ 4246243 w 4369801"/>
                <a:gd name="connsiteY1" fmla="*/ 2234093 h 5893101"/>
                <a:gd name="connsiteX2" fmla="*/ 3961365 w 4369801"/>
                <a:gd name="connsiteY2" fmla="*/ 4137274 h 5893101"/>
                <a:gd name="connsiteX3" fmla="*/ 2577801 w 4369801"/>
                <a:gd name="connsiteY3" fmla="*/ 5819190 h 5893101"/>
                <a:gd name="connsiteX4" fmla="*/ 584870 w 4369801"/>
                <a:gd name="connsiteY4" fmla="*/ 4985423 h 5893101"/>
                <a:gd name="connsiteX5" fmla="*/ 102472 w 4369801"/>
                <a:gd name="connsiteY5" fmla="*/ 1134043 h 5893101"/>
                <a:gd name="connsiteX6" fmla="*/ 2289077 w 4369801"/>
                <a:gd name="connsiteY6" fmla="*/ -2 h 5893101"/>
                <a:gd name="connsiteX0" fmla="*/ 2352777 w 4433501"/>
                <a:gd name="connsiteY0" fmla="*/ -2 h 5854124"/>
                <a:gd name="connsiteX1" fmla="*/ 4309943 w 4433501"/>
                <a:gd name="connsiteY1" fmla="*/ 2234093 h 5854124"/>
                <a:gd name="connsiteX2" fmla="*/ 4025065 w 4433501"/>
                <a:gd name="connsiteY2" fmla="*/ 4137274 h 5854124"/>
                <a:gd name="connsiteX3" fmla="*/ 2641501 w 4433501"/>
                <a:gd name="connsiteY3" fmla="*/ 5819190 h 5854124"/>
                <a:gd name="connsiteX4" fmla="*/ 430809 w 4433501"/>
                <a:gd name="connsiteY4" fmla="*/ 4389642 h 5854124"/>
                <a:gd name="connsiteX5" fmla="*/ 166172 w 4433501"/>
                <a:gd name="connsiteY5" fmla="*/ 1134043 h 5854124"/>
                <a:gd name="connsiteX6" fmla="*/ 2352777 w 4433501"/>
                <a:gd name="connsiteY6" fmla="*/ -2 h 5854124"/>
                <a:gd name="connsiteX0" fmla="*/ 2193618 w 4274342"/>
                <a:gd name="connsiteY0" fmla="*/ -2 h 5850779"/>
                <a:gd name="connsiteX1" fmla="*/ 4150784 w 4274342"/>
                <a:gd name="connsiteY1" fmla="*/ 2234093 h 5850779"/>
                <a:gd name="connsiteX2" fmla="*/ 3865906 w 4274342"/>
                <a:gd name="connsiteY2" fmla="*/ 4137274 h 5850779"/>
                <a:gd name="connsiteX3" fmla="*/ 2482342 w 4274342"/>
                <a:gd name="connsiteY3" fmla="*/ 5819190 h 5850779"/>
                <a:gd name="connsiteX4" fmla="*/ 271650 w 4274342"/>
                <a:gd name="connsiteY4" fmla="*/ 4389642 h 5850779"/>
                <a:gd name="connsiteX5" fmla="*/ 247914 w 4274342"/>
                <a:gd name="connsiteY5" fmla="*/ 1846756 h 5850779"/>
                <a:gd name="connsiteX6" fmla="*/ 2193618 w 4274342"/>
                <a:gd name="connsiteY6" fmla="*/ -2 h 5850779"/>
                <a:gd name="connsiteX0" fmla="*/ 1967294 w 4267345"/>
                <a:gd name="connsiteY0" fmla="*/ -3 h 5416782"/>
                <a:gd name="connsiteX1" fmla="*/ 4137681 w 4267345"/>
                <a:gd name="connsiteY1" fmla="*/ 1800096 h 5416782"/>
                <a:gd name="connsiteX2" fmla="*/ 3852803 w 4267345"/>
                <a:gd name="connsiteY2" fmla="*/ 3703277 h 5416782"/>
                <a:gd name="connsiteX3" fmla="*/ 2469239 w 4267345"/>
                <a:gd name="connsiteY3" fmla="*/ 5385193 h 5416782"/>
                <a:gd name="connsiteX4" fmla="*/ 258547 w 4267345"/>
                <a:gd name="connsiteY4" fmla="*/ 3955645 h 5416782"/>
                <a:gd name="connsiteX5" fmla="*/ 234811 w 4267345"/>
                <a:gd name="connsiteY5" fmla="*/ 1412759 h 5416782"/>
                <a:gd name="connsiteX6" fmla="*/ 1967294 w 4267345"/>
                <a:gd name="connsiteY6" fmla="*/ -3 h 5416782"/>
                <a:gd name="connsiteX0" fmla="*/ 1967294 w 3964997"/>
                <a:gd name="connsiteY0" fmla="*/ -3 h 5416782"/>
                <a:gd name="connsiteX1" fmla="*/ 3668011 w 3964997"/>
                <a:gd name="connsiteY1" fmla="*/ 1478862 h 5416782"/>
                <a:gd name="connsiteX2" fmla="*/ 3852803 w 3964997"/>
                <a:gd name="connsiteY2" fmla="*/ 3703277 h 5416782"/>
                <a:gd name="connsiteX3" fmla="*/ 2469239 w 3964997"/>
                <a:gd name="connsiteY3" fmla="*/ 5385193 h 5416782"/>
                <a:gd name="connsiteX4" fmla="*/ 258547 w 3964997"/>
                <a:gd name="connsiteY4" fmla="*/ 3955645 h 5416782"/>
                <a:gd name="connsiteX5" fmla="*/ 234811 w 3964997"/>
                <a:gd name="connsiteY5" fmla="*/ 1412759 h 5416782"/>
                <a:gd name="connsiteX6" fmla="*/ 1967294 w 3964997"/>
                <a:gd name="connsiteY6" fmla="*/ -3 h 54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997" h="5416782">
                  <a:moveTo>
                    <a:pt x="1967294" y="-3"/>
                  </a:moveTo>
                  <a:cubicBezTo>
                    <a:pt x="2657922" y="183339"/>
                    <a:pt x="3353760" y="861649"/>
                    <a:pt x="3668011" y="1478862"/>
                  </a:cubicBezTo>
                  <a:cubicBezTo>
                    <a:pt x="3982262" y="2096075"/>
                    <a:pt x="4052598" y="3052222"/>
                    <a:pt x="3852803" y="3703277"/>
                  </a:cubicBezTo>
                  <a:cubicBezTo>
                    <a:pt x="3653008" y="4354332"/>
                    <a:pt x="2782065" y="5270224"/>
                    <a:pt x="2469239" y="5385193"/>
                  </a:cubicBezTo>
                  <a:cubicBezTo>
                    <a:pt x="1758393" y="5606258"/>
                    <a:pt x="630952" y="4617717"/>
                    <a:pt x="258547" y="3955645"/>
                  </a:cubicBezTo>
                  <a:cubicBezTo>
                    <a:pt x="-113858" y="3293573"/>
                    <a:pt x="-49980" y="2072034"/>
                    <a:pt x="234811" y="1412759"/>
                  </a:cubicBezTo>
                  <a:cubicBezTo>
                    <a:pt x="519602" y="753484"/>
                    <a:pt x="1314621" y="30745"/>
                    <a:pt x="1967294" y="-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630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"/>
    </mc:Choice>
    <mc:Fallback xmlns="">
      <p:transition spd="slow" advTm="3244"/>
    </mc:Fallback>
  </mc:AlternateContent>
  <p:extLst>
    <p:ext uri="{3A86A75C-4F4B-4683-9AE1-C65F6400EC91}">
      <p14:laserTraceLst xmlns:p14="http://schemas.microsoft.com/office/powerpoint/2010/main">
        <p14:tracePtLst>
          <p14:tracePt t="1233" x="3460750" y="6826250"/>
          <p14:tracePt t="2548" x="0" y="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0EC9-D775-4B47-E306-E9F2E04A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951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4000" dirty="0"/>
              <a:t>Bugün ne öğrendik? </a:t>
            </a:r>
            <a:r>
              <a:rPr lang="tr-TR" sz="4000" dirty="0" err="1"/>
              <a:t>What</a:t>
            </a:r>
            <a:r>
              <a:rPr lang="tr-TR" sz="4000" dirty="0"/>
              <a:t> </a:t>
            </a:r>
            <a:r>
              <a:rPr lang="tr-TR" sz="4000" dirty="0" err="1"/>
              <a:t>did</a:t>
            </a:r>
            <a:r>
              <a:rPr lang="tr-TR" sz="4000" dirty="0"/>
              <a:t> </a:t>
            </a:r>
            <a:r>
              <a:rPr lang="tr-TR" sz="4000" dirty="0" err="1"/>
              <a:t>we</a:t>
            </a:r>
            <a:r>
              <a:rPr lang="tr-TR" sz="4000" dirty="0"/>
              <a:t> </a:t>
            </a:r>
            <a:r>
              <a:rPr lang="tr-TR" sz="4000" dirty="0" err="1"/>
              <a:t>learn</a:t>
            </a:r>
            <a:r>
              <a:rPr lang="tr-TR" sz="4000" dirty="0"/>
              <a:t> </a:t>
            </a:r>
            <a:r>
              <a:rPr lang="tr-TR" sz="4000" dirty="0" err="1"/>
              <a:t>today</a:t>
            </a:r>
            <a:r>
              <a:rPr lang="tr-TR" sz="4000" dirty="0"/>
              <a:t>?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AF21D-39EF-A4C9-58EF-11CDB5C27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908" y="1675492"/>
            <a:ext cx="3325586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b="1" dirty="0"/>
              <a:t>Türkçe</a:t>
            </a:r>
            <a:r>
              <a:rPr lang="tr-TR" dirty="0"/>
              <a:t> 	</a:t>
            </a:r>
            <a:r>
              <a:rPr lang="tr-TR" dirty="0" err="1"/>
              <a:t>Turkish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biz</a:t>
            </a:r>
            <a:r>
              <a:rPr lang="tr-TR" dirty="0"/>
              <a:t>	</a:t>
            </a:r>
            <a:r>
              <a:rPr lang="tr-TR" dirty="0" err="1"/>
              <a:t>we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elma</a:t>
            </a:r>
            <a:r>
              <a:rPr lang="tr-TR" dirty="0"/>
              <a:t>	</a:t>
            </a:r>
            <a:r>
              <a:rPr lang="tr-TR" dirty="0" err="1"/>
              <a:t>apple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biber</a:t>
            </a:r>
            <a:r>
              <a:rPr lang="tr-TR" dirty="0"/>
              <a:t>	</a:t>
            </a:r>
            <a:r>
              <a:rPr lang="tr-TR" dirty="0" err="1"/>
              <a:t>pepper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hayvan</a:t>
            </a:r>
            <a:r>
              <a:rPr lang="tr-TR" dirty="0"/>
              <a:t>	</a:t>
            </a:r>
            <a:r>
              <a:rPr lang="tr-TR" dirty="0" err="1"/>
              <a:t>animal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çiçekler</a:t>
            </a:r>
            <a:r>
              <a:rPr lang="tr-TR" dirty="0"/>
              <a:t>	</a:t>
            </a:r>
            <a:r>
              <a:rPr lang="tr-TR" dirty="0" err="1"/>
              <a:t>flowers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masa</a:t>
            </a:r>
            <a:r>
              <a:rPr lang="tr-TR" dirty="0"/>
              <a:t>	</a:t>
            </a:r>
            <a:r>
              <a:rPr lang="tr-TR" dirty="0" err="1"/>
              <a:t>table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hava</a:t>
            </a:r>
            <a:r>
              <a:rPr lang="tr-TR" dirty="0"/>
              <a:t>	</a:t>
            </a:r>
            <a:r>
              <a:rPr lang="tr-TR" dirty="0" err="1"/>
              <a:t>weather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evet</a:t>
            </a:r>
            <a:r>
              <a:rPr lang="tr-TR" dirty="0"/>
              <a:t>	</a:t>
            </a:r>
            <a:r>
              <a:rPr lang="tr-TR" dirty="0" err="1"/>
              <a:t>yes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76DE2E-69D0-DB1A-39E4-3A015F0F182B}"/>
              </a:ext>
            </a:extLst>
          </p:cNvPr>
          <p:cNvSpPr txBox="1">
            <a:spLocks/>
          </p:cNvSpPr>
          <p:nvPr/>
        </p:nvSpPr>
        <p:spPr>
          <a:xfrm>
            <a:off x="5399315" y="1495878"/>
            <a:ext cx="5731327" cy="43513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0"/>
            </a:pPr>
            <a:r>
              <a:rPr lang="tr-TR" b="1" dirty="0"/>
              <a:t>yiyoruz</a:t>
            </a:r>
            <a:r>
              <a:rPr lang="tr-TR" dirty="0"/>
              <a:t> 	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eating</a:t>
            </a:r>
            <a:endParaRPr lang="tr-TR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ayaz</a:t>
            </a:r>
            <a:r>
              <a:rPr lang="tr-TR" sz="2800" dirty="0"/>
              <a:t>: 	soğuk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el</a:t>
            </a:r>
            <a:r>
              <a:rPr lang="tr-TR" sz="2800" dirty="0"/>
              <a:t>: 	</a:t>
            </a:r>
            <a:r>
              <a:rPr lang="tr-TR" sz="2800" dirty="0" err="1"/>
              <a:t>hand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eller</a:t>
            </a:r>
            <a:r>
              <a:rPr lang="tr-TR" sz="2800" dirty="0"/>
              <a:t>: 	</a:t>
            </a:r>
            <a:r>
              <a:rPr lang="tr-TR" sz="2800" dirty="0" err="1"/>
              <a:t>hands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ellerim</a:t>
            </a:r>
            <a:r>
              <a:rPr lang="tr-TR" sz="2800" dirty="0"/>
              <a:t>: 	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hands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cep</a:t>
            </a:r>
            <a:r>
              <a:rPr lang="tr-TR" sz="2800" dirty="0"/>
              <a:t>: 	</a:t>
            </a:r>
            <a:r>
              <a:rPr lang="tr-TR" sz="2800" dirty="0" err="1"/>
              <a:t>pocket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/>
              <a:t>cepler</a:t>
            </a:r>
            <a:r>
              <a:rPr lang="tr-TR" sz="2800" dirty="0"/>
              <a:t>:	cepler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türkü</a:t>
            </a:r>
            <a:r>
              <a:rPr lang="tr-TR" sz="2800" dirty="0"/>
              <a:t>: 	</a:t>
            </a:r>
            <a:r>
              <a:rPr lang="tr-TR" sz="2800" dirty="0" err="1"/>
              <a:t>song</a:t>
            </a:r>
            <a:r>
              <a:rPr lang="tr-TR" sz="2800" dirty="0"/>
              <a:t>/</a:t>
            </a:r>
            <a:r>
              <a:rPr lang="tr-TR" sz="2800" dirty="0" err="1"/>
              <a:t>türkish</a:t>
            </a:r>
            <a:r>
              <a:rPr lang="tr-TR" sz="2800" dirty="0"/>
              <a:t> folk </a:t>
            </a:r>
            <a:r>
              <a:rPr lang="tr-TR" sz="2800" dirty="0" err="1"/>
              <a:t>music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türkü</a:t>
            </a:r>
            <a:r>
              <a:rPr lang="tr-TR" sz="2800" dirty="0"/>
              <a:t> </a:t>
            </a:r>
            <a:r>
              <a:rPr lang="tr-TR" sz="2800" b="1" dirty="0"/>
              <a:t>tutturmak</a:t>
            </a:r>
            <a:r>
              <a:rPr lang="tr-TR" sz="2800" dirty="0"/>
              <a:t>: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keep</a:t>
            </a:r>
            <a:r>
              <a:rPr lang="tr-TR" sz="2800" dirty="0"/>
              <a:t> </a:t>
            </a:r>
            <a:r>
              <a:rPr lang="tr-TR" sz="2800" dirty="0" err="1"/>
              <a:t>singing</a:t>
            </a:r>
            <a:r>
              <a:rPr lang="tr-TR" sz="2800" dirty="0"/>
              <a:t> </a:t>
            </a:r>
            <a:r>
              <a:rPr lang="tr-TR" sz="2800" dirty="0" err="1"/>
              <a:t>song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267AEF5-A83F-5D32-92BF-686B4FE021E6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019400" y="1838160"/>
              <a:ext cx="4984560" cy="2535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267AEF5-A83F-5D32-92BF-686B4FE021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0040" y="1828800"/>
                <a:ext cx="5003280" cy="25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841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41"/>
    </mc:Choice>
    <mc:Fallback xmlns="">
      <p:transition spd="slow" advTm="31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0971-EAED-3BC4-12D1-E60F9A09E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0829"/>
            <a:ext cx="12322629" cy="406581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Biz</a:t>
            </a:r>
            <a:r>
              <a:rPr lang="tr-TR" sz="3600" dirty="0"/>
              <a:t> Türkçe kitap	okuyor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	    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reading</a:t>
            </a:r>
            <a:r>
              <a:rPr lang="tr-TR" sz="3600" dirty="0"/>
              <a:t> </a:t>
            </a:r>
            <a:r>
              <a:rPr lang="tr-TR" sz="3600" dirty="0" err="1"/>
              <a:t>Turkish</a:t>
            </a:r>
            <a:r>
              <a:rPr lang="tr-TR" sz="3600" dirty="0"/>
              <a:t> </a:t>
            </a:r>
            <a:r>
              <a:rPr lang="tr-TR" sz="3600" dirty="0" err="1"/>
              <a:t>book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 </a:t>
            </a:r>
            <a:r>
              <a:rPr lang="tr-TR" sz="3600" dirty="0"/>
              <a:t>elma 		yiyor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 	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eating</a:t>
            </a:r>
            <a:r>
              <a:rPr lang="tr-TR" sz="3600" dirty="0"/>
              <a:t> </a:t>
            </a:r>
            <a:r>
              <a:rPr lang="tr-TR" sz="3600" dirty="0" err="1"/>
              <a:t>apple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 </a:t>
            </a:r>
            <a:r>
              <a:rPr lang="tr-TR" sz="3600" dirty="0"/>
              <a:t>domates 		yiyor</a:t>
            </a:r>
            <a:r>
              <a:rPr lang="tr-TR" sz="3600" dirty="0">
                <a:solidFill>
                  <a:srgbClr val="FF0000"/>
                </a:solidFill>
              </a:rPr>
              <a:t>uz.	</a:t>
            </a:r>
            <a:r>
              <a:rPr lang="tr-TR" sz="3600" dirty="0"/>
              <a:t> 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eating</a:t>
            </a:r>
            <a:r>
              <a:rPr lang="tr-TR" sz="3600" dirty="0"/>
              <a:t> </a:t>
            </a:r>
            <a:r>
              <a:rPr lang="tr-TR" sz="3600" dirty="0" err="1"/>
              <a:t>tomato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</a:t>
            </a:r>
            <a:r>
              <a:rPr lang="tr-TR" sz="3600" dirty="0"/>
              <a:t> balık 		yiyor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 	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eating</a:t>
            </a:r>
            <a:r>
              <a:rPr lang="tr-TR" sz="3600" dirty="0"/>
              <a:t> </a:t>
            </a:r>
            <a:r>
              <a:rPr lang="tr-TR" sz="3600" dirty="0" err="1"/>
              <a:t>fish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 </a:t>
            </a:r>
            <a:r>
              <a:rPr lang="tr-TR" sz="3600" dirty="0"/>
              <a:t>Arapça 		öğreniyor</a:t>
            </a:r>
            <a:r>
              <a:rPr lang="tr-TR" sz="3600" dirty="0">
                <a:solidFill>
                  <a:srgbClr val="FF0000"/>
                </a:solidFill>
              </a:rPr>
              <a:t>uz. 	</a:t>
            </a:r>
            <a:r>
              <a:rPr lang="tr-TR" sz="3600" dirty="0"/>
              <a:t>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learning</a:t>
            </a:r>
            <a:r>
              <a:rPr lang="tr-TR" sz="3600" dirty="0"/>
              <a:t> </a:t>
            </a:r>
            <a:r>
              <a:rPr lang="tr-TR" sz="3600" dirty="0" err="1"/>
              <a:t>Arabic</a:t>
            </a:r>
            <a:r>
              <a:rPr lang="tr-TR" sz="3600" dirty="0"/>
              <a:t>.)</a:t>
            </a:r>
            <a:endParaRPr lang="tr-TR" sz="3600" dirty="0">
              <a:solidFill>
                <a:srgbClr val="FF0000"/>
              </a:solidFill>
            </a:endParaRPr>
          </a:p>
          <a:p>
            <a:r>
              <a:rPr lang="tr-TR" sz="3600" dirty="0">
                <a:solidFill>
                  <a:srgbClr val="FF0000"/>
                </a:solidFill>
              </a:rPr>
              <a:t>Biz</a:t>
            </a:r>
            <a:r>
              <a:rPr lang="tr-TR" sz="3600" dirty="0"/>
              <a:t> İspanyolca 	öğreniyor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 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learning</a:t>
            </a:r>
            <a:r>
              <a:rPr lang="tr-TR" sz="3600" dirty="0"/>
              <a:t> Spanish.)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C2182DC-F227-4080-C597-91A986F0914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595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/>
              <a:t>Bugün ne öğrendik? </a:t>
            </a:r>
            <a:r>
              <a:rPr lang="tr-TR" sz="4000" dirty="0" err="1"/>
              <a:t>What</a:t>
            </a:r>
            <a:r>
              <a:rPr lang="tr-TR" sz="4000" dirty="0"/>
              <a:t> </a:t>
            </a:r>
            <a:r>
              <a:rPr lang="tr-TR" sz="4000" dirty="0" err="1"/>
              <a:t>did</a:t>
            </a:r>
            <a:r>
              <a:rPr lang="tr-TR" sz="4000" dirty="0"/>
              <a:t> </a:t>
            </a:r>
            <a:r>
              <a:rPr lang="tr-TR" sz="4000" dirty="0" err="1"/>
              <a:t>we</a:t>
            </a:r>
            <a:r>
              <a:rPr lang="tr-TR" sz="4000" dirty="0"/>
              <a:t> </a:t>
            </a:r>
            <a:r>
              <a:rPr lang="tr-TR" sz="4000" dirty="0" err="1"/>
              <a:t>learn</a:t>
            </a:r>
            <a:r>
              <a:rPr lang="tr-TR" sz="4000" dirty="0"/>
              <a:t> </a:t>
            </a:r>
            <a:r>
              <a:rPr lang="tr-TR" sz="4000" dirty="0" err="1"/>
              <a:t>today</a:t>
            </a:r>
            <a:r>
              <a:rPr lang="tr-TR" sz="4000" dirty="0"/>
              <a:t>?</a:t>
            </a:r>
            <a:endParaRPr lang="en-US" sz="4000" dirty="0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10ABD14-5D5C-6AF3-207F-56304E1B8937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21000" y="4096080"/>
              <a:ext cx="5681160" cy="14864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10ABD14-5D5C-6AF3-207F-56304E1B89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1640" y="4086720"/>
                <a:ext cx="5699880" cy="150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839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31"/>
    </mc:Choice>
    <mc:Fallback xmlns="">
      <p:transition spd="slow" advTm="18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2"/>
    </mc:Choice>
    <mc:Fallback xmlns="">
      <p:transition spd="slow" advTm="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12712</TotalTime>
  <Words>1283</Words>
  <Application>Microsoft Office PowerPoint</Application>
  <PresentationFormat>Widescreen</PresentationFormat>
  <Paragraphs>217</Paragraphs>
  <Slides>22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Meiryo</vt:lpstr>
      <vt:lpstr>Abadi Extra Light</vt:lpstr>
      <vt:lpstr>Arial</vt:lpstr>
      <vt:lpstr>Arial Black</vt:lpstr>
      <vt:lpstr>Bembo</vt:lpstr>
      <vt:lpstr>Biome Light</vt:lpstr>
      <vt:lpstr>Calibri</vt:lpstr>
      <vt:lpstr>Calibri Light</vt:lpstr>
      <vt:lpstr>Comic Sans MS</vt:lpstr>
      <vt:lpstr>Roboto</vt:lpstr>
      <vt:lpstr>Office Theme</vt:lpstr>
      <vt:lpstr>14.EKİM.2023                   Ders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Biz: We</vt:lpstr>
      <vt:lpstr>Biz: We</vt:lpstr>
      <vt:lpstr>Biz: We</vt:lpstr>
      <vt:lpstr>SORULAR - QUESTIONS</vt:lpstr>
      <vt:lpstr>-ler, -lar: plural </vt:lpstr>
      <vt:lpstr>PowerPoint Presentation</vt:lpstr>
      <vt:lpstr>PowerPoint Presentation</vt:lpstr>
      <vt:lpstr>PowerPoint Presentation</vt:lpstr>
      <vt:lpstr>PowerPoint Presentation</vt:lpstr>
      <vt:lpstr>Bugün ne öğrendik?  What did we learn today?</vt:lpstr>
      <vt:lpstr>Bugün ne öğrendik? What did we learn today?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53</cp:revision>
  <dcterms:created xsi:type="dcterms:W3CDTF">2020-11-14T16:38:38Z</dcterms:created>
  <dcterms:modified xsi:type="dcterms:W3CDTF">2023-10-23T00:09:20Z</dcterms:modified>
</cp:coreProperties>
</file>