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ink/inkAction1.xml" ContentType="application/vnd.ms-office.inkAction+xml"/>
  <Override PartName="/ppt/ink/inkAction2.xml" ContentType="application/vnd.ms-office.inkAction+xml"/>
  <Override PartName="/ppt/ink/inkAction3.xml" ContentType="application/vnd.ms-office.inkAction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2" r:id="rId2"/>
    <p:sldId id="450" r:id="rId3"/>
    <p:sldId id="461" r:id="rId4"/>
    <p:sldId id="462" r:id="rId5"/>
    <p:sldId id="455" r:id="rId6"/>
    <p:sldId id="454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96A144-D0EA-4E48-B1AF-0E1CF1C2023A}">
          <p14:sldIdLst>
            <p14:sldId id="302"/>
            <p14:sldId id="450"/>
            <p14:sldId id="461"/>
            <p14:sldId id="462"/>
            <p14:sldId id="455"/>
            <p14:sldId id="454"/>
            <p14:sldId id="270"/>
          </p14:sldIdLst>
        </p14:section>
        <p14:section name="Untitled Section" id="{EAEC7B3E-8FC8-42BE-8916-09E2228729B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5FCD"/>
    <a:srgbClr val="B10FA5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866" autoAdjust="0"/>
    <p:restoredTop sz="96751" autoAdjust="0"/>
  </p:normalViewPr>
  <p:slideViewPr>
    <p:cSldViewPr snapToGrid="0">
      <p:cViewPr varScale="1">
        <p:scale>
          <a:sx n="57" d="100"/>
          <a:sy n="57" d="100"/>
        </p:scale>
        <p:origin x="42" y="142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73585" units="1/cm"/>
          <inkml:channelProperty channel="T" name="resolution" value="1" units="1/dev"/>
        </inkml:channelProperties>
      </inkml:inkSource>
      <inkml:timestamp xml:id="ts0" timeString="2023-10-11T16:33:15.2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8382">
    <iact:property name="dataType"/>
    <iact:actionData xml:id="d0">
      <inkml:trace xmlns:inkml="http://www.w3.org/2003/InkML" xml:id="stk0" contextRef="#ctx0" brushRef="#br0">2704 8697 0,'116'0'137,"48"0"-136,-94 0 56,-24 0-54,-23 0 55,1 0-54</inkml:trace>
    </iact:actionData>
  </iact:action>
  <iact:action type="add" startTime="19635">
    <iact:property name="dataType"/>
    <iact:actionData xml:id="d1">
      <inkml:trace xmlns:inkml="http://www.w3.org/2003/InkML" xml:id="stk1" contextRef="#ctx0" brushRef="#br0">2727 10213 0,'24'0'163,"22"0"-160,-23 0 35,141 46-36,-94-46 42,-24 0-34,1 0 34,163 24-39,-187-24-5,0 0 1,24 0 32,186 23-31,-210-23 16,94 0-16,-94 0 158,70 0-158,-69 0-2,-24-47 35,326 1-33,-303 46-1</inkml:trace>
    </iact:actionData>
  </iact:action>
  <iact:action type="add" startTime="21492">
    <iact:property name="dataType"/>
    <iact:actionData xml:id="d2">
      <inkml:trace xmlns:inkml="http://www.w3.org/2003/InkML" xml:id="stk2" contextRef="#ctx0" brushRef="#br0">2797 11891 0,'93'0'188,"140"-23"-187,-209 23 16,116-23-14,-94 23-3,71 0 27,-1 0-21,-92 0-6,-1 0 34,0 0-4,164-70 7,22 70-28,-162 0-9,70-23 1,-24 23 42,373-24-41,-443 24 22</inkml:trace>
    </iact:actionData>
  </iact:action>
  <iact:action type="add" startTime="23112">
    <iact:property name="dataType"/>
    <iact:actionData xml:id="d3">
      <inkml:trace xmlns:inkml="http://www.w3.org/2003/InkML" xml:id="stk3" contextRef="#ctx0" brushRef="#br0">2727 13360 0,'24'0'155,"22"0"-152,-23 0-2,24 0 36,70-23-35,-71-24 39,-22 47-5,139-23-33,-140 23 15,117-23-13,-117 23 30,303-23-33,-302 23 36</inkml:trace>
    </iact:actionData>
  </iact:action>
  <iact:action type="add" startTime="24751">
    <iact:property name="dataType"/>
    <iact:actionData xml:id="d4">
      <inkml:trace xmlns:inkml="http://www.w3.org/2003/InkML" xml:id="stk4" contextRef="#ctx0" brushRef="#br0">2541 15039 0,'23'0'163,"117"0"-108,46-23-54,-162 23-1,69 0 38,303-23-35,-349 23-3,-1 0 19,164 0-16,-187 0-2,71 0 34,115 46-32,-209-22-3,24-24 0,69 0 36,93 0-31,-139 0-4,-24 0 39,141-24 174,22-22-212,-163 46-2,47 0 37,-70-24-35,-23 24 670,0 0-585,-1 0 12</inkml:trace>
    </iact:actionData>
  </iact:action>
  <iact:action type="add" startTime="30149">
    <iact:property name="dataType"/>
    <iact:actionData xml:id="d5">
      <inkml:trace xmlns:inkml="http://www.w3.org/2003/InkML" xml:id="stk5" contextRef="#ctx0" brushRef="#br0">2867 5946 0,'23'0'1,"1"0"19,-1-24-19,24 24 35,69-23-35,-93 23 39,187-70-38,-140 47 23,-23-1-15,-24 24-10,24 0 43,69-70-40,-46 47-3,-23 23 37,186-116-34,-187 116 57,-22 0-4,69-24-54,-70 24 98,1 0-98,-1 0-2,24 0 64,-24-23-24</inkml:trace>
    </iact:actionData>
  </iact:action>
  <iact:action type="add" startTime="31874">
    <iact:property name="dataType"/>
    <iact:actionData xml:id="d6">
      <inkml:trace xmlns:inkml="http://www.w3.org/2003/InkML" xml:id="stk6" contextRef="#ctx0" brushRef="#br0">2914 7578 0,'23'-24'75,"187"24"-69,-140 0-6,-24 0 0,-22 0 1,488-23 50,-115 0-48,-374 23-3,24 0 0,-24 0 20,140-47-18,-116 47-2,-24 0 17,93-46-12,-92 46-5,-1 0 1,24 0 33,23-24-32</inkml:trace>
    </iact:actionData>
  </iact:action>
  <iact:action type="add" startTime="33214">
    <iact:property name="dataType"/>
    <iact:actionData xml:id="d7">
      <inkml:trace xmlns:inkml="http://www.w3.org/2003/InkML" xml:id="stk7" contextRef="#ctx0" brushRef="#br0">2611 8907 0,'23'0'57,"0"0"25,71 0-81,-71 0 34,0 0-32,0 0 33,141-47-34,-94 24 16,-1 23-11,-45 0-7,-24-23 0,23 23 72,24 0-68,-24 0-4,140 0 23,-46-24-17,-71 24-6,24 0 1,280-46 46,-164 22-46</inkml:trace>
    </iact:actionData>
  </iact:action>
  <iact:action type="add" startTime="34769">
    <iact:property name="dataType"/>
    <iact:actionData xml:id="d8">
      <inkml:trace xmlns:inkml="http://www.w3.org/2003/InkML" xml:id="stk8" contextRef="#ctx0" brushRef="#br0">2751 10562 0,'46'0'60,"-23"0"-51,24-23-4,-24-24-4,24 24 21,70-70-21,69 46 60,-186 24 0,47 23-58,-1 0-3,-46-47 0,24 47 1,-1 0 34,513-70-33,-489 70-2,162-46 25,1 46-18,-163 0-7,23-24 1,-47 24-1,187 0 65,-187 0-63,-23-23 36,-23 23 385</inkml:trace>
    </iact:actionData>
  </iact:action>
  <iact:action type="add" startTime="36205">
    <iact:property name="dataType"/>
    <iact:actionData xml:id="d9">
      <inkml:trace xmlns:inkml="http://www.w3.org/2003/InkML" xml:id="stk9" contextRef="#ctx0" brushRef="#br0">2401 11891 0,'0'-23'8,"23"23"49,0 0-53,47-23 46,-23 23-44,-24 0-5,47-23 38,303-47-35,-349 70-4,22 0 0,187-24 42,-209 24-33,92 0 80,257 0-85,-303-23-3,0 23 27,23 0-25,-70 0 138</inkml:trace>
    </iact:actionData>
  </iact:action>
  <iact:action type="add" startTime="37816">
    <iact:property name="dataType"/>
    <iact:actionData xml:id="d10">
      <inkml:trace xmlns:inkml="http://www.w3.org/2003/InkML" xml:id="stk10" contextRef="#ctx0" brushRef="#br0">2354 13337 0,'47'0'25,"-24"0"-23,-23-47 40,23 47-41,1 0 28,22 0-18,-46-23-11,47 23 42,93-46-40,-93 46-1,-24 0 0,0 0 35,210-70-34,-209 70 475</inkml:trace>
    </iact:actionData>
  </iact:action>
  <iact:action type="add" startTime="39506">
    <iact:property name="dataType"/>
    <iact:actionData xml:id="d11">
      <inkml:trace xmlns:inkml="http://www.w3.org/2003/InkML" xml:id="stk11" contextRef="#ctx0" brushRef="#br0">2751 15133 0,'23'0'98,"0"-24"-93,0 24 64,24-23-67,-24 23-2,1 0 38,-1 0-36,24 0 43,-24 0 10,0 0-51,1 0 70,22 0-71,-23 0-3,1 0 17,209-47-15,-210 47-2,24 0 0,-24 0 1,700 0 76,-467 24-75,-279-24 739</inkml:trace>
    </iact:actionData>
  </iact:action>
  <iact:action type="add" startTime="42118">
    <iact:property name="dataType"/>
    <iact:actionData xml:id="d12">
      <inkml:trace xmlns:inkml="http://www.w3.org/2003/InkML" xml:id="stk12" contextRef="#ctx0" brushRef="#br0">15244 5363 0,'46'0'281,"71"46"-281,-71-46 58,24 24-54,-70 22-4,47-46 2,-24 0-2,24 0 56,46 47 23,350 23-77,-420-70-1,71 0 36,-71 0 593,0 0-593,24 0-29,-1 0 39,281-23-43,-281-1-4,1 24 1,-24 0-1,1 0 1,115 0 20,71-23-12,-140 23-9,-23 0 1,-24 0-1,24-47 41</inkml:trace>
    </iact:actionData>
  </iact:action>
  <iact:action type="add" startTime="44762">
    <iact:property name="dataType"/>
    <iact:actionData xml:id="d13">
      <inkml:trace xmlns:inkml="http://www.w3.org/2003/InkML" xml:id="stk13" contextRef="#ctx0" brushRef="#br0">15220 7088 0,'350'0'277,"489"47"-276,-792-47-1,-1 0 9,234 23-2,-257-23-7,187 0 0,-140 0 42,163 0-41,47-47 279,559-116-278,-793 163-2,-22 0 1,-1 0-1,0 0 36,71-23-34</inkml:trace>
    </iact:actionData>
  </iact:action>
  <iact:action type="add" startTime="46538">
    <iact:property name="dataType"/>
    <iact:actionData xml:id="d14">
      <inkml:trace xmlns:inkml="http://www.w3.org/2003/InkML" xml:id="stk14" contextRef="#ctx0" brushRef="#br0">15430 8697 0,'23'0'219,"141"47"-144,139-24-71,-233-23-4,-24 0 1,-23 0 0,1 0 2,46 0-2,-47 0-1,0 0 13,234 23-13,-211-23 2,-22 0-2,209 24 26,-187-24-25,71 0 215,116-70-214,-186 46-2,-24 24 1,70 0 34,24-23-33,-117 0-1,139-24 23,-45 24-17,-71 23-7,0 0 0,71-24 46,-48 1-44</inkml:trace>
    </iact:actionData>
  </iact:action>
  <iact:action type="add" startTime="48492">
    <iact:property name="dataType"/>
    <iact:actionData xml:id="d15">
      <inkml:trace xmlns:inkml="http://www.w3.org/2003/InkML" xml:id="stk15" contextRef="#ctx0" brushRef="#br0">15453 10236 0,'47'0'128,"-24"0"-128,24 0 58,69 47-54,-92-47-4,116 0 56,46-24-54,-186 1-1,23 23 37,187-23-36,-186 23-2,92-24 23,-69-22-18,-1 46-5,71 23 386,-1 0-386,-92-23 43,582 70-41,-583-70-1,47 0-1,-47 0 5,94 0 2,-24 0-7,24-23 0,325-70 65,-69-187-63,-373 257-1,0-24 35,0 24-34</inkml:trace>
    </iact:actionData>
  </iact:action>
  <iact:action type="add" startTime="50553">
    <iact:property name="dataType"/>
    <iact:actionData xml:id="d16">
      <inkml:trace xmlns:inkml="http://www.w3.org/2003/InkML" xml:id="stk16" contextRef="#ctx0" brushRef="#br0">15314 11891 0,'23'0'115,"0"0"-53,24 0-61,46 0 55,117 0-54,-187 0 18,47 0-18,-47 0-1,1 0 41,-1 0 12,140 0-52,-140 0 3,1 0 1,69-23 41,-46-70 14,23 46-59,-47 47 34,-23-23-34,70 23 222,-47 0-215,0 0-8,117 70 34,-23-23-33,-71-47-1,211 69 32,-141-69-27,-92 0-6,46 0 0,-24 0 27,211-46-24,-211 46-3,-46-23 39,23 23-37,1 0 40,-24-47-35,23 24 45,140-1-49,-163 1-3,24 23 53,-48-70 87,24 47-136,-23 23 152</inkml:trace>
    </iact:actionData>
  </iact:action>
  <iact:action type="add" startTime="52452">
    <iact:property name="dataType"/>
    <iact:actionData xml:id="d17">
      <inkml:trace xmlns:inkml="http://www.w3.org/2003/InkML" xml:id="stk17" contextRef="#ctx0" brushRef="#br0">15011 13081 0,'46'0'177,"47"93"-176,-69-70 37,46 24-36,-47-47 43,47 0-40,-47 0-5,0 0 1,47 0 26,94-23-22,-141 23-5,23 0 1,-22 0-1,69-47 21,-70 47 113,1-47-55,-1 47 141,24 0-140,-24 0-78,0 0 35,-23 47-9,24-24-25,-24 1-3,186 69 51,-46-47-49,-117-46-2,24 47 37,419-24-33,-419-23-4,-24 0 1,187 0 22,-71 0-19,-92 0-4,-24-23 28,234 0-25,-234-1-3,24 24 1,-24 0 35,350-93-33,-350 93-3,24-23 37,23 0-35,-70-24 395</inkml:trace>
    </iact:actionData>
  </iact:action>
  <iact:action type="add" startTime="54610">
    <iact:property name="dataType"/>
    <iact:actionData xml:id="d18">
      <inkml:trace xmlns:inkml="http://www.w3.org/2003/InkML" xml:id="stk18" contextRef="#ctx0" brushRef="#br0">15407 14876 0,'0'-23'98,"70"23"-34,-24 0-63,1 0-1,93 23 55,-47-23-53,-70 0-2,94 47 35,396 23-25,-280-24-2,-187-46-7,94 0-1,-116 0 24,209-23-22,-210 23-1,24-47 73,22-233-73,-69 234 103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73585" units="1/cm"/>
          <inkml:channelProperty channel="T" name="resolution" value="1" units="1/dev"/>
        </inkml:channelProperties>
      </inkml:inkSource>
      <inkml:timestamp xml:id="ts0" timeString="2023-10-11T16:33:15.2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1032">
    <iact:property name="dataType"/>
    <iact:actionData xml:id="d0">
      <inkml:trace xmlns:inkml="http://www.w3.org/2003/InkML" xml:id="stk0" contextRef="#ctx0" brushRef="#br0">9463 5269 0,'0'-23'26,"70"23"-24,-23-47 31,93 47-31,-47-23 78,187 23-78,-257 0-2,23 0 1,-22 0 35,232 0-32,-233 0-3,-23 23-1,303 1 55,-256-24-53,-47 23 36,47-23-36,93 0 56,93 23-56,-187-23 38,514 187-38,-537-187-2,24 23 0,372 47 42,-326-46-37,-69-24-5,22 0 29,117 0-27,-139 0 157,162-140-157,-162 140 35,-1-24-35</inkml:trace>
    </iact:actionData>
  </iact:action>
</iact:actions>
</file>

<file path=ppt/ink/inkAction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73585" units="1/cm"/>
          <inkml:channelProperty channel="T" name="resolution" value="1" units="1/dev"/>
        </inkml:channelProperties>
      </inkml:inkSource>
      <inkml:timestamp xml:id="ts0" timeString="2023-10-14T00:32:42.633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act:action type="add" startTime="1190">
    <iact:property name="dataType"/>
    <iact:actionData xml:id="d0">
      <inkml:trace xmlns:inkml="http://www.w3.org/2003/InkML" xml:id="stk0" contextRef="#ctx0" brushRef="#br0">1305 1212 0,'24'0'31,"22"0"-29,1 0 24,466 24-25,-490-24 0,47 0 28,489 46-27,-535-46-1,-1 0 2,47 0-2,280 0 27,-327 0-27,0 0-1,47-23 44,326 0 316,-372 23-359,22 0 0,560 46 59,-23 24-59,-536-70 31,162 0 156,-185 0-187,22 0-1,-22 0 1,558 0 27,-558 0-27,-1 0 0,606-23 28,-606 23-28,1 0 0,-1 0 0,210-70 28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474DE-9A2E-4769-B063-4B702386CF98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8DD00-AB0F-42CA-BD0D-7FEFFE636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1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C2793-C9E0-4A03-BB80-395E9CE48B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4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2F82-5512-47A6-A367-6B645E58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3C46C-F433-4382-9629-62D63072D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AAB84-5585-472E-BB22-7E8A551B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86464-0889-4B5B-865D-C4BAE9B2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5C144-0367-4B75-98EE-6BFA49A2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5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3234-A4D2-4630-A71F-575A600B0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CE54-810A-4B1F-8BED-AFA81F6CB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375FA-C33D-4DBC-9D5F-3B0C1A326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CCFFC-DB3B-4357-A8F4-C696FBB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EFF67-5B3B-4A10-BD15-21737C60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9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F9DA2-0AA8-44E1-B550-D79CFC63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AA826-8DE7-4B53-B8A8-C38844207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32FF8-576F-46AA-82AB-1F5C4923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BEED-3A7F-4180-9CFD-42A18F6D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D2913-7868-4213-8234-964E7CFA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12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ADD5A-EB93-4512-8292-61C13574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018C-AB8F-4473-BCAC-B1DEBCBF8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22AF1-4364-4268-AD75-2B2F92D5F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934C81-EA7E-4E84-9041-23D15730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2C07D-0922-4F8B-9466-22F2CA1C0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04B4A-B777-4B2E-9C44-C562FC3B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8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C5A8-C7AE-453C-B8D7-62C67C50C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8A506-9D43-48FF-AACE-D95168F85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7C237-1697-4E18-B29A-264D53DE0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C8C9B-481A-4BC3-81F5-E5A69B897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A89189-D253-4ED1-A977-D5643E1869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FAC24-6A62-43CA-9925-EA461034B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5CDBA-B919-4399-A298-91E27A9B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CEDF5-FCC8-49EA-866D-4199216AA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4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269B-381A-46BE-9FB8-219B6102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3E37FB-8BBA-4ABF-84AC-E5ECCEAB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FF520-6959-4F93-AFE0-1829CF8B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31A7C-1F73-48F1-BEB3-00B1CDB2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0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A91861-8CB7-4819-AA28-C1C647C7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F0C6E0-D3DB-45B5-97FD-DD72542C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A1042-6724-43F3-B72D-EDF5AAF48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6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D502-9FC7-4503-9754-559D858CD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EA296-D1C7-4B92-BA9B-12E0DBDC7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B82E4-81B4-48EA-B662-2D8844403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C1CC9-C167-424B-A094-2FCCAEB7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F2C8A-07F5-43A4-8331-BDDAB0BF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E5778-F9A2-443B-BEE2-1648853D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5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971-A627-4455-A22C-6D987CF56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51D5D8-961C-4CBA-9591-4AA05D43A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F687F-F9A8-4F69-B2D7-0A6E173E6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7A583-A2D4-4DE2-8C71-446BD70B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6FBA8-751A-452E-B69C-86881454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D4AAA-92AE-4474-929E-39E85EB8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75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DDBB-9902-491B-B98B-E54D1CC0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1A884-6681-431D-BB4A-518718656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3EA5-0D5D-46C9-807E-B7B1DABC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7088D-2D62-49C4-8BF3-6DD62066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234F2-5C55-42B6-A52B-8B2335DE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2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7CDD7-ED12-463B-9BB2-ECD89B1FC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D71FA-9887-4F0E-A494-43765ACC7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ED6A2-6AA4-4D8F-A4C6-056328F1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CD8B8-DC1A-4FDC-B61E-8BB404AA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1689-C06D-4FA0-8F70-8E1024E0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9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56A11-609D-4EE1-A240-6F649D08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B8F28-7280-45E4-8331-5C01F0BDC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15103-E939-43D3-97AD-4E57C0693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6BAC3-574D-47A4-8514-E379EFFFE01C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712D3-55BD-4974-94CD-64163D5E6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F0D7A-5824-4C29-B3D8-5B4F2061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2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audio" Target="../media/media1.m4a"/><Relationship Id="rId7" Type="http://schemas.openxmlformats.org/officeDocument/2006/relationships/image" Target="../media/image2.jpe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0.png"/><Relationship Id="rId5" Type="http://schemas.microsoft.com/office/2011/relationships/inkAction" Target="../ink/inkAction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microsoft.com/office/2011/relationships/inkAction" Target="../ink/inkAction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2.png"/><Relationship Id="rId5" Type="http://schemas.microsoft.com/office/2011/relationships/inkAction" Target="../ink/inkAction3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13.gif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08C79D7-E823-492E-9B09-6C975D3244A6}"/>
              </a:ext>
            </a:extLst>
          </p:cNvPr>
          <p:cNvSpPr txBox="1">
            <a:spLocks/>
          </p:cNvSpPr>
          <p:nvPr/>
        </p:nvSpPr>
        <p:spPr>
          <a:xfrm>
            <a:off x="4773569" y="3382361"/>
            <a:ext cx="3623469" cy="881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63967">
              <a:spcAft>
                <a:spcPts val="516"/>
              </a:spcAft>
            </a:pPr>
            <a:endParaRPr lang="tr-TR" sz="2400" b="1" dirty="0">
              <a:solidFill>
                <a:srgbClr val="FF0000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34E67-EA78-6488-4AEB-2D87795C0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7731" y="6147500"/>
            <a:ext cx="5224276" cy="68402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 defTabSz="463967"/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30.EYLÜL.</a:t>
            </a:r>
            <a:r>
              <a:rPr lang="tr-TR" sz="2233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2023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         </a:t>
            </a:r>
            <a:r>
              <a:rPr lang="tr-TR" sz="2233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Ders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4128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j-lt"/>
                <a:ea typeface="+mj-ea"/>
                <a:cs typeface="+mj-cs"/>
              </a:rPr>
              <a:t>4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CCA3E9-46AA-4903-A799-30EC763F43DB}"/>
              </a:ext>
            </a:extLst>
          </p:cNvPr>
          <p:cNvSpPr txBox="1"/>
          <p:nvPr/>
        </p:nvSpPr>
        <p:spPr>
          <a:xfrm>
            <a:off x="3298197" y="3062209"/>
            <a:ext cx="5647745" cy="351197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786384">
              <a:spcAft>
                <a:spcPts val="516"/>
              </a:spcAft>
            </a:pP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  <a:ea typeface="+mn-ea"/>
                <a:cs typeface="Biome Light" panose="020B0303030204020804" pitchFamily="34" charset="0"/>
              </a:rPr>
              <a:t>Türkçe Öğreniyorum</a:t>
            </a: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.</a:t>
            </a:r>
          </a:p>
          <a:p>
            <a:pPr algn="ctr" defTabSz="786384">
              <a:spcAft>
                <a:spcPts val="516"/>
              </a:spcAft>
            </a:pPr>
            <a:r>
              <a:rPr lang="tr-TR" sz="36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I am Learning </a:t>
            </a:r>
            <a:r>
              <a:rPr lang="tr-TR" sz="3600" b="1" kern="1200" dirty="0" err="1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Turkish</a:t>
            </a:r>
            <a:r>
              <a:rPr lang="tr-TR" sz="20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.</a:t>
            </a:r>
            <a:endParaRPr lang="en-US" sz="3600" b="1" dirty="0">
              <a:solidFill>
                <a:schemeClr val="bg1"/>
              </a:solidFill>
              <a:latin typeface="Bembo" panose="02020502050201020203" pitchFamily="18" charset="0"/>
            </a:endParaRPr>
          </a:p>
        </p:txBody>
      </p:sp>
      <p:pic>
        <p:nvPicPr>
          <p:cNvPr id="1028" name="Picture 4" descr="hot air balloons flew in mid air">
            <a:extLst>
              <a:ext uri="{FF2B5EF4-FFF2-40B4-BE49-F238E27FC236}">
                <a16:creationId xmlns:a16="http://schemas.microsoft.com/office/drawing/2014/main" id="{34152F0A-51BF-9978-E589-4E3138460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3" y="1775639"/>
            <a:ext cx="3156759" cy="4833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and blue concrete dome building">
            <a:extLst>
              <a:ext uri="{FF2B5EF4-FFF2-40B4-BE49-F238E27FC236}">
                <a16:creationId xmlns:a16="http://schemas.microsoft.com/office/drawing/2014/main" id="{7AA220BC-1313-B4F1-AEB0-241A4D098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847" y="2027122"/>
            <a:ext cx="2877353" cy="4581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3CE4A-CBC7-5315-C9A9-1C1321C6AE8C}"/>
              </a:ext>
            </a:extLst>
          </p:cNvPr>
          <p:cNvSpPr txBox="1"/>
          <p:nvPr/>
        </p:nvSpPr>
        <p:spPr>
          <a:xfrm>
            <a:off x="2730097" y="4358811"/>
            <a:ext cx="726607" cy="330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86384">
              <a:spcAft>
                <a:spcPts val="600"/>
              </a:spcAft>
            </a:pPr>
            <a:r>
              <a:rPr lang="tr-TR" sz="1548" kern="120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</a:t>
            </a:r>
            <a:endParaRPr lang="tr-TR">
              <a:solidFill>
                <a:srgbClr val="FF0000"/>
              </a:solidFill>
            </a:endParaRPr>
          </a:p>
        </p:txBody>
      </p:sp>
      <p:pic>
        <p:nvPicPr>
          <p:cNvPr id="1026" name="Picture 2" descr="En Lezzetli Türk Yemekleri- Türk Mutfağının En Özel 37 Tarifi | obilet.com  - Blog">
            <a:extLst>
              <a:ext uri="{FF2B5EF4-FFF2-40B4-BE49-F238E27FC236}">
                <a16:creationId xmlns:a16="http://schemas.microsoft.com/office/drawing/2014/main" id="{8C11EE3E-0E31-3814-F8FE-99F47FCE5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107" y="277386"/>
            <a:ext cx="2619375" cy="1743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aziantep'te Ne Yenir? | 10 Lezzetli Gaziantep Yemeği | biletara.com">
            <a:extLst>
              <a:ext uri="{FF2B5EF4-FFF2-40B4-BE49-F238E27FC236}">
                <a16:creationId xmlns:a16="http://schemas.microsoft.com/office/drawing/2014/main" id="{6B5434E7-1557-DF4C-0299-B1246BF5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37" y="177196"/>
            <a:ext cx="3028950" cy="1514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EB99748-69B6-8CEA-461F-9FED724B0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197" y="80424"/>
            <a:ext cx="5647745" cy="2405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E9C76D05-9C41-8CAE-E26F-42C2FFACA3A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3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10"/>
    </mc:Choice>
    <mc:Fallback xmlns="">
      <p:transition spd="slow" advTm="10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18792-FDC5-76E1-F347-A8608A5BF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1283"/>
            <a:ext cx="10515600" cy="53134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Sıfatlar</a:t>
            </a:r>
            <a:r>
              <a:rPr lang="tr-TR" dirty="0"/>
              <a:t>: </a:t>
            </a:r>
            <a:r>
              <a:rPr lang="tr-TR" dirty="0" err="1"/>
              <a:t>Adjectives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19E8B-E7CF-44AB-1EEE-4B3BEB06B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3715"/>
            <a:ext cx="10515600" cy="445165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err="1">
                <a:highlight>
                  <a:srgbClr val="FFFF00"/>
                </a:highlight>
              </a:rPr>
              <a:t>güzel</a:t>
            </a:r>
            <a:r>
              <a:rPr lang="tr-TR" sz="3200" dirty="0">
                <a:highlight>
                  <a:srgbClr val="FFFF00"/>
                </a:highlight>
              </a:rPr>
              <a:t>		-</a:t>
            </a:r>
            <a:r>
              <a:rPr lang="tr-TR" sz="3200" dirty="0" err="1">
                <a:highlight>
                  <a:srgbClr val="FFFF00"/>
                </a:highlight>
              </a:rPr>
              <a:t>beautiful</a:t>
            </a:r>
            <a:r>
              <a:rPr lang="tr-TR" sz="3200" dirty="0">
                <a:highlight>
                  <a:srgbClr val="FFFF00"/>
                </a:highlight>
              </a:rPr>
              <a:t> 	x	</a:t>
            </a:r>
            <a:r>
              <a:rPr lang="en-US" sz="3200" b="1" dirty="0" err="1">
                <a:highlight>
                  <a:srgbClr val="FFFF00"/>
                </a:highlight>
              </a:rPr>
              <a:t>çirkin</a:t>
            </a:r>
            <a:r>
              <a:rPr lang="tr-TR" sz="3200" dirty="0">
                <a:highlight>
                  <a:srgbClr val="FFFF00"/>
                </a:highlight>
              </a:rPr>
              <a:t>	- </a:t>
            </a:r>
            <a:r>
              <a:rPr lang="tr-TR" sz="3200" dirty="0" err="1">
                <a:highlight>
                  <a:srgbClr val="FFFF00"/>
                </a:highlight>
              </a:rPr>
              <a:t>ugly</a:t>
            </a:r>
            <a:endParaRPr lang="en-US" sz="32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3200" b="1" dirty="0" err="1"/>
              <a:t>büyük</a:t>
            </a:r>
            <a:r>
              <a:rPr lang="tr-TR" sz="3200" dirty="0"/>
              <a:t> 	-</a:t>
            </a:r>
            <a:r>
              <a:rPr lang="tr-TR" sz="3200" dirty="0" err="1"/>
              <a:t>big</a:t>
            </a:r>
            <a:r>
              <a:rPr lang="tr-TR" sz="3200" dirty="0"/>
              <a:t>		x	</a:t>
            </a:r>
            <a:r>
              <a:rPr lang="en-US" sz="3200" b="1" dirty="0" err="1"/>
              <a:t>küçük</a:t>
            </a:r>
            <a:r>
              <a:rPr lang="tr-TR" sz="3200" dirty="0"/>
              <a:t> 	- </a:t>
            </a:r>
            <a:r>
              <a:rPr lang="tr-TR" sz="3200" dirty="0" err="1"/>
              <a:t>small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highlight>
                  <a:srgbClr val="FFFF00"/>
                </a:highlight>
              </a:rPr>
              <a:t>iyi</a:t>
            </a:r>
            <a:r>
              <a:rPr lang="tr-TR" sz="3200" dirty="0">
                <a:highlight>
                  <a:srgbClr val="FFFF00"/>
                </a:highlight>
              </a:rPr>
              <a:t>		-</a:t>
            </a:r>
            <a:r>
              <a:rPr lang="tr-TR" sz="3200" dirty="0" err="1">
                <a:highlight>
                  <a:srgbClr val="FFFF00"/>
                </a:highlight>
              </a:rPr>
              <a:t>good</a:t>
            </a:r>
            <a:r>
              <a:rPr lang="tr-TR" sz="3200" dirty="0">
                <a:highlight>
                  <a:srgbClr val="FFFF00"/>
                </a:highlight>
              </a:rPr>
              <a:t>	x	</a:t>
            </a:r>
            <a:r>
              <a:rPr lang="en-US" sz="3200" b="1" dirty="0" err="1">
                <a:highlight>
                  <a:srgbClr val="FFFF00"/>
                </a:highlight>
              </a:rPr>
              <a:t>kötü</a:t>
            </a:r>
            <a:r>
              <a:rPr lang="tr-TR" sz="3200" dirty="0">
                <a:highlight>
                  <a:srgbClr val="FFFF00"/>
                </a:highlight>
              </a:rPr>
              <a:t>		- </a:t>
            </a:r>
            <a:r>
              <a:rPr lang="tr-TR" sz="3200" dirty="0" err="1">
                <a:highlight>
                  <a:srgbClr val="FFFF00"/>
                </a:highlight>
              </a:rPr>
              <a:t>bad</a:t>
            </a:r>
            <a:endParaRPr lang="en-US" sz="32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3200" b="1" dirty="0"/>
              <a:t>yeni</a:t>
            </a:r>
            <a:r>
              <a:rPr lang="tr-TR" sz="3200" dirty="0"/>
              <a:t>		-new		x	</a:t>
            </a:r>
            <a:r>
              <a:rPr lang="en-US" sz="3200" b="1" dirty="0" err="1"/>
              <a:t>eski</a:t>
            </a:r>
            <a:r>
              <a:rPr lang="tr-TR" sz="3200" dirty="0"/>
              <a:t>		-</a:t>
            </a:r>
            <a:r>
              <a:rPr lang="tr-TR" sz="3200" dirty="0" err="1"/>
              <a:t>old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 err="1">
                <a:highlight>
                  <a:srgbClr val="FFFF00"/>
                </a:highlight>
              </a:rPr>
              <a:t>hızlı</a:t>
            </a:r>
            <a:r>
              <a:rPr lang="tr-TR" sz="3200" dirty="0">
                <a:highlight>
                  <a:srgbClr val="FFFF00"/>
                </a:highlight>
              </a:rPr>
              <a:t>		-</a:t>
            </a:r>
            <a:r>
              <a:rPr lang="tr-TR" sz="3200" dirty="0" err="1">
                <a:highlight>
                  <a:srgbClr val="FFFF00"/>
                </a:highlight>
              </a:rPr>
              <a:t>fast</a:t>
            </a:r>
            <a:r>
              <a:rPr lang="tr-TR" sz="3200" dirty="0">
                <a:highlight>
                  <a:srgbClr val="FFFF00"/>
                </a:highlight>
              </a:rPr>
              <a:t>		x	y</a:t>
            </a:r>
            <a:r>
              <a:rPr lang="en-US" sz="3200" b="1" dirty="0" err="1">
                <a:highlight>
                  <a:srgbClr val="FFFF00"/>
                </a:highlight>
              </a:rPr>
              <a:t>avaş</a:t>
            </a:r>
            <a:r>
              <a:rPr lang="tr-TR" sz="3200" dirty="0">
                <a:highlight>
                  <a:srgbClr val="FFFF00"/>
                </a:highlight>
              </a:rPr>
              <a:t>	-</a:t>
            </a:r>
            <a:r>
              <a:rPr lang="tr-TR" sz="3200" dirty="0" err="1">
                <a:highlight>
                  <a:srgbClr val="FFFF00"/>
                </a:highlight>
              </a:rPr>
              <a:t>slow</a:t>
            </a:r>
            <a:endParaRPr lang="en-US" sz="32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3200" b="1" dirty="0" err="1"/>
              <a:t>zor</a:t>
            </a:r>
            <a:r>
              <a:rPr lang="tr-TR" sz="3200" dirty="0"/>
              <a:t>		-hard		x	</a:t>
            </a:r>
            <a:r>
              <a:rPr lang="en-US" sz="3200" b="1" dirty="0" err="1"/>
              <a:t>kolay</a:t>
            </a:r>
            <a:r>
              <a:rPr lang="tr-TR" sz="3200" dirty="0"/>
              <a:t>		-</a:t>
            </a:r>
            <a:r>
              <a:rPr lang="tr-TR" sz="3200" dirty="0" err="1"/>
              <a:t>easy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 err="1">
                <a:highlight>
                  <a:srgbClr val="FFFF00"/>
                </a:highlight>
              </a:rPr>
              <a:t>temiz</a:t>
            </a:r>
            <a:r>
              <a:rPr lang="tr-TR" sz="3200" dirty="0">
                <a:highlight>
                  <a:srgbClr val="FFFF00"/>
                </a:highlight>
              </a:rPr>
              <a:t>	-</a:t>
            </a:r>
            <a:r>
              <a:rPr lang="tr-TR" sz="3200" dirty="0" err="1">
                <a:highlight>
                  <a:srgbClr val="FFFF00"/>
                </a:highlight>
              </a:rPr>
              <a:t>clean</a:t>
            </a:r>
            <a:r>
              <a:rPr lang="tr-TR" sz="3200" dirty="0">
                <a:highlight>
                  <a:srgbClr val="FFFF00"/>
                </a:highlight>
              </a:rPr>
              <a:t>	x	</a:t>
            </a:r>
            <a:r>
              <a:rPr lang="en-US" sz="3200" b="1" dirty="0" err="1">
                <a:highlight>
                  <a:srgbClr val="FFFF00"/>
                </a:highlight>
              </a:rPr>
              <a:t>kirli</a:t>
            </a:r>
            <a:r>
              <a:rPr lang="tr-TR" sz="3200" dirty="0">
                <a:highlight>
                  <a:srgbClr val="FFFF00"/>
                </a:highlight>
              </a:rPr>
              <a:t>		-</a:t>
            </a:r>
            <a:r>
              <a:rPr lang="tr-TR" sz="3200" dirty="0" err="1">
                <a:highlight>
                  <a:srgbClr val="FFFF00"/>
                </a:highlight>
              </a:rPr>
              <a:t>dirty</a:t>
            </a:r>
            <a:endParaRPr lang="tr-TR" sz="3200" dirty="0">
              <a:highlight>
                <a:srgbClr val="FFFF00"/>
              </a:highlight>
            </a:endParaRPr>
          </a:p>
        </p:txBody>
      </p:sp>
      <p:pic>
        <p:nvPicPr>
          <p:cNvPr id="5" name="Picture 4" descr="Peacock with large feathers">
            <a:extLst>
              <a:ext uri="{FF2B5EF4-FFF2-40B4-BE49-F238E27FC236}">
                <a16:creationId xmlns:a16="http://schemas.microsoft.com/office/drawing/2014/main" id="{8E0AD884-5DDB-ED97-9609-3FFBF73C9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306" y="2452742"/>
            <a:ext cx="3931398" cy="2264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1E30D32-642D-4C2E-3CAC-BA47B1C09FB0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847440" y="1930680"/>
              <a:ext cx="5865840" cy="3517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1E30D32-642D-4C2E-3CAC-BA47B1C09FB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8080" y="1921320"/>
                <a:ext cx="5884560" cy="353628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EA950442-4D5F-6AD8-FD26-6664C8F0D0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4837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634"/>
    </mc:Choice>
    <mc:Fallback xmlns="">
      <p:transition spd="slow" advTm="586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C4478E77-B98F-B5E2-24B7-0FE234198464}"/>
              </a:ext>
            </a:extLst>
          </p:cNvPr>
          <p:cNvSpPr/>
          <p:nvPr/>
        </p:nvSpPr>
        <p:spPr>
          <a:xfrm>
            <a:off x="372533" y="1741715"/>
            <a:ext cx="11737171" cy="4726818"/>
          </a:xfrm>
          <a:prstGeom prst="wedgeRoundRectCallout">
            <a:avLst>
              <a:gd name="adj1" fmla="val -16639"/>
              <a:gd name="adj2" fmla="val 4682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Çirkin 						</a:t>
            </a:r>
            <a:r>
              <a:rPr lang="tr-TR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endParaRPr lang="tr-TR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Çirkin </a:t>
            </a:r>
            <a:r>
              <a:rPr lang="tr-TR"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adam</a:t>
            </a:r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				</a:t>
            </a:r>
            <a:r>
              <a:rPr lang="tr-TR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man.</a:t>
            </a:r>
          </a:p>
          <a:p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Çirkin köpek.				</a:t>
            </a:r>
            <a:r>
              <a:rPr lang="tr-TR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dog</a:t>
            </a:r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Benim köpeğim çirkin değil.	My </a:t>
            </a:r>
            <a:r>
              <a:rPr lang="tr-TR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dog</a:t>
            </a:r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isn’t</a:t>
            </a:r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Ben çirkin değilim. 			I am not </a:t>
            </a:r>
            <a:r>
              <a:rPr lang="tr-TR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0FCA47-3808-AF42-4866-64C2D91C1896}"/>
              </a:ext>
            </a:extLst>
          </p:cNvPr>
          <p:cNvSpPr txBox="1"/>
          <p:nvPr/>
        </p:nvSpPr>
        <p:spPr>
          <a:xfrm>
            <a:off x="1146629" y="667657"/>
            <a:ext cx="113163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600" b="1" dirty="0" err="1">
                <a:highlight>
                  <a:srgbClr val="FFFF00"/>
                </a:highlight>
              </a:rPr>
              <a:t>çirkin</a:t>
            </a:r>
            <a:r>
              <a:rPr lang="tr-TR" sz="3600" dirty="0">
                <a:highlight>
                  <a:srgbClr val="FFFF00"/>
                </a:highlight>
              </a:rPr>
              <a:t>	- </a:t>
            </a:r>
            <a:r>
              <a:rPr lang="tr-TR" sz="3600" dirty="0" err="1">
                <a:highlight>
                  <a:srgbClr val="FFFF00"/>
                </a:highlight>
              </a:rPr>
              <a:t>ugly</a:t>
            </a:r>
            <a:r>
              <a:rPr lang="tr-TR" sz="3600" dirty="0">
                <a:highlight>
                  <a:srgbClr val="FFFF00"/>
                </a:highlight>
              </a:rPr>
              <a:t>  X    </a:t>
            </a:r>
            <a:r>
              <a:rPr lang="en-US" sz="3600" b="1" dirty="0" err="1">
                <a:highlight>
                  <a:srgbClr val="FFFF00"/>
                </a:highlight>
              </a:rPr>
              <a:t>güzel</a:t>
            </a:r>
            <a:r>
              <a:rPr lang="tr-TR" sz="3600" dirty="0">
                <a:highlight>
                  <a:srgbClr val="FFFF00"/>
                </a:highlight>
              </a:rPr>
              <a:t>		-</a:t>
            </a:r>
            <a:r>
              <a:rPr lang="tr-TR" sz="3600" dirty="0" err="1">
                <a:highlight>
                  <a:srgbClr val="FFFF00"/>
                </a:highlight>
              </a:rPr>
              <a:t>beautiful</a:t>
            </a:r>
            <a:r>
              <a:rPr lang="tr-TR" sz="3600" dirty="0">
                <a:highlight>
                  <a:srgbClr val="FFFF00"/>
                </a:highlight>
              </a:rPr>
              <a:t> 	</a:t>
            </a:r>
            <a:endParaRPr lang="en-US" sz="3600" dirty="0">
              <a:highlight>
                <a:srgbClr val="FFFF00"/>
              </a:highlight>
            </a:endParaRP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602061DE-3BF9-04C3-E8E1-7A88EFACD0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6002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13"/>
    </mc:Choice>
    <mc:Fallback xmlns="">
      <p:transition spd="slow" advTm="273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Kitten peeking out of a basket">
            <a:extLst>
              <a:ext uri="{FF2B5EF4-FFF2-40B4-BE49-F238E27FC236}">
                <a16:creationId xmlns:a16="http://schemas.microsoft.com/office/drawing/2014/main" id="{CAD06802-73E5-C7C2-A14A-C140A5AE05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11" b="-1"/>
          <a:stretch/>
        </p:blipFill>
        <p:spPr>
          <a:xfrm>
            <a:off x="3113202" y="-82286"/>
            <a:ext cx="7642726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hort-haired cat with eyes shut sitting on personâ€™s lap, being groomed on its head with cat comb">
            <a:extLst>
              <a:ext uri="{FF2B5EF4-FFF2-40B4-BE49-F238E27FC236}">
                <a16:creationId xmlns:a16="http://schemas.microsoft.com/office/drawing/2014/main" id="{E83E06FD-AA3B-84F2-39DC-DC61ED06BC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2" r="4" b="4"/>
          <a:stretch/>
        </p:blipFill>
        <p:spPr>
          <a:xfrm>
            <a:off x="8221528" y="2"/>
            <a:ext cx="3970471" cy="3031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DA7A02-2C70-A557-3841-C1DD2F469339}"/>
              </a:ext>
            </a:extLst>
          </p:cNvPr>
          <p:cNvSpPr txBox="1"/>
          <p:nvPr/>
        </p:nvSpPr>
        <p:spPr>
          <a:xfrm>
            <a:off x="140351" y="618640"/>
            <a:ext cx="7090182" cy="618713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Kedi	-</a:t>
            </a:r>
            <a:r>
              <a:rPr lang="en-US" sz="3600" b="1" dirty="0" err="1"/>
              <a:t>kedi</a:t>
            </a:r>
            <a:r>
              <a:rPr lang="en-US" sz="3600" b="1" dirty="0" err="1">
                <a:highlight>
                  <a:srgbClr val="FFFF00"/>
                </a:highlight>
              </a:rPr>
              <a:t>m</a:t>
            </a:r>
            <a:r>
              <a:rPr lang="en-US" sz="3600" b="1" dirty="0"/>
              <a:t>      My cat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/>
              <a:t>Köpek</a:t>
            </a:r>
            <a:r>
              <a:rPr lang="en-US" sz="3600" dirty="0"/>
              <a:t>	-</a:t>
            </a:r>
            <a:r>
              <a:rPr lang="en-US" sz="3600" b="1" dirty="0" err="1"/>
              <a:t>köpeği</a:t>
            </a:r>
            <a:r>
              <a:rPr lang="en-US" sz="3600" b="1" dirty="0" err="1">
                <a:highlight>
                  <a:srgbClr val="FFFF00"/>
                </a:highlight>
              </a:rPr>
              <a:t>m</a:t>
            </a:r>
            <a:r>
              <a:rPr lang="en-US" sz="3600" b="1" dirty="0"/>
              <a:t> My dog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/>
              <a:t>Eşek</a:t>
            </a:r>
            <a:r>
              <a:rPr lang="en-US" sz="3600" dirty="0"/>
              <a:t>	-</a:t>
            </a:r>
            <a:r>
              <a:rPr lang="en-US" sz="3600" b="1" dirty="0" err="1"/>
              <a:t>eşeği</a:t>
            </a:r>
            <a:r>
              <a:rPr lang="en-US" sz="3600" b="1" dirty="0" err="1">
                <a:highlight>
                  <a:srgbClr val="FFFF00"/>
                </a:highlight>
              </a:rPr>
              <a:t>m</a:t>
            </a:r>
            <a:r>
              <a:rPr lang="en-US" sz="3600" b="1" dirty="0"/>
              <a:t>   My donkey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/>
              <a:t>Balık</a:t>
            </a:r>
            <a:r>
              <a:rPr lang="en-US" sz="3600" dirty="0"/>
              <a:t>	-</a:t>
            </a:r>
            <a:r>
              <a:rPr lang="en-US" sz="3600" b="1" dirty="0" err="1"/>
              <a:t>balığı</a:t>
            </a:r>
            <a:r>
              <a:rPr lang="en-US" sz="3600" b="1" dirty="0" err="1">
                <a:highlight>
                  <a:srgbClr val="FFFF00"/>
                </a:highlight>
              </a:rPr>
              <a:t>m</a:t>
            </a:r>
            <a:r>
              <a:rPr lang="en-US" sz="3600" b="1" dirty="0"/>
              <a:t>   My fish	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Baba	-</a:t>
            </a:r>
            <a:r>
              <a:rPr lang="en-US" sz="3600" b="1" dirty="0" err="1"/>
              <a:t>baba</a:t>
            </a:r>
            <a:r>
              <a:rPr lang="en-US" sz="3600" b="1" dirty="0" err="1">
                <a:highlight>
                  <a:srgbClr val="FFFF00"/>
                </a:highlight>
              </a:rPr>
              <a:t>m</a:t>
            </a:r>
            <a:r>
              <a:rPr lang="en-US" sz="3600" b="1" dirty="0"/>
              <a:t>    My father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Anne 	-</a:t>
            </a:r>
            <a:r>
              <a:rPr lang="en-US" sz="3600" b="1" dirty="0" err="1"/>
              <a:t>anne</a:t>
            </a:r>
            <a:r>
              <a:rPr lang="en-US" sz="3600" b="1" dirty="0" err="1">
                <a:highlight>
                  <a:srgbClr val="FFFF00"/>
                </a:highlight>
              </a:rPr>
              <a:t>m</a:t>
            </a:r>
            <a:r>
              <a:rPr lang="en-US" sz="3600" dirty="0"/>
              <a:t>    </a:t>
            </a:r>
            <a:r>
              <a:rPr lang="en-US" sz="3600" b="1" dirty="0"/>
              <a:t>My mother</a:t>
            </a:r>
            <a:r>
              <a:rPr lang="en-US" sz="3600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Baba	-</a:t>
            </a:r>
            <a:r>
              <a:rPr lang="en-US" sz="3600" b="1" dirty="0" err="1"/>
              <a:t>baba</a:t>
            </a:r>
            <a:r>
              <a:rPr lang="en-US" sz="3600" b="1" dirty="0" err="1">
                <a:highlight>
                  <a:srgbClr val="FFFF00"/>
                </a:highlight>
              </a:rPr>
              <a:t>m</a:t>
            </a:r>
            <a:r>
              <a:rPr lang="en-US" sz="3600" b="1" dirty="0">
                <a:highlight>
                  <a:srgbClr val="FFFF00"/>
                </a:highlight>
              </a:rPr>
              <a:t> </a:t>
            </a:r>
            <a:r>
              <a:rPr lang="en-US" sz="3600" b="1" dirty="0"/>
              <a:t>   My father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Dede	-</a:t>
            </a:r>
            <a:r>
              <a:rPr lang="en-US" sz="3600" b="1" dirty="0" err="1"/>
              <a:t>dede</a:t>
            </a:r>
            <a:r>
              <a:rPr lang="en-US" sz="3600" b="1" dirty="0" err="1">
                <a:highlight>
                  <a:srgbClr val="FFFF00"/>
                </a:highlight>
              </a:rPr>
              <a:t>m</a:t>
            </a:r>
            <a:r>
              <a:rPr lang="en-US" sz="3600" b="1" dirty="0">
                <a:highlight>
                  <a:srgbClr val="FFFF00"/>
                </a:highlight>
              </a:rPr>
              <a:t> </a:t>
            </a:r>
            <a:r>
              <a:rPr lang="en-US" sz="3600" b="1" dirty="0"/>
              <a:t>   My grandfather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/>
              <a:t>Ev</a:t>
            </a:r>
            <a:r>
              <a:rPr lang="en-US" sz="3600" dirty="0"/>
              <a:t>	</a:t>
            </a:r>
            <a:r>
              <a:rPr lang="tr-TR" sz="3600" dirty="0"/>
              <a:t>	</a:t>
            </a:r>
            <a:r>
              <a:rPr lang="en-US" sz="3600" dirty="0"/>
              <a:t>-</a:t>
            </a:r>
            <a:r>
              <a:rPr lang="en-US" sz="3600" b="1" dirty="0" err="1"/>
              <a:t>evi</a:t>
            </a:r>
            <a:r>
              <a:rPr lang="en-US" sz="3600" b="1" dirty="0" err="1">
                <a:highlight>
                  <a:srgbClr val="FFFF00"/>
                </a:highlight>
              </a:rPr>
              <a:t>m</a:t>
            </a:r>
            <a:r>
              <a:rPr lang="en-US" sz="3600" b="1" dirty="0">
                <a:highlight>
                  <a:srgbClr val="FFFF00"/>
                </a:highlight>
              </a:rPr>
              <a:t>	</a:t>
            </a:r>
            <a:r>
              <a:rPr lang="en-US" sz="3600" b="1" dirty="0"/>
              <a:t>My house</a:t>
            </a:r>
            <a:r>
              <a:rPr lang="en-US" sz="1400" b="1" dirty="0">
                <a:highlight>
                  <a:srgbClr val="FFFF00"/>
                </a:highlight>
              </a:rPr>
              <a:t>	</a:t>
            </a:r>
          </a:p>
        </p:txBody>
      </p:sp>
      <p:pic>
        <p:nvPicPr>
          <p:cNvPr id="6" name="Picture 5" descr="Cat indoors with paw on edge of basket draped with blanket, gazing straight ahead">
            <a:extLst>
              <a:ext uri="{FF2B5EF4-FFF2-40B4-BE49-F238E27FC236}">
                <a16:creationId xmlns:a16="http://schemas.microsoft.com/office/drawing/2014/main" id="{3B36A3F7-AE11-81B3-5C06-EA59858AB6D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2" r="4" b="4"/>
          <a:stretch/>
        </p:blipFill>
        <p:spPr>
          <a:xfrm>
            <a:off x="8221537" y="3826932"/>
            <a:ext cx="3970470" cy="30310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E43D9D5-5374-03F5-6D54-95355A4DAD46}"/>
              </a:ext>
            </a:extLst>
          </p:cNvPr>
          <p:cNvSpPr txBox="1"/>
          <p:nvPr/>
        </p:nvSpPr>
        <p:spPr>
          <a:xfrm>
            <a:off x="0" y="-52213"/>
            <a:ext cx="757170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200" dirty="0"/>
              <a:t>Sahiplik/iyelik ekleri – </a:t>
            </a:r>
            <a:r>
              <a:rPr lang="tr-TR" sz="3200" dirty="0" err="1"/>
              <a:t>possessive</a:t>
            </a:r>
            <a:r>
              <a:rPr lang="tr-TR" sz="3200" dirty="0"/>
              <a:t> </a:t>
            </a:r>
            <a:r>
              <a:rPr lang="tr-TR" sz="3200" dirty="0" err="1"/>
              <a:t>pronuons</a:t>
            </a:r>
            <a:r>
              <a:rPr lang="tr-TR" sz="3200" dirty="0"/>
              <a:t> </a:t>
            </a:r>
            <a:endParaRPr lang="en-US" sz="3200" dirty="0"/>
          </a:p>
        </p:txBody>
      </p: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FCBD24A0-0510-83A6-89E1-3C584028DC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3512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269"/>
    </mc:Choice>
    <mc:Fallback xmlns="">
      <p:transition spd="slow" advTm="722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B6288-DB4F-6BAE-9EE5-39F9871A9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989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tr-TR" b="1" dirty="0"/>
              <a:t>olumsuz cümle</a:t>
            </a:r>
            <a:r>
              <a:rPr lang="tr-TR" dirty="0"/>
              <a:t>: </a:t>
            </a:r>
            <a:r>
              <a:rPr lang="tr-TR" dirty="0" err="1"/>
              <a:t>negative</a:t>
            </a:r>
            <a:r>
              <a:rPr lang="tr-TR" dirty="0"/>
              <a:t> </a:t>
            </a:r>
            <a:r>
              <a:rPr lang="tr-TR" dirty="0" err="1"/>
              <a:t>sentence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00D5C-105E-F695-DAE8-3467A8DB3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5925" y="1376856"/>
            <a:ext cx="7768771" cy="4351338"/>
          </a:xfr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Benim</a:t>
            </a:r>
            <a:r>
              <a:rPr lang="tr-TR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8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kedim</a:t>
            </a:r>
            <a:r>
              <a:rPr lang="tr-TR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	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çirkin değil. My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cat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isn’t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	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Benim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tr-TR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köpeğim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çirkin değil. My </a:t>
            </a:r>
            <a:r>
              <a:rPr lang="tr-T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dog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isn’t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Benim </a:t>
            </a:r>
            <a:r>
              <a:rPr lang="tr-TR" sz="28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eşeğim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çirkin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değil.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donkey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isn’t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Benim </a:t>
            </a:r>
            <a:r>
              <a:rPr lang="tr-TR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balığım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çirkin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değil.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fish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isn’t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	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Benim </a:t>
            </a:r>
            <a:r>
              <a:rPr lang="tr-TR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babam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	çirkin değil.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My kedim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isn’t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Benim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tr-TR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annem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	çirkin değil.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 annem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isn’t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Benim </a:t>
            </a:r>
            <a:r>
              <a:rPr lang="tr-TR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dedem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	çirkin değil.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My dedem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isn’t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Benim </a:t>
            </a:r>
            <a:r>
              <a:rPr lang="tr-TR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evim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	çirkin değil.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 evim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isn’t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ugly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tr-T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tr-T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tr-T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11C4638-AB87-5DB7-44D7-63DE668BAA4A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406680" y="1863360"/>
              <a:ext cx="1242360" cy="1432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11C4638-AB87-5DB7-44D7-63DE668BAA4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97320" y="1854000"/>
                <a:ext cx="1261080" cy="162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206A2FCE-9FB2-9B82-AF7E-FA839F0E6C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7026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87"/>
    </mc:Choice>
    <mc:Fallback xmlns="">
      <p:transition spd="slow" advTm="52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0750" x="3530600" y="6769100"/>
          <p14:tracePt t="20835" x="4027488" y="6715125"/>
          <p14:tracePt t="20836" x="4019550" y="6689725"/>
          <p14:tracePt t="20865" x="3902075" y="5976938"/>
          <p14:tracePt t="20866" x="3902075" y="5926138"/>
          <p14:tracePt t="20883" x="3894138" y="5624513"/>
          <p14:tracePt t="20884" x="3894138" y="5514975"/>
          <p14:tracePt t="20889" x="3884613" y="5438775"/>
          <p14:tracePt t="20907" x="3884613" y="5078413"/>
          <p14:tracePt t="20909" x="3884613" y="5053013"/>
          <p14:tracePt t="20910" x="3884613" y="5037138"/>
          <p14:tracePt t="20934" x="3910013" y="4600575"/>
          <p14:tracePt t="20935" x="3910013" y="4583113"/>
          <p14:tracePt t="20950" x="3917950" y="4281488"/>
          <p14:tracePt t="20951" x="3917950" y="4264025"/>
          <p14:tracePt t="20951" x="3917950" y="4248150"/>
          <p14:tracePt t="20967" x="3917950" y="4003675"/>
          <p14:tracePt t="20968" x="3917950" y="3995738"/>
          <p14:tracePt t="20972" x="3917950" y="3962400"/>
          <p14:tracePt t="20990" x="3927475" y="3794125"/>
          <p14:tracePt t="20990" x="3927475" y="3786188"/>
          <p14:tracePt t="21031" x="3927475" y="3576638"/>
          <p14:tracePt t="21032" x="3927475" y="3567113"/>
          <p14:tracePt t="21056" x="3927475" y="3500438"/>
          <p14:tracePt t="21082" x="3927475" y="3449638"/>
          <p14:tracePt t="21101" x="3927475" y="3408363"/>
          <p14:tracePt t="21108" x="3927475" y="3398838"/>
          <p14:tracePt t="21132" x="3910013" y="3340100"/>
          <p14:tracePt t="21137" x="3902075" y="3332163"/>
          <p14:tracePt t="21140" x="3902075" y="3324225"/>
          <p14:tracePt t="21167" x="3843338" y="3248025"/>
          <p14:tracePt t="21173" x="3843338" y="3240088"/>
          <p14:tracePt t="21189" x="3817938" y="3214688"/>
          <p14:tracePt t="21209" x="3810000" y="3173413"/>
          <p14:tracePt t="21218" x="3810000" y="3155950"/>
          <p14:tracePt t="21218" x="3810000" y="3148013"/>
          <p14:tracePt t="21223" x="3810000" y="3130550"/>
          <p14:tracePt t="21251" x="3810000" y="3030538"/>
          <p14:tracePt t="21256" x="3810000" y="3022600"/>
          <p14:tracePt t="21259" x="3810000" y="3005138"/>
          <p14:tracePt t="21281" x="3810000" y="2997200"/>
          <p14:tracePt t="21406" x="3825875" y="2987675"/>
          <p14:tracePt t="21413" x="3835400" y="2979738"/>
          <p14:tracePt t="21418" x="3843338" y="2979738"/>
          <p14:tracePt t="21419" x="3851275" y="2979738"/>
          <p14:tracePt t="21423" x="3851275" y="2963863"/>
          <p14:tracePt t="21449" x="3884613" y="2946400"/>
          <p14:tracePt t="21469" x="3884613" y="2938463"/>
          <p14:tracePt t="21557" x="3884613" y="2921000"/>
          <p14:tracePt t="21564" x="3868738" y="2921000"/>
          <p14:tracePt t="21583" x="3817938" y="2905125"/>
          <p14:tracePt t="21590" x="3800475" y="2895600"/>
          <p14:tracePt t="21606" x="3741738" y="2870200"/>
          <p14:tracePt t="21632" x="3692525" y="2862263"/>
          <p14:tracePt t="21785" x="3692525" y="2854325"/>
          <p14:tracePt t="21816" x="3700463" y="2854325"/>
          <p14:tracePt t="21832" x="3708400" y="2854325"/>
          <p14:tracePt t="21948" x="3717925" y="2854325"/>
          <p14:tracePt t="21956" x="3725863" y="2854325"/>
          <p14:tracePt t="22006" x="3741738" y="2854325"/>
          <p14:tracePt t="22021" x="3751263" y="2854325"/>
          <p14:tracePt t="22049" x="3759200" y="2854325"/>
          <p14:tracePt t="22058" x="3767138" y="2854325"/>
          <p14:tracePt t="22068" x="3792538" y="2854325"/>
          <p14:tracePt t="22082" x="3825875" y="2854325"/>
          <p14:tracePt t="22088" x="3843338" y="2854325"/>
          <p14:tracePt t="22089" x="3851275" y="2854325"/>
          <p14:tracePt t="22092" x="3868738" y="2854325"/>
          <p14:tracePt t="22107" x="3952875" y="2854325"/>
          <p14:tracePt t="22130" x="4162425" y="2887663"/>
          <p14:tracePt t="22131" x="4170363" y="2895600"/>
          <p14:tracePt t="22132" x="4178300" y="2895600"/>
          <p14:tracePt t="22133" x="4187825" y="2895600"/>
          <p14:tracePt t="22151" x="4338638" y="2905125"/>
          <p14:tracePt t="22157" x="4354513" y="2905125"/>
          <p14:tracePt t="22160" x="4379913" y="2905125"/>
          <p14:tracePt t="22184" x="4422775" y="2905125"/>
          <p14:tracePt t="22246" x="4430713" y="2905125"/>
          <p14:tracePt t="22254" x="4438650" y="2905125"/>
          <p14:tracePt t="22303" x="4456113" y="2905125"/>
          <p14:tracePt t="22529" x="4464050" y="2905125"/>
          <p14:tracePt t="22532" x="4471988" y="2905125"/>
          <p14:tracePt t="22550" x="4556125" y="2895600"/>
          <p14:tracePt t="22552" x="4606925" y="2895600"/>
          <p14:tracePt t="22557" x="4632325" y="2895600"/>
          <p14:tracePt t="22558" x="4648200" y="2895600"/>
          <p14:tracePt t="22584" x="4791075" y="2879725"/>
          <p14:tracePt t="22585" x="4799013" y="2879725"/>
          <p14:tracePt t="22590" x="4808538" y="2879725"/>
          <p14:tracePt t="22607" x="4857750" y="2879725"/>
          <p14:tracePt t="22630" x="4875213" y="2879725"/>
          <p14:tracePt t="23178" x="4883150" y="2879725"/>
          <p14:tracePt t="23186" x="4900613" y="2870200"/>
          <p14:tracePt t="23191" x="4926013" y="2870200"/>
          <p14:tracePt t="23207" x="5018088" y="2870200"/>
          <p14:tracePt t="23232" x="5235575" y="2870200"/>
          <p14:tracePt t="23233" x="5253038" y="2870200"/>
          <p14:tracePt t="23234" x="5260975" y="2870200"/>
          <p14:tracePt t="23234" x="5268913" y="2870200"/>
          <p14:tracePt t="23241" x="5319713" y="2870200"/>
          <p14:tracePt t="23257" x="5429250" y="2879725"/>
          <p14:tracePt t="23275" x="5487988" y="2879725"/>
          <p14:tracePt t="23292" x="5487988" y="2870200"/>
          <p14:tracePt t="23353" x="5503863" y="2870200"/>
          <p14:tracePt t="23360" x="5513388" y="2870200"/>
          <p14:tracePt t="23384" x="5562600" y="2854325"/>
          <p14:tracePt t="23391" x="5588000" y="2854325"/>
          <p14:tracePt t="23408" x="5656263" y="2854325"/>
          <p14:tracePt t="23427" x="5773738" y="2836863"/>
          <p14:tracePt t="23453" x="5848350" y="2836863"/>
          <p14:tracePt t="23459" x="5848350" y="2828925"/>
          <p14:tracePt t="23460" x="5856288" y="2828925"/>
          <p14:tracePt t="23488" x="5865813" y="2828925"/>
          <p14:tracePt t="23492" x="5881688" y="2828925"/>
          <p14:tracePt t="23508" x="5940425" y="2820988"/>
          <p14:tracePt t="23509" x="5949950" y="2811463"/>
          <p14:tracePt t="23525" x="6016625" y="2795588"/>
          <p14:tracePt t="23526" x="6032500" y="2795588"/>
          <p14:tracePt t="23526" x="6032500" y="2786063"/>
          <p14:tracePt t="23552" x="6175375" y="2786063"/>
          <p14:tracePt t="23558" x="6183313" y="2786063"/>
          <p14:tracePt t="23582" x="6218238" y="2786063"/>
          <p14:tracePt t="23657" x="6226175" y="2786063"/>
          <p14:tracePt t="23663" x="6234113" y="2778125"/>
          <p14:tracePt t="23674" x="6267450" y="2778125"/>
          <p14:tracePt t="23691" x="6318250" y="2778125"/>
          <p14:tracePt t="23708" x="6384925" y="2795588"/>
          <p14:tracePt t="23709" x="6394450" y="2795588"/>
          <p14:tracePt t="23728" x="6477000" y="2803525"/>
          <p14:tracePt t="23729" x="6486525" y="2803525"/>
          <p14:tracePt t="23742" x="6511925" y="2803525"/>
          <p14:tracePt t="23907" x="6519863" y="2795588"/>
          <p14:tracePt t="23910" x="6527800" y="2795588"/>
          <p14:tracePt t="23928" x="6561138" y="2795588"/>
          <p14:tracePt t="23948" x="6594475" y="2786063"/>
          <p14:tracePt t="23969" x="6611938" y="2786063"/>
          <p14:tracePt t="23970" x="6611938" y="2778125"/>
          <p14:tracePt t="23997" x="6619875" y="2778125"/>
          <p14:tracePt t="24447" x="6611938" y="2778125"/>
          <p14:tracePt t="24460" x="6594475" y="2778125"/>
          <p14:tracePt t="24471" x="6586538" y="2803525"/>
          <p14:tracePt t="24487" x="6578600" y="2803525"/>
          <p14:tracePt t="24501" x="6553200" y="2820988"/>
          <p14:tracePt t="24517" x="6553200" y="2836863"/>
          <p14:tracePt t="24587" x="6545263" y="2836863"/>
          <p14:tracePt t="24589" x="6535738" y="2836863"/>
          <p14:tracePt t="24601" x="6527800" y="2846388"/>
          <p14:tracePt t="24611" x="6527800" y="2854325"/>
          <p14:tracePt t="24628" x="6511925" y="2862263"/>
          <p14:tracePt t="24650" x="6494463" y="2887663"/>
          <p14:tracePt t="24669" x="6469063" y="2905125"/>
          <p14:tracePt t="24670" x="6469063" y="2921000"/>
          <p14:tracePt t="24676" x="6461125" y="2921000"/>
          <p14:tracePt t="24692" x="6453188" y="2938463"/>
          <p14:tracePt t="24709" x="6443663" y="2938463"/>
          <p14:tracePt t="24736" x="6418263" y="2963863"/>
          <p14:tracePt t="24749" x="6410325" y="2963863"/>
          <p14:tracePt t="24759" x="6402388" y="2971800"/>
          <p14:tracePt t="24793" x="6384925" y="2971800"/>
          <p14:tracePt t="24803" x="6369050" y="2987675"/>
          <p14:tracePt t="24809" x="6359525" y="2987675"/>
          <p14:tracePt t="24832" x="6343650" y="2987675"/>
          <p14:tracePt t="24850" x="6326188" y="3005138"/>
          <p14:tracePt t="24869" x="6318250" y="3013075"/>
          <p14:tracePt t="24926" x="6292850" y="3013075"/>
          <p14:tracePt t="24929" x="6276975" y="3022600"/>
          <p14:tracePt t="24943" x="6192838" y="3046413"/>
          <p14:tracePt t="24954" x="6049963" y="3071813"/>
          <p14:tracePt t="24959" x="6032500" y="3089275"/>
          <p14:tracePt t="24960" x="6008688" y="3089275"/>
          <p14:tracePt t="24961" x="5999163" y="3097213"/>
          <p14:tracePt t="24962" x="5991225" y="3097213"/>
          <p14:tracePt t="24976" x="5856288" y="3130550"/>
          <p14:tracePt t="24977" x="5822950" y="3148013"/>
          <p14:tracePt t="24977" x="5797550" y="3148013"/>
          <p14:tracePt t="24978" x="5797550" y="3155950"/>
          <p14:tracePt t="24980" x="5781675" y="3155950"/>
          <p14:tracePt t="24989" x="5664200" y="3181350"/>
          <p14:tracePt t="25004" x="5495925" y="3232150"/>
          <p14:tracePt t="25004" x="5487988" y="3232150"/>
          <p14:tracePt t="25009" x="5445125" y="3240088"/>
          <p14:tracePt t="25028" x="5245100" y="3306763"/>
          <p14:tracePt t="25029" x="5235575" y="3306763"/>
          <p14:tracePt t="25030" x="5227638" y="3316288"/>
          <p14:tracePt t="25053" x="5076825" y="3365500"/>
          <p14:tracePt t="25054" x="5068888" y="3365500"/>
          <p14:tracePt t="25054" x="5059363" y="3365500"/>
          <p14:tracePt t="25059" x="5033963" y="3382963"/>
          <p14:tracePt t="25086" x="4900613" y="3433763"/>
          <p14:tracePt t="25104" x="4816475" y="3467100"/>
          <p14:tracePt t="25108" x="4791075" y="3475038"/>
          <p14:tracePt t="25111" x="4783138" y="3475038"/>
          <p14:tracePt t="25136" x="4699000" y="3508375"/>
          <p14:tracePt t="25141" x="4691063" y="3508375"/>
          <p14:tracePt t="25142" x="4691063" y="3517900"/>
          <p14:tracePt t="25144" x="4681538" y="3517900"/>
          <p14:tracePt t="25159" x="4648200" y="3525838"/>
          <p14:tracePt t="25160" x="4640263" y="3533775"/>
          <p14:tracePt t="25186" x="4540250" y="3559175"/>
          <p14:tracePt t="25193" x="4530725" y="3559175"/>
          <p14:tracePt t="25218" x="4456113" y="3576638"/>
          <p14:tracePt t="25226" x="4446588" y="3576638"/>
          <p14:tracePt t="25251" x="4405313" y="3576638"/>
          <p14:tracePt t="25259" x="4387850" y="3576638"/>
          <p14:tracePt t="25278" x="4321175" y="3592513"/>
          <p14:tracePt t="25297" x="4279900" y="3584575"/>
          <p14:tracePt t="25321" x="4262438" y="3576638"/>
          <p14:tracePt t="25325" x="4246563" y="3567113"/>
          <p14:tracePt t="25331" x="4246563" y="3551238"/>
          <p14:tracePt t="25355" x="4203700" y="3508375"/>
          <p14:tracePt t="25359" x="4203700" y="3500438"/>
          <p14:tracePt t="25360" x="4195763" y="3500438"/>
          <p14:tracePt t="25378" x="4178300" y="3459163"/>
          <p14:tracePt t="25400" x="4137025" y="3416300"/>
          <p14:tracePt t="25419" x="4119563" y="3408363"/>
          <p14:tracePt t="25774" x="4129088" y="3398838"/>
          <p14:tracePt t="25798" x="4137025" y="3398838"/>
          <p14:tracePt t="25916" x="4144963" y="3398838"/>
          <p14:tracePt t="25928" x="4162425" y="3398838"/>
          <p14:tracePt t="25958" x="4170363" y="3398838"/>
          <p14:tracePt t="26057" x="4178300" y="3398838"/>
          <p14:tracePt t="26066" x="4187825" y="3398838"/>
          <p14:tracePt t="26089" x="4203700" y="3398838"/>
          <p14:tracePt t="26137" x="4211638" y="3398838"/>
          <p14:tracePt t="26142" x="4221163" y="3398838"/>
          <p14:tracePt t="26144" x="4221163" y="3382963"/>
          <p14:tracePt t="26160" x="4270375" y="3375025"/>
          <p14:tracePt t="26177" x="4346575" y="3375025"/>
          <p14:tracePt t="26198" x="4438650" y="3365500"/>
          <p14:tracePt t="26220" x="4522788" y="3365500"/>
          <p14:tracePt t="26227" x="4540250" y="3365500"/>
          <p14:tracePt t="26251" x="4556125" y="3365500"/>
          <p14:tracePt t="26262" x="4564063" y="3365500"/>
          <p14:tracePt t="26277" x="4581525" y="3365500"/>
          <p14:tracePt t="26298" x="4606925" y="3357563"/>
          <p14:tracePt t="26320" x="4665663" y="3357563"/>
          <p14:tracePt t="26320" x="4673600" y="3357563"/>
          <p14:tracePt t="26337" x="4691063" y="3357563"/>
          <p14:tracePt t="26343" x="4706938" y="3357563"/>
          <p14:tracePt t="26360" x="4716463" y="3340100"/>
          <p14:tracePt t="26361" x="4724400" y="3340100"/>
          <p14:tracePt t="26876" x="4749800" y="3340100"/>
          <p14:tracePt t="26878" x="4757738" y="3332163"/>
          <p14:tracePt t="26898" x="4857750" y="3332163"/>
          <p14:tracePt t="26923" x="5084763" y="3332163"/>
          <p14:tracePt t="26927" x="5102225" y="3332163"/>
          <p14:tracePt t="26944" x="5235575" y="3340100"/>
          <p14:tracePt t="26972" x="5462588" y="3349625"/>
          <p14:tracePt t="26977" x="5480050" y="3340100"/>
          <p14:tracePt t="26999" x="5630863" y="3324225"/>
          <p14:tracePt t="27000" x="5638800" y="3324225"/>
          <p14:tracePt t="27018" x="5697538" y="3316288"/>
          <p14:tracePt t="27037" x="5722938" y="3316288"/>
          <p14:tracePt t="27067" x="5730875" y="3316288"/>
          <p14:tracePt t="27074" x="5738813" y="3298825"/>
          <p14:tracePt t="27078" x="5756275" y="3298825"/>
          <p14:tracePt t="27094" x="5807075" y="3298825"/>
          <p14:tracePt t="27111" x="5856288" y="3298825"/>
          <p14:tracePt t="27112" x="5881688" y="3298825"/>
          <p14:tracePt t="27138" x="5973763" y="3306763"/>
          <p14:tracePt t="27143" x="5991225" y="3306763"/>
          <p14:tracePt t="27148" x="6008688" y="3306763"/>
          <p14:tracePt t="27171" x="6057900" y="3316288"/>
          <p14:tracePt t="27178" x="6067425" y="3316288"/>
          <p14:tracePt t="27201" x="6142038" y="3316288"/>
          <p14:tracePt t="27222" x="6234113" y="3316288"/>
          <p14:tracePt t="27229" x="6242050" y="3324225"/>
          <p14:tracePt t="27230" x="6259513" y="3324225"/>
          <p14:tracePt t="27240" x="6284913" y="3324225"/>
          <p14:tracePt t="27252" x="6310313" y="3324225"/>
          <p14:tracePt t="27268" x="6343650" y="3324225"/>
          <p14:tracePt t="27279" x="6351588" y="3324225"/>
          <p14:tracePt t="27340" x="6359525" y="3324225"/>
          <p14:tracePt t="27347" x="6369050" y="3324225"/>
          <p14:tracePt t="27361" x="6435725" y="3324225"/>
          <p14:tracePt t="27378" x="6486525" y="3324225"/>
          <p14:tracePt t="27394" x="6527800" y="3324225"/>
          <p14:tracePt t="27395" x="6535738" y="3324225"/>
          <p14:tracePt t="27420" x="6553200" y="3324225"/>
          <p14:tracePt t="27542" x="6561138" y="3324225"/>
          <p14:tracePt t="27549" x="6578600" y="3324225"/>
          <p14:tracePt t="27570" x="6611938" y="3324225"/>
          <p14:tracePt t="28865" x="6594475" y="3324225"/>
          <p14:tracePt t="28870" x="6586538" y="3324225"/>
          <p14:tracePt t="28879" x="6553200" y="3340100"/>
          <p14:tracePt t="28896" x="6502400" y="3357563"/>
          <p14:tracePt t="28897" x="6494463" y="3365500"/>
          <p14:tracePt t="28923" x="6326188" y="3408363"/>
          <p14:tracePt t="28929" x="6300788" y="3408363"/>
          <p14:tracePt t="28946" x="6167438" y="3424238"/>
          <p14:tracePt t="28973" x="5907088" y="3467100"/>
          <p14:tracePt t="28974" x="5881688" y="3467100"/>
          <p14:tracePt t="28975" x="5873750" y="3467100"/>
          <p14:tracePt t="28979" x="5856288" y="3475038"/>
          <p14:tracePt t="28980" x="5832475" y="3475038"/>
          <p14:tracePt t="28981" x="5822950" y="3475038"/>
          <p14:tracePt t="28982" x="5815013" y="3475038"/>
          <p14:tracePt t="28983" x="5797550" y="3475038"/>
          <p14:tracePt t="28997" x="5689600" y="3482975"/>
          <p14:tracePt t="28997" x="5646738" y="3492500"/>
          <p14:tracePt t="29022" x="5327650" y="3559175"/>
          <p14:tracePt t="29028" x="5245100" y="3567113"/>
          <p14:tracePt t="29032" x="5186363" y="3576638"/>
          <p14:tracePt t="29033" x="5168900" y="3576638"/>
          <p14:tracePt t="29034" x="5160963" y="3592513"/>
          <p14:tracePt t="29035" x="5143500" y="3592513"/>
          <p14:tracePt t="29037" x="5110163" y="3600450"/>
          <p14:tracePt t="29038" x="5102225" y="3600450"/>
          <p14:tracePt t="29039" x="5076825" y="3600450"/>
          <p14:tracePt t="29056" x="4849813" y="3651250"/>
          <p14:tracePt t="29062" x="4783138" y="3659188"/>
          <p14:tracePt t="29063" x="4765675" y="3676650"/>
          <p14:tracePt t="29064" x="4749800" y="3676650"/>
          <p14:tracePt t="29065" x="4740275" y="3676650"/>
          <p14:tracePt t="29066" x="4732338" y="3676650"/>
          <p14:tracePt t="29072" x="4691063" y="3684588"/>
          <p14:tracePt t="29077" x="4606925" y="3702050"/>
          <p14:tracePt t="29078" x="4598988" y="3702050"/>
          <p14:tracePt t="29081" x="4556125" y="3717925"/>
          <p14:tracePt t="29098" x="4430713" y="3743325"/>
          <p14:tracePt t="29099" x="4413250" y="3743325"/>
          <p14:tracePt t="29100" x="4405313" y="3743325"/>
          <p14:tracePt t="29101" x="4397375" y="3743325"/>
          <p14:tracePt t="29123" x="4246563" y="3776663"/>
          <p14:tracePt t="29129" x="4237038" y="3776663"/>
          <p14:tracePt t="29146" x="4178300" y="3802063"/>
          <p14:tracePt t="29163" x="4111625" y="3811588"/>
          <p14:tracePt t="29190" x="4070350" y="3827463"/>
          <p14:tracePt t="29220" x="4060825" y="3844925"/>
          <p14:tracePt t="29223" x="4052888" y="3844925"/>
          <p14:tracePt t="29232" x="4035425" y="3844925"/>
          <p14:tracePt t="29233" x="4027488" y="3852863"/>
          <p14:tracePt t="29235" x="4019550" y="3852863"/>
          <p14:tracePt t="29248" x="3976688" y="3852863"/>
          <p14:tracePt t="29272" x="3884613" y="3860800"/>
          <p14:tracePt t="29277" x="3868738" y="3860800"/>
          <p14:tracePt t="29278" x="3859213" y="3860800"/>
          <p14:tracePt t="29282" x="3851275" y="3860800"/>
          <p14:tracePt t="29307" x="3767138" y="3860800"/>
          <p14:tracePt t="29308" x="3759200" y="3860800"/>
          <p14:tracePt t="29323" x="3700463" y="3860800"/>
          <p14:tracePt t="29328" x="3683000" y="3860800"/>
          <p14:tracePt t="29333" x="3675063" y="3860800"/>
          <p14:tracePt t="29355" x="3659188" y="3860800"/>
          <p14:tracePt t="29422" x="3659188" y="3844925"/>
          <p14:tracePt t="29842" x="3667125" y="3844925"/>
          <p14:tracePt t="29858" x="3675063" y="3852863"/>
          <p14:tracePt t="29863" x="3683000" y="3852863"/>
          <p14:tracePt t="29879" x="3708400" y="3852863"/>
          <p14:tracePt t="29899" x="3717925" y="3844925"/>
          <p14:tracePt t="29940" x="3741738" y="3844925"/>
          <p14:tracePt t="29948" x="3751263" y="3835400"/>
          <p14:tracePt t="29958" x="3784600" y="3835400"/>
          <p14:tracePt t="29974" x="3876675" y="3827463"/>
          <p14:tracePt t="29975" x="3884613" y="3827463"/>
          <p14:tracePt t="29975" x="3894138" y="3827463"/>
          <p14:tracePt t="29979" x="3917950" y="3827463"/>
          <p14:tracePt t="30000" x="4052888" y="3827463"/>
          <p14:tracePt t="30020" x="4170363" y="3827463"/>
          <p14:tracePt t="30021" x="4178300" y="3827463"/>
          <p14:tracePt t="30040" x="4254500" y="3827463"/>
          <p14:tracePt t="30064" x="4338638" y="3827463"/>
          <p14:tracePt t="30068" x="4371975" y="3827463"/>
          <p14:tracePt t="30070" x="4379913" y="3827463"/>
          <p14:tracePt t="30077" x="4422775" y="3827463"/>
          <p14:tracePt t="30080" x="4422775" y="3819525"/>
          <p14:tracePt t="30097" x="4481513" y="3802063"/>
          <p14:tracePt t="30116" x="4505325" y="3794125"/>
          <p14:tracePt t="30157" x="4514850" y="3794125"/>
          <p14:tracePt t="30173" x="4522788" y="3786188"/>
          <p14:tracePt t="30175" x="4540250" y="3786188"/>
          <p14:tracePt t="30182" x="4548188" y="3776663"/>
          <p14:tracePt t="30192" x="4556125" y="3760788"/>
          <p14:tracePt t="30642" x="4564063" y="3760788"/>
          <p14:tracePt t="30648" x="4581525" y="3760788"/>
          <p14:tracePt t="30659" x="4632325" y="3760788"/>
          <p14:tracePt t="30659" x="4640263" y="3760788"/>
          <p14:tracePt t="30673" x="4724400" y="3760788"/>
          <p14:tracePt t="30674" x="4732338" y="3760788"/>
          <p14:tracePt t="30680" x="4765675" y="3760788"/>
          <p14:tracePt t="30697" x="4926013" y="3768725"/>
          <p14:tracePt t="30698" x="4941888" y="3768725"/>
          <p14:tracePt t="30699" x="4959350" y="3776663"/>
          <p14:tracePt t="30700" x="4967288" y="3776663"/>
          <p14:tracePt t="30701" x="4975225" y="3776663"/>
          <p14:tracePt t="30702" x="4984750" y="3776663"/>
          <p14:tracePt t="30704" x="5010150" y="3776663"/>
          <p14:tracePt t="30721" x="5168900" y="3786188"/>
          <p14:tracePt t="30722" x="5176838" y="3786188"/>
          <p14:tracePt t="30731" x="5227638" y="3802063"/>
          <p14:tracePt t="30742" x="5294313" y="3802063"/>
          <p14:tracePt t="30756" x="5319713" y="3794125"/>
          <p14:tracePt t="30776" x="5353050" y="3776663"/>
          <p14:tracePt t="30778" x="5362575" y="3776663"/>
          <p14:tracePt t="30791" x="5378450" y="3776663"/>
          <p14:tracePt t="30819" x="5378450" y="3760788"/>
          <p14:tracePt t="30827" x="5386388" y="3760788"/>
          <p14:tracePt t="30832" x="5395913" y="3760788"/>
          <p14:tracePt t="30858" x="5445125" y="3743325"/>
          <p14:tracePt t="30864" x="5462588" y="3735388"/>
          <p14:tracePt t="30881" x="5470525" y="3735388"/>
          <p14:tracePt t="30938" x="5480050" y="3735388"/>
          <p14:tracePt t="30946" x="5487988" y="3735388"/>
          <p14:tracePt t="30948" x="5503863" y="3735388"/>
          <p14:tracePt t="30976" x="5689600" y="3776663"/>
          <p14:tracePt t="30977" x="5697538" y="3776663"/>
          <p14:tracePt t="30978" x="5715000" y="3776663"/>
          <p14:tracePt t="30980" x="5722938" y="3786188"/>
          <p14:tracePt t="30999" x="5899150" y="3802063"/>
          <p14:tracePt t="31000" x="5907088" y="3802063"/>
          <p14:tracePt t="31001" x="5924550" y="3802063"/>
          <p14:tracePt t="31018" x="6067425" y="3802063"/>
          <p14:tracePt t="31040" x="6192838" y="3802063"/>
          <p14:tracePt t="31040" x="6200775" y="3794125"/>
          <p14:tracePt t="31057" x="6242050" y="3794125"/>
          <p14:tracePt t="31063" x="6259513" y="3794125"/>
          <p14:tracePt t="31067" x="6267450" y="3794125"/>
          <p14:tracePt t="31081" x="6276975" y="3786188"/>
          <p14:tracePt t="31098" x="6310313" y="3786188"/>
          <p14:tracePt t="31117" x="6318250" y="3776663"/>
          <p14:tracePt t="31118" x="6326188" y="3776663"/>
          <p14:tracePt t="31141" x="6359525" y="3760788"/>
          <p14:tracePt t="31154" x="6369050" y="3760788"/>
          <p14:tracePt t="31155" x="6384925" y="3760788"/>
          <p14:tracePt t="31156" x="6384925" y="3752850"/>
          <p14:tracePt t="31174" x="6394450" y="3752850"/>
          <p14:tracePt t="31238" x="6402388" y="3752850"/>
          <p14:tracePt t="31244" x="6410325" y="3752850"/>
          <p14:tracePt t="31251" x="6427788" y="3743325"/>
          <p14:tracePt t="31275" x="6443663" y="3743325"/>
          <p14:tracePt t="31318" x="6443663" y="3735388"/>
          <p14:tracePt t="32177" x="6427788" y="3735388"/>
          <p14:tracePt t="32179" x="6418263" y="3735388"/>
          <p14:tracePt t="32191" x="6384925" y="3735388"/>
          <p14:tracePt t="32198" x="6369050" y="3743325"/>
          <p14:tracePt t="32219" x="6259513" y="3776663"/>
          <p14:tracePt t="32220" x="6251575" y="3776663"/>
          <p14:tracePt t="32242" x="6108700" y="3802063"/>
          <p14:tracePt t="32246" x="6075363" y="3811588"/>
          <p14:tracePt t="32249" x="6042025" y="3811588"/>
          <p14:tracePt t="32276" x="5822950" y="3870325"/>
          <p14:tracePt t="32276" x="5815013" y="3870325"/>
          <p14:tracePt t="32281" x="5789613" y="3870325"/>
          <p14:tracePt t="32298" x="5605463" y="3911600"/>
          <p14:tracePt t="32318" x="5362575" y="3970338"/>
          <p14:tracePt t="32343" x="5118100" y="4011613"/>
          <p14:tracePt t="32348" x="5084763" y="4021138"/>
          <p14:tracePt t="32365" x="4951413" y="4054475"/>
          <p14:tracePt t="32392" x="4765675" y="4113213"/>
          <p14:tracePt t="32399" x="4740275" y="4121150"/>
          <p14:tracePt t="32400" x="4724400" y="4121150"/>
          <p14:tracePt t="32401" x="4706938" y="4121150"/>
          <p14:tracePt t="32402" x="4706938" y="4138613"/>
          <p14:tracePt t="32419" x="4581525" y="4189413"/>
          <p14:tracePt t="32420" x="4573588" y="4189413"/>
          <p14:tracePt t="32442" x="4405313" y="4238625"/>
          <p14:tracePt t="32443" x="4397375" y="4238625"/>
          <p14:tracePt t="32443" x="4387850" y="4238625"/>
          <p14:tracePt t="32449" x="4354513" y="4248150"/>
          <p14:tracePt t="32477" x="4094163" y="4314825"/>
          <p14:tracePt t="32493" x="3968750" y="4330700"/>
          <p14:tracePt t="32498" x="3935413" y="4348163"/>
          <p14:tracePt t="32501" x="3894138" y="4356100"/>
          <p14:tracePt t="32503" x="3884613" y="4356100"/>
          <p14:tracePt t="32517" x="3800475" y="4365625"/>
          <p14:tracePt t="32518" x="3800475" y="4373563"/>
          <p14:tracePt t="32543" x="3649663" y="4414838"/>
          <p14:tracePt t="32553" x="3600450" y="4440238"/>
          <p14:tracePt t="32576" x="3516313" y="4457700"/>
          <p14:tracePt t="32583" x="3506788" y="4457700"/>
          <p14:tracePt t="32599" x="3482975" y="4457700"/>
          <p14:tracePt t="32617" x="3448050" y="4457700"/>
          <p14:tracePt t="32639" x="3440113" y="4457700"/>
          <p14:tracePt t="32689" x="3432175" y="4457700"/>
          <p14:tracePt t="32692" x="3424238" y="4457700"/>
          <p14:tracePt t="32698" x="3406775" y="4432300"/>
          <p14:tracePt t="32718" x="3365500" y="4406900"/>
          <p14:tracePt t="32733" x="3355975" y="4389438"/>
          <p14:tracePt t="32759" x="3355975" y="4381500"/>
          <p14:tracePt t="32776" x="3355975" y="4373563"/>
          <p14:tracePt t="32803" x="3355975" y="4365625"/>
          <p14:tracePt t="32828" x="3365500" y="4365625"/>
          <p14:tracePt t="32937" x="3373438" y="4365625"/>
          <p14:tracePt t="32960" x="3381375" y="4365625"/>
          <p14:tracePt t="33019" x="3389313" y="4365625"/>
          <p14:tracePt t="33032" x="3406775" y="4365625"/>
          <p14:tracePt t="33062" x="3414713" y="4365625"/>
          <p14:tracePt t="33077" x="3424238" y="4365625"/>
          <p14:tracePt t="33082" x="3432175" y="4365625"/>
          <p14:tracePt t="33099" x="3498850" y="4365625"/>
          <p14:tracePt t="33127" x="3675063" y="4365625"/>
          <p14:tracePt t="33129" x="3717925" y="4365625"/>
          <p14:tracePt t="33133" x="3741738" y="4365625"/>
          <p14:tracePt t="33140" x="3825875" y="4365625"/>
          <p14:tracePt t="33142" x="3835400" y="4365625"/>
          <p14:tracePt t="33143" x="3843338" y="4365625"/>
          <p14:tracePt t="33145" x="3851275" y="4365625"/>
          <p14:tracePt t="33149" x="3884613" y="4365625"/>
          <p14:tracePt t="33173" x="4035425" y="4365625"/>
          <p14:tracePt t="33175" x="4044950" y="4365625"/>
          <p14:tracePt t="33194" x="4086225" y="4348163"/>
          <p14:tracePt t="33199" x="4094163" y="4348163"/>
          <p14:tracePt t="33216" x="4103688" y="4340225"/>
          <p14:tracePt t="33397" x="4119563" y="4340225"/>
          <p14:tracePt t="33406" x="4129088" y="4340225"/>
          <p14:tracePt t="33418" x="4144963" y="4340225"/>
          <p14:tracePt t="33419" x="4144963" y="4348163"/>
          <p14:tracePt t="33420" x="4162425" y="4348163"/>
          <p14:tracePt t="33443" x="4211638" y="4373563"/>
          <p14:tracePt t="33445" x="4221163" y="4373563"/>
          <p14:tracePt t="33445" x="4221163" y="4389438"/>
          <p14:tracePt t="33451" x="4229100" y="4389438"/>
          <p14:tracePt t="33472" x="4295775" y="4406900"/>
          <p14:tracePt t="33497" x="4313238" y="4414838"/>
          <p14:tracePt t="33500" x="4329113" y="4414838"/>
          <p14:tracePt t="33518" x="4379913" y="4432300"/>
          <p14:tracePt t="33540" x="4430713" y="4432300"/>
          <p14:tracePt t="33549" x="4464050" y="4432300"/>
          <p14:tracePt t="33577" x="4606925" y="4432300"/>
          <p14:tracePt t="33582" x="4632325" y="4424363"/>
          <p14:tracePt t="33585" x="4640263" y="4424363"/>
          <p14:tracePt t="33600" x="4691063" y="4414838"/>
          <p14:tracePt t="33618" x="4765675" y="4406900"/>
          <p14:tracePt t="33643" x="4775200" y="4389438"/>
          <p14:tracePt t="33650" x="4775200" y="4381500"/>
          <p14:tracePt t="33677" x="4799013" y="4373563"/>
          <p14:tracePt t="33693" x="4808538" y="4373563"/>
          <p14:tracePt t="33693" x="4808538" y="4365625"/>
          <p14:tracePt t="33708" x="4841875" y="4365625"/>
          <p14:tracePt t="33717" x="4875213" y="4365625"/>
          <p14:tracePt t="33717" x="4883150" y="4365625"/>
          <p14:tracePt t="33743" x="5010150" y="4365625"/>
          <p14:tracePt t="33749" x="5018088" y="4365625"/>
          <p14:tracePt t="33752" x="5026025" y="4365625"/>
          <p14:tracePt t="34398" x="5026025" y="4348163"/>
          <p14:tracePt t="34406" x="5051425" y="4348163"/>
          <p14:tracePt t="34417" x="5068888" y="4340225"/>
          <p14:tracePt t="34444" x="5278438" y="4322763"/>
          <p14:tracePt t="34444" x="5294313" y="4322763"/>
          <p14:tracePt t="34451" x="5319713" y="4322763"/>
          <p14:tracePt t="34461" x="5445125" y="4306888"/>
          <p14:tracePt t="34480" x="5605463" y="4281488"/>
          <p14:tracePt t="34486" x="5646738" y="4264025"/>
          <p14:tracePt t="34489" x="5656263" y="4264025"/>
          <p14:tracePt t="34490" x="5672138" y="4256088"/>
          <p14:tracePt t="34500" x="5715000" y="4248150"/>
          <p14:tracePt t="34517" x="5773738" y="4222750"/>
          <p14:tracePt t="34518" x="5781675" y="4213225"/>
          <p14:tracePt t="34538" x="5891213" y="4171950"/>
          <p14:tracePt t="34540" x="5899150" y="4164013"/>
          <p14:tracePt t="34550" x="5932488" y="4138613"/>
          <p14:tracePt t="34578" x="6008688" y="4121150"/>
          <p14:tracePt t="34583" x="6016625" y="4121150"/>
          <p14:tracePt t="34588" x="6024563" y="4121150"/>
          <p14:tracePt t="34611" x="6049963" y="4121150"/>
          <p14:tracePt t="34627" x="6075363" y="4121150"/>
          <p14:tracePt t="34640" x="6108700" y="4121150"/>
          <p14:tracePt t="34651" x="6142038" y="4121150"/>
          <p14:tracePt t="34661" x="6192838" y="4121150"/>
          <p14:tracePt t="34661" x="6200775" y="4121150"/>
          <p14:tracePt t="34678" x="6267450" y="4121150"/>
          <p14:tracePt t="34692" x="6310313" y="4121150"/>
          <p14:tracePt t="34693" x="6318250" y="4121150"/>
          <p14:tracePt t="34701" x="6343650" y="4121150"/>
          <p14:tracePt t="34717" x="6394450" y="4121150"/>
          <p14:tracePt t="34744" x="6402388" y="4121150"/>
          <p14:tracePt t="34799" x="6410325" y="4121150"/>
          <p14:tracePt t="34805" x="6427788" y="4121150"/>
          <p14:tracePt t="34818" x="6435725" y="4121150"/>
          <p14:tracePt t="34898" x="6443663" y="4121150"/>
          <p14:tracePt t="34910" x="6469063" y="4121150"/>
          <p14:tracePt t="34917" x="6469063" y="4113213"/>
          <p14:tracePt t="34938" x="6477000" y="4113213"/>
          <p14:tracePt t="35697" x="6469063" y="4113213"/>
          <p14:tracePt t="35699" x="6461125" y="4113213"/>
          <p14:tracePt t="35713" x="6418263" y="4121150"/>
          <p14:tracePt t="35713" x="6410325" y="4121150"/>
          <p14:tracePt t="35717" x="6402388" y="4121150"/>
          <p14:tracePt t="35737" x="6318250" y="4154488"/>
          <p14:tracePt t="35738" x="6292850" y="4164013"/>
          <p14:tracePt t="35739" x="6284913" y="4164013"/>
          <p14:tracePt t="35762" x="6149975" y="4222750"/>
          <p14:tracePt t="35767" x="6116638" y="4230688"/>
          <p14:tracePt t="35769" x="6108700" y="4238625"/>
          <p14:tracePt t="35780" x="6042025" y="4264025"/>
          <p14:tracePt t="35785" x="6032500" y="4271963"/>
          <p14:tracePt t="35801" x="5940425" y="4314825"/>
          <p14:tracePt t="35818" x="5815013" y="4348163"/>
          <p14:tracePt t="35819" x="5789613" y="4356100"/>
          <p14:tracePt t="35838" x="5621338" y="4406900"/>
          <p14:tracePt t="35839" x="5605463" y="4406900"/>
          <p14:tracePt t="35862" x="5370513" y="4457700"/>
          <p14:tracePt t="35863" x="5353050" y="4457700"/>
          <p14:tracePt t="35868" x="5319713" y="4473575"/>
          <p14:tracePt t="35896" x="5059363" y="4524375"/>
          <p14:tracePt t="35910" x="4951413" y="4541838"/>
          <p14:tracePt t="35918" x="4916488" y="4557713"/>
          <p14:tracePt t="35937" x="4833938" y="4575175"/>
          <p14:tracePt t="35938" x="4824413" y="4583113"/>
          <p14:tracePt t="35961" x="4808538" y="4600575"/>
          <p14:tracePt t="35965" x="4808538" y="4608513"/>
          <p14:tracePt t="35976" x="4808538" y="4616450"/>
          <p14:tracePt t="35977" x="4791075" y="4616450"/>
          <p14:tracePt t="35999" x="4783138" y="4641850"/>
          <p14:tracePt t="36016" x="4775200" y="4641850"/>
          <p14:tracePt t="36022" x="4775200" y="4649788"/>
          <p14:tracePt t="36035" x="4740275" y="4649788"/>
          <p14:tracePt t="36062" x="4657725" y="4667250"/>
          <p14:tracePt t="36067" x="4648200" y="4684713"/>
          <p14:tracePt t="36071" x="4640263" y="4684713"/>
          <p14:tracePt t="36081" x="4581525" y="4692650"/>
          <p14:tracePt t="36086" x="4573588" y="4700588"/>
          <p14:tracePt t="36087" x="4564063" y="4700588"/>
          <p14:tracePt t="36110" x="4481513" y="4725988"/>
          <p14:tracePt t="36118" x="4446588" y="4733925"/>
          <p14:tracePt t="36138" x="4371975" y="4751388"/>
          <p14:tracePt t="36139" x="4364038" y="4751388"/>
          <p14:tracePt t="36162" x="4246563" y="4792663"/>
          <p14:tracePt t="36167" x="4203700" y="4810125"/>
          <p14:tracePt t="36171" x="4178300" y="4818063"/>
          <p14:tracePt t="36198" x="3976688" y="4876800"/>
          <p14:tracePt t="36201" x="3952875" y="4876800"/>
          <p14:tracePt t="36202" x="3943350" y="4876800"/>
          <p14:tracePt t="36205" x="3935413" y="4894263"/>
          <p14:tracePt t="36206" x="3927475" y="4894263"/>
          <p14:tracePt t="36219" x="3859213" y="4910138"/>
          <p14:tracePt t="36220" x="3843338" y="4910138"/>
          <p14:tracePt t="36242" x="3767138" y="4953000"/>
          <p14:tracePt t="36247" x="3741738" y="4960938"/>
          <p14:tracePt t="36252" x="3733800" y="4960938"/>
          <p14:tracePt t="36279" x="3700463" y="4994275"/>
          <p14:tracePt t="36286" x="3700463" y="5002213"/>
          <p14:tracePt t="36302" x="3683000" y="5019675"/>
          <p14:tracePt t="36319" x="3616325" y="5027613"/>
          <p14:tracePt t="36338" x="3565525" y="5037138"/>
          <p14:tracePt t="36346" x="3532188" y="5037138"/>
          <p14:tracePt t="36360" x="3482975" y="5037138"/>
          <p14:tracePt t="36368" x="3465513" y="5037138"/>
          <p14:tracePt t="36396" x="3440113" y="5037138"/>
          <p14:tracePt t="36460" x="3440113" y="5019675"/>
          <p14:tracePt t="36461" x="3432175" y="5019675"/>
          <p14:tracePt t="36469" x="3432175" y="5011738"/>
          <p14:tracePt t="36470" x="3424238" y="5011738"/>
          <p14:tracePt t="36475" x="3424238" y="5002213"/>
          <p14:tracePt t="36498" x="3406775" y="4994275"/>
          <p14:tracePt t="36509" x="3406775" y="4978400"/>
          <p14:tracePt t="36538" x="3406775" y="4968875"/>
          <p14:tracePt t="36576" x="3406775" y="4960938"/>
          <p14:tracePt t="36603" x="3406775" y="4953000"/>
          <p14:tracePt t="36610" x="3398838" y="4953000"/>
          <p14:tracePt t="36619" x="3398838" y="4935538"/>
          <p14:tracePt t="36638" x="3389313" y="4935538"/>
          <p14:tracePt t="36658" x="3355975" y="4910138"/>
          <p14:tracePt t="36669" x="3348038" y="4894263"/>
          <p14:tracePt t="36696" x="3306763" y="4876800"/>
          <p14:tracePt t="36701" x="3297238" y="4876800"/>
          <p14:tracePt t="36828" x="3297238" y="4868863"/>
          <p14:tracePt t="37616" x="3306763" y="4868863"/>
          <p14:tracePt t="37622" x="3322638" y="4868863"/>
          <p14:tracePt t="37664" x="3330575" y="4868863"/>
          <p14:tracePt t="37698" x="3340100" y="4868863"/>
          <p14:tracePt t="37704" x="3340100" y="4876800"/>
          <p14:tracePt t="37714" x="3348038" y="4876800"/>
          <p14:tracePt t="37716" x="3365500" y="4876800"/>
          <p14:tracePt t="37726" x="3373438" y="4876800"/>
          <p14:tracePt t="37737" x="3406775" y="4876800"/>
          <p14:tracePt t="37738" x="3414713" y="4876800"/>
          <p14:tracePt t="37763" x="3473450" y="4894263"/>
          <p14:tracePt t="37769" x="3490913" y="4894263"/>
          <p14:tracePt t="37786" x="3575050" y="4894263"/>
          <p14:tracePt t="37813" x="3675063" y="4902200"/>
          <p14:tracePt t="37813" x="3683000" y="4902200"/>
          <p14:tracePt t="37820" x="3708400" y="4902200"/>
          <p14:tracePt t="37839" x="3810000" y="4910138"/>
          <p14:tracePt t="37862" x="3910013" y="4910138"/>
          <p14:tracePt t="37870" x="3935413" y="4910138"/>
          <p14:tracePt t="37897" x="4060825" y="4910138"/>
          <p14:tracePt t="37904" x="4094163" y="4910138"/>
          <p14:tracePt t="37905" x="4103688" y="4910138"/>
          <p14:tracePt t="37907" x="4119563" y="4910138"/>
          <p14:tracePt t="37920" x="4170363" y="4910138"/>
          <p14:tracePt t="37938" x="4287838" y="4910138"/>
          <p14:tracePt t="37960" x="4387850" y="4919663"/>
          <p14:tracePt t="37961" x="4397375" y="4919663"/>
          <p14:tracePt t="37983" x="4505325" y="4919663"/>
          <p14:tracePt t="37988" x="4522788" y="4919663"/>
          <p14:tracePt t="38001" x="4564063" y="4919663"/>
          <p14:tracePt t="38004" x="4581525" y="4919663"/>
          <p14:tracePt t="38005" x="4589463" y="4919663"/>
          <p14:tracePt t="38020" x="4640263" y="4919663"/>
          <p14:tracePt t="38037" x="4749800" y="4919663"/>
          <p14:tracePt t="38038" x="4757738" y="4919663"/>
          <p14:tracePt t="38056" x="4883150" y="4910138"/>
          <p14:tracePt t="38057" x="4892675" y="4910138"/>
          <p14:tracePt t="38058" x="4900613" y="4910138"/>
          <p14:tracePt t="38070" x="4967288" y="4894263"/>
          <p14:tracePt t="38087" x="5059363" y="4894263"/>
          <p14:tracePt t="38114" x="5110163" y="4902200"/>
          <p14:tracePt t="38608" x="5127625" y="4902200"/>
          <p14:tracePt t="38609" x="5135563" y="4902200"/>
          <p14:tracePt t="38613" x="5143500" y="4902200"/>
          <p14:tracePt t="38621" x="5151438" y="4894263"/>
          <p14:tracePt t="38637" x="5227638" y="4894263"/>
          <p14:tracePt t="38659" x="5395913" y="4894263"/>
          <p14:tracePt t="38660" x="5403850" y="4894263"/>
          <p14:tracePt t="38681" x="5529263" y="4902200"/>
          <p14:tracePt t="38686" x="5562600" y="4902200"/>
          <p14:tracePt t="38689" x="5588000" y="4902200"/>
          <p14:tracePt t="38714" x="5672138" y="4902200"/>
          <p14:tracePt t="38730" x="5689600" y="4902200"/>
          <p14:tracePt t="39686" x="5672138" y="4910138"/>
          <p14:tracePt t="39689" x="5664200" y="4910138"/>
          <p14:tracePt t="39707" x="5621338" y="4953000"/>
          <p14:tracePt t="39730" x="5562600" y="4994275"/>
          <p14:tracePt t="39731" x="5546725" y="4994275"/>
          <p14:tracePt t="39748" x="5487988" y="5027613"/>
          <p14:tracePt t="39754" x="5480050" y="5027613"/>
          <p14:tracePt t="39771" x="5403850" y="5045075"/>
          <p14:tracePt t="39788" x="5353050" y="5060950"/>
          <p14:tracePt t="39805" x="5286375" y="5060950"/>
          <p14:tracePt t="39806" x="5268913" y="5060950"/>
          <p14:tracePt t="39831" x="5168900" y="5060950"/>
          <p14:tracePt t="39832" x="5160963" y="5060950"/>
          <p14:tracePt t="39838" x="5143500" y="5060950"/>
          <p14:tracePt t="39865" x="4984750" y="5060950"/>
          <p14:tracePt t="39881" x="4916488" y="5060950"/>
          <p14:tracePt t="39886" x="4908550" y="5060950"/>
          <p14:tracePt t="39887" x="4908550" y="5070475"/>
          <p14:tracePt t="39890" x="4900613" y="5070475"/>
          <p14:tracePt t="39908" x="4833938" y="5078413"/>
          <p14:tracePt t="39910" x="4824413" y="5086350"/>
          <p14:tracePt t="39932" x="4740275" y="5111750"/>
          <p14:tracePt t="39937" x="4706938" y="5119688"/>
          <p14:tracePt t="39941" x="4691063" y="5119688"/>
          <p14:tracePt t="39965" x="4438650" y="5170488"/>
          <p14:tracePt t="39966" x="4430713" y="5170488"/>
          <p14:tracePt t="39971" x="4371975" y="5170488"/>
          <p14:tracePt t="39988" x="4162425" y="5195888"/>
          <p14:tracePt t="40007" x="3976688" y="5195888"/>
          <p14:tracePt t="40008" x="3968750" y="5195888"/>
          <p14:tracePt t="40031" x="3810000" y="5195888"/>
          <p14:tracePt t="40038" x="3784600" y="5195888"/>
          <p14:tracePt t="40055" x="3733800" y="5195888"/>
          <p14:tracePt t="40083" x="3600450" y="5213350"/>
          <p14:tracePt t="40084" x="3600450" y="5229225"/>
          <p14:tracePt t="40088" x="3575050" y="5229225"/>
          <p14:tracePt t="40109" x="3432175" y="5246688"/>
          <p14:tracePt t="40134" x="3281363" y="5280025"/>
          <p14:tracePt t="40138" x="3271838" y="5280025"/>
          <p14:tracePt t="40142" x="3238500" y="5287963"/>
          <p14:tracePt t="40143" x="3230563" y="5287963"/>
          <p14:tracePt t="40144" x="3230563" y="5295900"/>
          <p14:tracePt t="40165" x="3138488" y="5330825"/>
          <p14:tracePt t="40169" x="3113088" y="5330825"/>
          <p14:tracePt t="40173" x="3105150" y="5338763"/>
          <p14:tracePt t="40188" x="3054350" y="5356225"/>
          <p14:tracePt t="40189" x="3046413" y="5364163"/>
          <p14:tracePt t="40205" x="3028950" y="5364163"/>
          <p14:tracePt t="40229" x="3021013" y="5372100"/>
          <p14:tracePt t="40408" x="3021013" y="5380038"/>
          <p14:tracePt t="40436" x="3028950" y="5380038"/>
          <p14:tracePt t="40486" x="3036888" y="5380038"/>
          <p14:tracePt t="40499" x="3046413" y="5380038"/>
          <p14:tracePt t="40598" x="3054350" y="5380038"/>
          <p14:tracePt t="40646" x="3071813" y="5380038"/>
          <p14:tracePt t="40667" x="3071813" y="5397500"/>
          <p14:tracePt t="40812" x="3079750" y="5397500"/>
          <p14:tracePt t="40832" x="3079750" y="5405438"/>
          <p14:tracePt t="40967" x="3087688" y="5405438"/>
          <p14:tracePt t="40978" x="3095625" y="5405438"/>
          <p14:tracePt t="40990" x="3113088" y="5405438"/>
          <p14:tracePt t="41001" x="3121025" y="5405438"/>
          <p14:tracePt t="41006" x="3130550" y="5397500"/>
          <p14:tracePt t="41034" x="3197225" y="5397500"/>
          <p14:tracePt t="41039" x="3205163" y="5397500"/>
          <p14:tracePt t="41040" x="3213100" y="5397500"/>
          <p14:tracePt t="41056" x="3281363" y="5397500"/>
          <p14:tracePt t="41083" x="3389313" y="5397500"/>
          <p14:tracePt t="41089" x="3414713" y="5405438"/>
          <p14:tracePt t="41090" x="3424238" y="5405438"/>
          <p14:tracePt t="41115" x="3448050" y="5405438"/>
          <p14:tracePt t="41166" x="3457575" y="5405438"/>
          <p14:tracePt t="41169" x="3465513" y="5405438"/>
          <p14:tracePt t="41173" x="3473450" y="5405438"/>
          <p14:tracePt t="41189" x="3557588" y="5405438"/>
          <p14:tracePt t="41190" x="3582988" y="5405438"/>
          <p14:tracePt t="41209" x="3717925" y="5405438"/>
          <p14:tracePt t="41211" x="3725863" y="5405438"/>
          <p14:tracePt t="41212" x="3741738" y="5405438"/>
          <p14:tracePt t="41234" x="3952875" y="5422900"/>
          <p14:tracePt t="41240" x="3976688" y="5422900"/>
          <p14:tracePt t="41240" x="4002088" y="5422900"/>
          <p14:tracePt t="41252" x="4086225" y="5438775"/>
          <p14:tracePt t="41253" x="4094163" y="5438775"/>
          <p14:tracePt t="41253" x="4103688" y="5438775"/>
          <p14:tracePt t="41256" x="4119563" y="5438775"/>
          <p14:tracePt t="41284" x="4211638" y="5438775"/>
          <p14:tracePt t="41285" x="4221163" y="5438775"/>
          <p14:tracePt t="41289" x="4229100" y="5438775"/>
          <p14:tracePt t="41308" x="4329113" y="5438775"/>
          <p14:tracePt t="41309" x="4338638" y="5438775"/>
          <p14:tracePt t="41334" x="4548188" y="5438775"/>
          <p14:tracePt t="41335" x="4564063" y="5438775"/>
          <p14:tracePt t="41339" x="4598988" y="5438775"/>
          <p14:tracePt t="41367" x="5010150" y="5430838"/>
          <p14:tracePt t="41367" x="5026025" y="5430838"/>
          <p14:tracePt t="41378" x="5135563" y="5430838"/>
          <p14:tracePt t="41384" x="5194300" y="5422900"/>
          <p14:tracePt t="41399" x="5268913" y="5414963"/>
          <p14:tracePt t="41407" x="5294313" y="5414963"/>
          <p14:tracePt t="41429" x="5311775" y="5414963"/>
          <p14:tracePt t="41480" x="5311775" y="5397500"/>
          <p14:tracePt t="41488" x="5319713" y="5389563"/>
          <p14:tracePt t="41502" x="5362575" y="5380038"/>
          <p14:tracePt t="41506" x="5378450" y="5380038"/>
          <p14:tracePt t="41533" x="5429250" y="5356225"/>
          <p14:tracePt t="41534" x="5437188" y="5356225"/>
          <p14:tracePt t="41540" x="5445125" y="5356225"/>
          <p14:tracePt t="42435" x="5462588" y="5356225"/>
          <p14:tracePt t="42458" x="5470525" y="5356225"/>
          <p14:tracePt t="42488" x="5480050" y="5356225"/>
          <p14:tracePt t="42507" x="5487988" y="5356225"/>
          <p14:tracePt t="42518" x="5487988" y="5346700"/>
          <p14:tracePt t="42532" x="5513388" y="5346700"/>
          <p14:tracePt t="42540" x="5529263" y="5346700"/>
          <p14:tracePt t="42557" x="5588000" y="5356225"/>
          <p14:tracePt t="42578" x="5672138" y="5364163"/>
          <p14:tracePt t="42601" x="5697538" y="5364163"/>
          <p14:tracePt t="42677" x="5715000" y="5364163"/>
          <p14:tracePt t="42682" x="5722938" y="5372100"/>
          <p14:tracePt t="42690" x="5722938" y="5380038"/>
          <p14:tracePt t="42715" x="5756275" y="5397500"/>
          <p14:tracePt t="42818" x="5756275" y="5405438"/>
          <p14:tracePt t="43455" x="5748338" y="5405438"/>
          <p14:tracePt t="43456" x="5738813" y="5405438"/>
          <p14:tracePt t="43458" x="5730875" y="5405438"/>
          <p14:tracePt t="43478" x="5656263" y="5414963"/>
          <p14:tracePt t="43479" x="5656263" y="5422900"/>
          <p14:tracePt t="43501" x="5621338" y="5422900"/>
          <p14:tracePt t="48936" x="5613400" y="5422900"/>
          <p14:tracePt t="48937" x="5613400" y="5438775"/>
          <p14:tracePt t="48939" x="5605463" y="5438775"/>
          <p14:tracePt t="48946" x="5580063" y="5448300"/>
          <p14:tracePt t="48972" x="5403850" y="5489575"/>
          <p14:tracePt t="48973" x="5395913" y="5489575"/>
          <p14:tracePt t="48979" x="5370513" y="5497513"/>
          <p14:tracePt t="48998" x="5245100" y="5548313"/>
          <p14:tracePt t="48999" x="5235575" y="5548313"/>
          <p14:tracePt t="49000" x="5227638" y="5548313"/>
          <p14:tracePt t="49001" x="5210175" y="5548313"/>
          <p14:tracePt t="49022" x="5118100" y="5607050"/>
          <p14:tracePt t="49027" x="5110163" y="5614988"/>
          <p14:tracePt t="49028" x="5102225" y="5614988"/>
          <p14:tracePt t="49031" x="5102225" y="5624513"/>
          <p14:tracePt t="49054" x="5059363" y="5657850"/>
          <p14:tracePt t="49055" x="5043488" y="5657850"/>
          <p14:tracePt t="49074" x="5000625" y="5699125"/>
          <p14:tracePt t="49079" x="4992688" y="5699125"/>
          <p14:tracePt t="49080" x="4992688" y="5708650"/>
          <p14:tracePt t="49081" x="4984750" y="5708650"/>
          <p14:tracePt t="49096" x="4959350" y="5741988"/>
          <p14:tracePt t="49113" x="4916488" y="5775325"/>
          <p14:tracePt t="49130" x="4908550" y="5783263"/>
          <p14:tracePt t="49146" x="4900613" y="5783263"/>
          <p14:tracePt t="50018" x="4900613" y="579120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og with collar sitting outdoors on wood park bench">
            <a:extLst>
              <a:ext uri="{FF2B5EF4-FFF2-40B4-BE49-F238E27FC236}">
                <a16:creationId xmlns:a16="http://schemas.microsoft.com/office/drawing/2014/main" id="{9415E28A-7A59-2E4A-3E9E-3029402CC7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24" y="2281939"/>
            <a:ext cx="2250414" cy="15002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 descr="Dog with collar sitting outdoors on wood park bench">
            <a:extLst>
              <a:ext uri="{FF2B5EF4-FFF2-40B4-BE49-F238E27FC236}">
                <a16:creationId xmlns:a16="http://schemas.microsoft.com/office/drawing/2014/main" id="{2F451D0B-7C3B-9C35-F324-2BC9E0554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038" y="1501324"/>
            <a:ext cx="4913328" cy="32755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605261A-D3D0-322C-D1BF-FE20B7CCECB4}"/>
              </a:ext>
            </a:extLst>
          </p:cNvPr>
          <p:cNvSpPr/>
          <p:nvPr/>
        </p:nvSpPr>
        <p:spPr>
          <a:xfrm>
            <a:off x="7845555" y="82296"/>
            <a:ext cx="3872990" cy="1212575"/>
          </a:xfrm>
          <a:prstGeom prst="wedgeRoundRectCallout">
            <a:avLst>
              <a:gd name="adj1" fmla="val -40282"/>
              <a:gd name="adj2" fmla="val 10756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dirty="0"/>
              <a:t>büyük köpek</a:t>
            </a:r>
          </a:p>
          <a:p>
            <a:r>
              <a:rPr lang="tr-TR" sz="3200" dirty="0"/>
              <a:t>(</a:t>
            </a:r>
            <a:r>
              <a:rPr lang="tr-TR" sz="3200" dirty="0" err="1"/>
              <a:t>big</a:t>
            </a:r>
            <a:r>
              <a:rPr lang="tr-TR" sz="3200" dirty="0"/>
              <a:t> </a:t>
            </a:r>
            <a:r>
              <a:rPr lang="tr-TR" sz="3200" dirty="0" err="1"/>
              <a:t>dog</a:t>
            </a:r>
            <a:r>
              <a:rPr lang="tr-TR" sz="3200" dirty="0"/>
              <a:t>) </a:t>
            </a:r>
            <a:endParaRPr lang="en-US" sz="3200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A0A36D9A-47FD-C11C-A27F-F775853C3E96}"/>
              </a:ext>
            </a:extLst>
          </p:cNvPr>
          <p:cNvSpPr/>
          <p:nvPr/>
        </p:nvSpPr>
        <p:spPr>
          <a:xfrm>
            <a:off x="0" y="0"/>
            <a:ext cx="4346448" cy="870857"/>
          </a:xfrm>
          <a:prstGeom prst="wedgeRoundRectCallout">
            <a:avLst>
              <a:gd name="adj1" fmla="val 42885"/>
              <a:gd name="adj2" fmla="val 24130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dirty="0"/>
              <a:t>küçük köpek </a:t>
            </a:r>
          </a:p>
          <a:p>
            <a:r>
              <a:rPr lang="tr-TR" sz="3200" dirty="0"/>
              <a:t>(</a:t>
            </a:r>
            <a:r>
              <a:rPr lang="tr-TR" sz="3200" dirty="0" err="1"/>
              <a:t>small</a:t>
            </a:r>
            <a:r>
              <a:rPr lang="tr-TR" sz="3200" dirty="0"/>
              <a:t> köpek)</a:t>
            </a:r>
            <a:endParaRPr lang="en-US" sz="3200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CACEBBD2-9188-C908-36C0-D1EE9B7AF607}"/>
              </a:ext>
            </a:extLst>
          </p:cNvPr>
          <p:cNvSpPr/>
          <p:nvPr/>
        </p:nvSpPr>
        <p:spPr>
          <a:xfrm>
            <a:off x="0" y="2708019"/>
            <a:ext cx="3004782" cy="1063982"/>
          </a:xfrm>
          <a:prstGeom prst="wedgeRoundRectCallout">
            <a:avLst>
              <a:gd name="adj1" fmla="val 82220"/>
              <a:gd name="adj2" fmla="val -92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/>
              <a:t>güzel köpek</a:t>
            </a:r>
          </a:p>
          <a:p>
            <a:r>
              <a:rPr lang="tr-TR" sz="2800" dirty="0"/>
              <a:t>(</a:t>
            </a:r>
            <a:r>
              <a:rPr lang="tr-TR" sz="2800" dirty="0" err="1"/>
              <a:t>beautiful</a:t>
            </a:r>
            <a:r>
              <a:rPr lang="tr-TR" sz="2800" dirty="0"/>
              <a:t> </a:t>
            </a:r>
            <a:r>
              <a:rPr lang="tr-TR" sz="2800" dirty="0" err="1"/>
              <a:t>dog</a:t>
            </a:r>
            <a:r>
              <a:rPr lang="tr-TR" sz="2800" dirty="0"/>
              <a:t>)</a:t>
            </a:r>
            <a:endParaRPr lang="en-US" sz="2800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C146724-5973-A4A9-468A-BE739F7D724B}"/>
              </a:ext>
            </a:extLst>
          </p:cNvPr>
          <p:cNvSpPr/>
          <p:nvPr/>
        </p:nvSpPr>
        <p:spPr>
          <a:xfrm>
            <a:off x="6682756" y="4776876"/>
            <a:ext cx="5516880" cy="1066924"/>
          </a:xfrm>
          <a:prstGeom prst="wedgeRoundRectCallout">
            <a:avLst>
              <a:gd name="adj1" fmla="val -29087"/>
              <a:gd name="adj2" fmla="val -13895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600" dirty="0"/>
              <a:t>sevimli </a:t>
            </a:r>
            <a:r>
              <a:rPr lang="tr-TR" sz="3600" dirty="0" err="1"/>
              <a:t>dog</a:t>
            </a:r>
            <a:r>
              <a:rPr lang="tr-TR" sz="3600" dirty="0"/>
              <a:t> (</a:t>
            </a:r>
            <a:r>
              <a:rPr lang="tr-TR" sz="3600" dirty="0" err="1"/>
              <a:t>lovely</a:t>
            </a:r>
            <a:r>
              <a:rPr lang="tr-TR" sz="3600" dirty="0"/>
              <a:t> </a:t>
            </a:r>
            <a:r>
              <a:rPr lang="tr-TR" sz="3600" dirty="0" err="1"/>
              <a:t>dog</a:t>
            </a:r>
            <a:r>
              <a:rPr lang="tr-TR" sz="3600" dirty="0"/>
              <a:t>)</a:t>
            </a:r>
            <a:r>
              <a:rPr lang="tr-TR" sz="4800" dirty="0"/>
              <a:t> </a:t>
            </a:r>
            <a:endParaRPr lang="en-US" sz="4800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B1BCA560-2ACE-4219-32C5-2EAD83CF1D13}"/>
              </a:ext>
            </a:extLst>
          </p:cNvPr>
          <p:cNvSpPr/>
          <p:nvPr/>
        </p:nvSpPr>
        <p:spPr>
          <a:xfrm>
            <a:off x="612238" y="5557491"/>
            <a:ext cx="6270496" cy="1237488"/>
          </a:xfrm>
          <a:prstGeom prst="wedgeRoundRectCallout">
            <a:avLst>
              <a:gd name="adj1" fmla="val 27681"/>
              <a:gd name="adj2" fmla="val -4171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dirty="0"/>
              <a:t>Ben köpekleri çok seviyorum.</a:t>
            </a:r>
          </a:p>
          <a:p>
            <a:r>
              <a:rPr lang="tr-TR" sz="3200" dirty="0"/>
              <a:t>(I </a:t>
            </a:r>
            <a:r>
              <a:rPr lang="tr-TR" sz="3200" dirty="0" err="1"/>
              <a:t>love</a:t>
            </a:r>
            <a:r>
              <a:rPr lang="tr-TR" sz="3200" dirty="0"/>
              <a:t> </a:t>
            </a:r>
            <a:r>
              <a:rPr lang="tr-TR" sz="3200" dirty="0" err="1"/>
              <a:t>donkeys</a:t>
            </a:r>
            <a:r>
              <a:rPr lang="tr-TR" sz="3200" dirty="0"/>
              <a:t>.)</a:t>
            </a:r>
            <a:endParaRPr lang="en-US" sz="3600" dirty="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24763814-05AF-CA0A-EA05-EB8511339471}"/>
              </a:ext>
            </a:extLst>
          </p:cNvPr>
          <p:cNvSpPr/>
          <p:nvPr/>
        </p:nvSpPr>
        <p:spPr>
          <a:xfrm>
            <a:off x="57896" y="4606312"/>
            <a:ext cx="6270496" cy="1061512"/>
          </a:xfrm>
          <a:prstGeom prst="wedgeRoundRectCallout">
            <a:avLst>
              <a:gd name="adj1" fmla="val 32838"/>
              <a:gd name="adj2" fmla="val -12724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/>
              <a:t>Kaç tane köpek var? </a:t>
            </a:r>
          </a:p>
          <a:p>
            <a:r>
              <a:rPr lang="tr-TR" sz="2800" dirty="0"/>
              <a:t>(How </a:t>
            </a:r>
            <a:r>
              <a:rPr lang="tr-TR" sz="2800" dirty="0" err="1"/>
              <a:t>many</a:t>
            </a:r>
            <a:r>
              <a:rPr lang="tr-TR" sz="2800" dirty="0"/>
              <a:t> </a:t>
            </a:r>
            <a:r>
              <a:rPr lang="tr-TR" sz="2800" dirty="0" err="1"/>
              <a:t>dogs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/>
              <a:t>there</a:t>
            </a:r>
            <a:r>
              <a:rPr lang="tr-TR" sz="2800" dirty="0"/>
              <a:t>?)</a:t>
            </a: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ACAA3F2-C8E7-46DA-4D8C-6E96C3AEF944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69800" y="436320"/>
              <a:ext cx="1955520" cy="507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ACAA3F2-C8E7-46DA-4D8C-6E96C3AEF94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0440" y="426960"/>
                <a:ext cx="1974240" cy="69480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71D047B3-02B1-6D3F-A30E-784519D4A4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08681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193"/>
    </mc:Choice>
    <mc:Fallback>
      <p:transition spd="slow" advTm="301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455" x="3486150" y="6762750"/>
          <p14:tracePt t="5544" x="5562600" y="6589713"/>
          <p14:tracePt t="5545" x="5597525" y="6572250"/>
          <p14:tracePt t="5546" x="5613400" y="6538913"/>
          <p14:tracePt t="5547" x="5656263" y="6505575"/>
          <p14:tracePt t="5555" x="5822950" y="6354763"/>
          <p14:tracePt t="5556" x="5907088" y="6253163"/>
          <p14:tracePt t="5557" x="5940425" y="6227763"/>
          <p14:tracePt t="5559" x="5973763" y="6194425"/>
          <p14:tracePt t="5560" x="6032500" y="6119813"/>
          <p14:tracePt t="5561" x="6067425" y="6102350"/>
          <p14:tracePt t="5563" x="6134100" y="6035675"/>
          <p14:tracePt t="5564" x="6159500" y="5992813"/>
          <p14:tracePt t="5565" x="6192838" y="5959475"/>
          <p14:tracePt t="5572" x="6359525" y="5783263"/>
          <p14:tracePt t="5573" x="6453188" y="5683250"/>
          <p14:tracePt t="5588" x="6913563" y="5145088"/>
          <p14:tracePt t="5589" x="7023100" y="5019675"/>
          <p14:tracePt t="5590" x="7064375" y="4968875"/>
          <p14:tracePt t="5592" x="7140575" y="4884738"/>
          <p14:tracePt t="5594" x="7199313" y="4802188"/>
          <p14:tracePt t="5596" x="7265988" y="4725988"/>
          <p14:tracePt t="5597" x="7308850" y="4675188"/>
          <p14:tracePt t="5605" x="7585075" y="4340225"/>
          <p14:tracePt t="5606" x="7618413" y="4297363"/>
          <p14:tracePt t="5607" x="7661275" y="4256088"/>
          <p14:tracePt t="5609" x="7727950" y="4171950"/>
          <p14:tracePt t="5611" x="7786688" y="4071938"/>
          <p14:tracePt t="5612" x="7827963" y="4029075"/>
          <p14:tracePt t="5613" x="7862888" y="4003675"/>
          <p14:tracePt t="5614" x="7904163" y="3944938"/>
          <p14:tracePt t="5622" x="8172450" y="3625850"/>
          <p14:tracePt t="5623" x="8205788" y="3592513"/>
          <p14:tracePt t="5625" x="8281988" y="3508375"/>
          <p14:tracePt t="5627" x="8340725" y="3424238"/>
          <p14:tracePt t="5628" x="8374063" y="3390900"/>
          <p14:tracePt t="5629" x="8407400" y="3349625"/>
          <p14:tracePt t="5638" x="8634413" y="3089275"/>
          <p14:tracePt t="5639" x="8751888" y="2963863"/>
          <p14:tracePt t="5641" x="8785225" y="2921000"/>
          <p14:tracePt t="5643" x="8836025" y="2854325"/>
          <p14:tracePt t="5644" x="8861425" y="2828925"/>
          <p14:tracePt t="5645" x="8885238" y="2803525"/>
          <p14:tracePt t="5655" x="9070975" y="2601913"/>
          <p14:tracePt t="5656" x="9129713" y="2517775"/>
          <p14:tracePt t="5657" x="9155113" y="2501900"/>
          <p14:tracePt t="5660" x="9178925" y="2459038"/>
          <p14:tracePt t="5661" x="9221788" y="2417763"/>
          <p14:tracePt t="5662" x="9237663" y="2392363"/>
          <p14:tracePt t="5672" x="9364663" y="2241550"/>
          <p14:tracePt t="5674" x="9413875" y="2173288"/>
          <p14:tracePt t="5676" x="9431338" y="2139950"/>
          <p14:tracePt t="5679" x="9456738" y="2098675"/>
          <p14:tracePt t="5680" x="9464675" y="2090738"/>
          <p14:tracePt t="5689" x="9531350" y="1997075"/>
          <p14:tracePt t="5690" x="9540875" y="1963738"/>
          <p14:tracePt t="5692" x="9548813" y="1947863"/>
          <p14:tracePt t="5694" x="9574213" y="1914525"/>
          <p14:tracePt t="5695" x="9574213" y="1905000"/>
          <p14:tracePt t="5705" x="9599613" y="1830388"/>
          <p14:tracePt t="5706" x="9599613" y="1804988"/>
          <p14:tracePt t="5708" x="9615488" y="1797050"/>
          <p14:tracePt t="5722" x="9625013" y="1738313"/>
          <p14:tracePt t="5723" x="9625013" y="1712913"/>
          <p14:tracePt t="5724" x="9625013" y="1703388"/>
          <p14:tracePt t="5738" x="9625013" y="1662113"/>
          <p14:tracePt t="5739" x="9615488" y="1654175"/>
          <p14:tracePt t="5756" x="9599613" y="1611313"/>
          <p14:tracePt t="5757" x="9590088" y="1611313"/>
          <p14:tracePt t="5772" x="9574213" y="1595438"/>
          <p14:tracePt t="5774" x="9574213" y="1585913"/>
          <p14:tracePt t="5876" x="9574213" y="1577975"/>
          <p14:tracePt t="5881" x="9574213" y="1544638"/>
          <p14:tracePt t="5885" x="9574213" y="1536700"/>
          <p14:tracePt t="5888" x="9574213" y="1527175"/>
          <p14:tracePt t="5894" x="9574213" y="1501775"/>
          <p14:tracePt t="5905" x="9574213" y="1485900"/>
          <p14:tracePt t="5906" x="9574213" y="1468438"/>
          <p14:tracePt t="5922" x="9574213" y="1427163"/>
          <p14:tracePt t="5939" x="9574213" y="1409700"/>
          <p14:tracePt t="5940" x="9574213" y="1401763"/>
          <p14:tracePt t="5955" x="9590088" y="1368425"/>
          <p14:tracePt t="5956" x="9590088" y="1360488"/>
          <p14:tracePt t="5972" x="9615488" y="1301750"/>
          <p14:tracePt t="5973" x="9615488" y="1284288"/>
          <p14:tracePt t="5974" x="9625013" y="1284288"/>
          <p14:tracePt t="5977" x="9625013" y="1276350"/>
          <p14:tracePt t="5978" x="9625013" y="1250950"/>
          <p14:tracePt t="5989" x="9658350" y="1192213"/>
          <p14:tracePt t="6005" x="9666288" y="1116013"/>
          <p14:tracePt t="6006" x="9666288" y="1082675"/>
          <p14:tracePt t="6022" x="9666288" y="1008063"/>
          <p14:tracePt t="6023" x="9666288" y="998538"/>
          <p14:tracePt t="6038" x="9632950" y="923925"/>
          <p14:tracePt t="6039" x="9615488" y="914400"/>
          <p14:tracePt t="6055" x="9590088" y="855663"/>
          <p14:tracePt t="6056" x="9574213" y="830263"/>
          <p14:tracePt t="6072" x="9531350" y="781050"/>
          <p14:tracePt t="6073" x="9523413" y="771525"/>
          <p14:tracePt t="6074" x="9523413" y="755650"/>
          <p14:tracePt t="6089" x="9464675" y="712788"/>
          <p14:tracePt t="6090" x="9448800" y="704850"/>
          <p14:tracePt t="6105" x="9355138" y="663575"/>
          <p14:tracePt t="6122" x="9255125" y="646113"/>
          <p14:tracePt t="6123" x="9229725" y="646113"/>
          <p14:tracePt t="6124" x="9221788" y="646113"/>
          <p14:tracePt t="6139" x="9137650" y="646113"/>
          <p14:tracePt t="6140" x="9112250" y="646113"/>
          <p14:tracePt t="6155" x="9028113" y="646113"/>
          <p14:tracePt t="6156" x="9020175" y="646113"/>
          <p14:tracePt t="6172" x="8961438" y="646113"/>
          <p14:tracePt t="6173" x="8936038" y="646113"/>
          <p14:tracePt t="6189" x="8877300" y="646113"/>
          <p14:tracePt t="6190" x="8861425" y="646113"/>
          <p14:tracePt t="6191" x="8851900" y="646113"/>
          <p14:tracePt t="6192" x="8851900" y="630238"/>
          <p14:tracePt t="6206" x="8818563" y="630238"/>
          <p14:tracePt t="6207" x="8810625" y="630238"/>
          <p14:tracePt t="6222" x="8777288" y="630238"/>
          <p14:tracePt t="6243" x="8751888" y="630238"/>
          <p14:tracePt t="6245" x="8734425" y="630238"/>
          <p14:tracePt t="6256" x="8726488" y="630238"/>
          <p14:tracePt t="6272" x="8693150" y="630238"/>
          <p14:tracePt t="6273" x="8693150" y="638175"/>
          <p14:tracePt t="6289" x="8667750" y="638175"/>
          <p14:tracePt t="6290" x="8650288" y="638175"/>
          <p14:tracePt t="6306" x="8626475" y="646113"/>
          <p14:tracePt t="6307" x="8609013" y="646113"/>
          <p14:tracePt t="6322" x="8583613" y="654050"/>
          <p14:tracePt t="6339" x="8558213" y="654050"/>
          <p14:tracePt t="6340" x="8550275" y="654050"/>
          <p14:tracePt t="6356" x="8524875" y="671513"/>
          <p14:tracePt t="6357" x="8516938" y="671513"/>
          <p14:tracePt t="6373" x="8499475" y="679450"/>
          <p14:tracePt t="6455" x="8483600" y="679450"/>
          <p14:tracePt t="6464" x="8474075" y="679450"/>
          <p14:tracePt t="6480" x="8466138" y="679450"/>
          <p14:tracePt t="6520" x="8466138" y="688975"/>
          <p14:tracePt t="6526" x="8458200" y="688975"/>
          <p14:tracePt t="6540" x="8432800" y="688975"/>
          <p14:tracePt t="6542" x="8424863" y="688975"/>
          <p14:tracePt t="6556" x="8424863" y="696913"/>
          <p14:tracePt t="6686" x="8424863" y="712788"/>
          <p14:tracePt t="6700" x="8424863" y="722313"/>
          <p14:tracePt t="7127" x="8440738" y="722313"/>
          <p14:tracePt t="7130" x="8450263" y="722313"/>
          <p14:tracePt t="7139" x="8458200" y="722313"/>
          <p14:tracePt t="7157" x="8466138" y="712788"/>
          <p14:tracePt t="7173" x="8509000" y="704850"/>
          <p14:tracePt t="7174" x="8524875" y="704850"/>
          <p14:tracePt t="7189" x="8591550" y="696913"/>
          <p14:tracePt t="7190" x="8591550" y="688975"/>
          <p14:tracePt t="7206" x="8667750" y="671513"/>
          <p14:tracePt t="7207" x="8675688" y="671513"/>
          <p14:tracePt t="7209" x="8693150" y="671513"/>
          <p14:tracePt t="7223" x="8759825" y="671513"/>
          <p14:tracePt t="7224" x="8777288" y="671513"/>
          <p14:tracePt t="7225" x="8785225" y="671513"/>
          <p14:tracePt t="7240" x="8885238" y="663575"/>
          <p14:tracePt t="7241" x="8902700" y="663575"/>
          <p14:tracePt t="7256" x="9002713" y="663575"/>
          <p14:tracePt t="7257" x="9012238" y="663575"/>
          <p14:tracePt t="7258" x="9028113" y="663575"/>
          <p14:tracePt t="7273" x="9112250" y="654050"/>
          <p14:tracePt t="7274" x="9120188" y="654050"/>
          <p14:tracePt t="7290" x="9178925" y="646113"/>
          <p14:tracePt t="7307" x="9204325" y="646113"/>
          <p14:tracePt t="7398" x="9213850" y="646113"/>
          <p14:tracePt t="7404" x="9255125" y="630238"/>
          <p14:tracePt t="7408" x="9296400" y="620713"/>
          <p14:tracePt t="7411" x="9331325" y="612775"/>
          <p14:tracePt t="7413" x="9347200" y="612775"/>
          <p14:tracePt t="7415" x="9364663" y="612775"/>
          <p14:tracePt t="7417" x="9372600" y="604838"/>
          <p14:tracePt t="7418" x="9380538" y="604838"/>
          <p14:tracePt t="7422" x="9413875" y="604838"/>
          <p14:tracePt t="7426" x="9431338" y="604838"/>
          <p14:tracePt t="7427" x="9448800" y="604838"/>
          <p14:tracePt t="7440" x="9556750" y="587375"/>
          <p14:tracePt t="7441" x="9574213" y="587375"/>
          <p14:tracePt t="7443" x="9582150" y="587375"/>
          <p14:tracePt t="7457" x="9699625" y="587375"/>
          <p14:tracePt t="7458" x="9707563" y="587375"/>
          <p14:tracePt t="7473" x="9783763" y="587375"/>
          <p14:tracePt t="7474" x="9791700" y="587375"/>
          <p14:tracePt t="7490" x="9834563" y="587375"/>
          <p14:tracePt t="7506" x="9850438" y="587375"/>
          <p14:tracePt t="7507" x="9867900" y="587375"/>
          <p14:tracePt t="8069" x="9867900" y="604838"/>
          <p14:tracePt t="8070" x="9859963" y="612775"/>
          <p14:tracePt t="8073" x="9850438" y="630238"/>
          <p14:tracePt t="8073" x="9842500" y="638175"/>
          <p14:tracePt t="8078" x="9809163" y="671513"/>
          <p14:tracePt t="8079" x="9801225" y="679450"/>
          <p14:tracePt t="8090" x="9725025" y="755650"/>
          <p14:tracePt t="8091" x="9691688" y="771525"/>
          <p14:tracePt t="8094" x="9674225" y="796925"/>
          <p14:tracePt t="8095" x="9648825" y="814388"/>
          <p14:tracePt t="8096" x="9640888" y="814388"/>
          <p14:tracePt t="8097" x="9615488" y="822325"/>
          <p14:tracePt t="8107" x="9523413" y="906463"/>
          <p14:tracePt t="8108" x="9490075" y="939800"/>
          <p14:tracePt t="8124" x="9339263" y="1066800"/>
          <p14:tracePt t="8125" x="9305925" y="1090613"/>
          <p14:tracePt t="8141" x="9170988" y="1233488"/>
          <p14:tracePt t="8142" x="9145588" y="1233488"/>
          <p14:tracePt t="8144" x="9137650" y="1258888"/>
          <p14:tracePt t="8146" x="9112250" y="1276350"/>
          <p14:tracePt t="8147" x="9112250" y="1284288"/>
          <p14:tracePt t="8157" x="9045575" y="1360488"/>
          <p14:tracePt t="8158" x="9045575" y="1368425"/>
          <p14:tracePt t="8160" x="9028113" y="1368425"/>
          <p14:tracePt t="8161" x="9020175" y="1393825"/>
          <p14:tracePt t="8174" x="8943975" y="1477963"/>
          <p14:tracePt t="8190" x="8894763" y="1552575"/>
          <p14:tracePt t="8191" x="8885238" y="1562100"/>
          <p14:tracePt t="8192" x="8877300" y="1562100"/>
          <p14:tracePt t="8194" x="8877300" y="1570038"/>
          <p14:tracePt t="8207" x="8851900" y="1611313"/>
          <p14:tracePt t="8208" x="8843963" y="1611313"/>
          <p14:tracePt t="8224" x="8818563" y="1662113"/>
          <p14:tracePt t="8241" x="8793163" y="1720850"/>
          <p14:tracePt t="8258" x="8759825" y="1771650"/>
          <p14:tracePt t="8274" x="8718550" y="1812925"/>
          <p14:tracePt t="8275" x="8718550" y="1820863"/>
          <p14:tracePt t="8291" x="8667750" y="1871663"/>
          <p14:tracePt t="8292" x="8642350" y="1897063"/>
          <p14:tracePt t="8307" x="8583613" y="1955800"/>
          <p14:tracePt t="8324" x="8524875" y="1989138"/>
          <p14:tracePt t="8341" x="8499475" y="2014538"/>
          <p14:tracePt t="8341" x="8483600" y="2014538"/>
          <p14:tracePt t="8357" x="8432800" y="2032000"/>
          <p14:tracePt t="8358" x="8424863" y="2032000"/>
          <p14:tracePt t="8360" x="8424863" y="2039938"/>
          <p14:tracePt t="8374" x="8374063" y="2055813"/>
          <p14:tracePt t="8375" x="8374063" y="2065338"/>
          <p14:tracePt t="8391" x="8348663" y="2073275"/>
          <p14:tracePt t="8392" x="8340725" y="2073275"/>
          <p14:tracePt t="8408" x="8307388" y="2098675"/>
          <p14:tracePt t="8408" x="8297863" y="2098675"/>
          <p14:tracePt t="8424" x="8264525" y="2114550"/>
          <p14:tracePt t="8441" x="8215313" y="2124075"/>
          <p14:tracePt t="8458" x="8139113" y="2124075"/>
          <p14:tracePt t="8459" x="8131175" y="2124075"/>
          <p14:tracePt t="8474" x="8054975" y="2139950"/>
          <p14:tracePt t="8491" x="7980363" y="2139950"/>
          <p14:tracePt t="8492" x="7970838" y="2149475"/>
          <p14:tracePt t="8507" x="7912100" y="2149475"/>
          <p14:tracePt t="8508" x="7896225" y="2149475"/>
          <p14:tracePt t="8524" x="7845425" y="2149475"/>
          <p14:tracePt t="8541" x="7827963" y="2139950"/>
          <p14:tracePt t="8557" x="7786688" y="2114550"/>
          <p14:tracePt t="8558" x="7769225" y="2098675"/>
          <p14:tracePt t="8574" x="7727950" y="2073275"/>
          <p14:tracePt t="8575" x="7720013" y="2055813"/>
          <p14:tracePt t="8591" x="7710488" y="2047875"/>
          <p14:tracePt t="8592" x="7710488" y="2039938"/>
          <p14:tracePt t="8593" x="7702550" y="2039938"/>
          <p14:tracePt t="8608" x="7686675" y="2032000"/>
          <p14:tracePt t="8624" x="7677150" y="2032000"/>
          <p14:tracePt t="8679" x="7669213" y="2032000"/>
          <p14:tracePt t="8686" x="7669213" y="2014538"/>
          <p14:tracePt t="8691" x="7661275" y="2014538"/>
          <p14:tracePt t="8692" x="7661275" y="2006600"/>
          <p14:tracePt t="8707" x="7618413" y="1989138"/>
          <p14:tracePt t="8724" x="7585075" y="1955800"/>
          <p14:tracePt t="8741" x="7577138" y="1947863"/>
          <p14:tracePt t="8773" x="7559675" y="1947863"/>
          <p14:tracePt t="8788" x="7551738" y="1947863"/>
          <p14:tracePt t="8794" x="7543800" y="1947863"/>
          <p14:tracePt t="8807" x="7500938" y="1997075"/>
          <p14:tracePt t="8824" x="7434263" y="2055813"/>
          <p14:tracePt t="8825" x="7426325" y="2065338"/>
          <p14:tracePt t="8826" x="7416800" y="2065338"/>
          <p14:tracePt t="8841" x="7375525" y="2106613"/>
          <p14:tracePt t="8842" x="7367588" y="2114550"/>
          <p14:tracePt t="8857" x="7334250" y="2182813"/>
          <p14:tracePt t="8858" x="7334250" y="2190750"/>
          <p14:tracePt t="8875" x="7291388" y="2292350"/>
          <p14:tracePt t="8891" x="7258050" y="2433638"/>
          <p14:tracePt t="8892" x="7258050" y="2443163"/>
          <p14:tracePt t="8908" x="7216775" y="2576513"/>
          <p14:tracePt t="8909" x="7216775" y="2586038"/>
          <p14:tracePt t="8924" x="7181850" y="2727325"/>
          <p14:tracePt t="8926" x="7173913" y="2736850"/>
          <p14:tracePt t="8928" x="7173913" y="2744788"/>
          <p14:tracePt t="8941" x="7165975" y="2836863"/>
          <p14:tracePt t="8958" x="7165975" y="2954338"/>
          <p14:tracePt t="8974" x="7199313" y="3071813"/>
          <p14:tracePt t="8991" x="7265988" y="3155950"/>
          <p14:tracePt t="9008" x="7324725" y="3214688"/>
          <p14:tracePt t="9008" x="7334250" y="3214688"/>
          <p14:tracePt t="9024" x="7375525" y="3273425"/>
          <p14:tracePt t="9041" x="7434263" y="3298825"/>
          <p14:tracePt t="9058" x="7534275" y="3332163"/>
          <p14:tracePt t="9059" x="7543800" y="3332163"/>
          <p14:tracePt t="9061" x="7559675" y="3332163"/>
          <p14:tracePt t="9063" x="7577138" y="3340100"/>
          <p14:tracePt t="9064" x="7602538" y="3340100"/>
          <p14:tracePt t="9065" x="7610475" y="3340100"/>
          <p14:tracePt t="9066" x="7618413" y="3357563"/>
          <p14:tracePt t="9067" x="7627938" y="3357563"/>
          <p14:tracePt t="9074" x="7686675" y="3365500"/>
          <p14:tracePt t="9075" x="7710488" y="3365500"/>
          <p14:tracePt t="9077" x="7727950" y="3365500"/>
          <p14:tracePt t="9078" x="7745413" y="3365500"/>
          <p14:tracePt t="9091" x="7862888" y="3365500"/>
          <p14:tracePt t="9092" x="7870825" y="3365500"/>
          <p14:tracePt t="9094" x="7896225" y="3365500"/>
          <p14:tracePt t="9108" x="8021638" y="3357563"/>
          <p14:tracePt t="9124" x="8156575" y="3316288"/>
          <p14:tracePt t="9125" x="8164513" y="3316288"/>
          <p14:tracePt t="9127" x="8172450" y="3306763"/>
          <p14:tracePt t="9128" x="8197850" y="3306763"/>
          <p14:tracePt t="9129" x="8205788" y="3306763"/>
          <p14:tracePt t="9130" x="8205788" y="3298825"/>
          <p14:tracePt t="9131" x="8215313" y="3298825"/>
          <p14:tracePt t="9132" x="8231188" y="3290888"/>
          <p14:tracePt t="9141" x="8289925" y="3265488"/>
          <p14:tracePt t="9142" x="8297863" y="3257550"/>
          <p14:tracePt t="9144" x="8323263" y="3257550"/>
          <p14:tracePt t="9146" x="8332788" y="3248025"/>
          <p14:tracePt t="9147" x="8340725" y="3248025"/>
          <p14:tracePt t="9158" x="8415338" y="3214688"/>
          <p14:tracePt t="9174" x="8491538" y="3189288"/>
          <p14:tracePt t="9191" x="8532813" y="3173413"/>
          <p14:tracePt t="9208" x="8532813" y="3163888"/>
          <p14:tracePt t="9224" x="8532813" y="3097213"/>
          <p14:tracePt t="9226" x="8532813" y="3089275"/>
          <p14:tracePt t="9241" x="8532813" y="3005138"/>
          <p14:tracePt t="9242" x="8532813" y="2997200"/>
          <p14:tracePt t="9243" x="8532813" y="2979738"/>
          <p14:tracePt t="9258" x="8516938" y="2870200"/>
          <p14:tracePt t="9259" x="8509000" y="2854325"/>
          <p14:tracePt t="9261" x="8509000" y="2846388"/>
          <p14:tracePt t="9275" x="8466138" y="2719388"/>
          <p14:tracePt t="9276" x="8458200" y="2711450"/>
          <p14:tracePt t="9291" x="8356600" y="2560638"/>
          <p14:tracePt t="9292" x="8356600" y="2551113"/>
          <p14:tracePt t="9294" x="8348663" y="2543175"/>
          <p14:tracePt t="9296" x="8332788" y="2517775"/>
          <p14:tracePt t="9297" x="8315325" y="2501900"/>
          <p14:tracePt t="9298" x="8307388" y="2492375"/>
          <p14:tracePt t="9308" x="8223250" y="2409825"/>
          <p14:tracePt t="9309" x="8215313" y="2392363"/>
          <p14:tracePt t="9325" x="8105775" y="2282825"/>
          <p14:tracePt t="9326" x="8097838" y="2266950"/>
          <p14:tracePt t="9329" x="8088313" y="2257425"/>
          <p14:tracePt t="9330" x="8080375" y="2249488"/>
          <p14:tracePt t="9331" x="8062913" y="2249488"/>
          <p14:tracePt t="9332" x="8054975" y="2241550"/>
          <p14:tracePt t="9342" x="8004175" y="2198688"/>
          <p14:tracePt t="9343" x="7996238" y="2198688"/>
          <p14:tracePt t="9344" x="7980363" y="2182813"/>
          <p14:tracePt t="9358" x="7929563" y="2139950"/>
          <p14:tracePt t="9375" x="7921625" y="2132013"/>
          <p14:tracePt t="9598" x="7921625" y="2139950"/>
          <p14:tracePt t="9601" x="7921625" y="2149475"/>
          <p14:tracePt t="9608" x="7896225" y="2198688"/>
          <p14:tracePt t="9609" x="7886700" y="2224088"/>
          <p14:tracePt t="9611" x="7886700" y="2233613"/>
          <p14:tracePt t="9613" x="7878763" y="2249488"/>
          <p14:tracePt t="9614" x="7870825" y="2266950"/>
          <p14:tracePt t="9615" x="7853363" y="2274888"/>
          <p14:tracePt t="9625" x="7812088" y="2325688"/>
          <p14:tracePt t="9626" x="7804150" y="2351088"/>
          <p14:tracePt t="9627" x="7794625" y="2351088"/>
          <p14:tracePt t="9630" x="7786688" y="2366963"/>
          <p14:tracePt t="9632" x="7761288" y="2374900"/>
          <p14:tracePt t="9633" x="7753350" y="2400300"/>
          <p14:tracePt t="9634" x="7745413" y="2400300"/>
          <p14:tracePt t="9642" x="7677150" y="2459038"/>
          <p14:tracePt t="9643" x="7669213" y="2476500"/>
          <p14:tracePt t="9645" x="7661275" y="2476500"/>
          <p14:tracePt t="9647" x="7643813" y="2492375"/>
          <p14:tracePt t="9648" x="7627938" y="2501900"/>
          <p14:tracePt t="9658" x="7510463" y="2576513"/>
          <p14:tracePt t="9659" x="7493000" y="2586038"/>
          <p14:tracePt t="9660" x="7467600" y="2586038"/>
          <p14:tracePt t="9664" x="7426325" y="2619375"/>
          <p14:tracePt t="9665" x="7408863" y="2644775"/>
          <p14:tracePt t="9666" x="7375525" y="2644775"/>
          <p14:tracePt t="9667" x="7367588" y="2652713"/>
          <p14:tracePt t="9668" x="7342188" y="2660650"/>
          <p14:tracePt t="9669" x="7334250" y="2668588"/>
          <p14:tracePt t="9675" x="7258050" y="2703513"/>
          <p14:tracePt t="9676" x="7199313" y="2736850"/>
          <p14:tracePt t="9678" x="7173913" y="2744788"/>
          <p14:tracePt t="9680" x="7123113" y="2752725"/>
          <p14:tracePt t="9681" x="7073900" y="2778125"/>
          <p14:tracePt t="9682" x="7048500" y="2786063"/>
          <p14:tracePt t="9692" x="6796088" y="2870200"/>
          <p14:tracePt t="9693" x="6780213" y="2879725"/>
          <p14:tracePt t="9695" x="6746875" y="2895600"/>
          <p14:tracePt t="9697" x="6662738" y="2921000"/>
          <p14:tracePt t="9698" x="6629400" y="2938463"/>
          <p14:tracePt t="9699" x="6611938" y="2946400"/>
          <p14:tracePt t="9708" x="6402388" y="3005138"/>
          <p14:tracePt t="9709" x="6292850" y="3030538"/>
          <p14:tracePt t="9710" x="6259513" y="3046413"/>
          <p14:tracePt t="9712" x="6200775" y="3071813"/>
          <p14:tracePt t="9713" x="6167438" y="3081338"/>
          <p14:tracePt t="9715" x="6091238" y="3105150"/>
          <p14:tracePt t="9716" x="6067425" y="3114675"/>
          <p14:tracePt t="9717" x="6024563" y="3122613"/>
          <p14:tracePt t="9717" x="5991225" y="3130550"/>
          <p14:tracePt t="9725" x="5789613" y="3206750"/>
          <p14:tracePt t="9726" x="5664200" y="3248025"/>
          <p14:tracePt t="9742" x="4984750" y="3467100"/>
          <p14:tracePt t="9743" x="4833938" y="3525838"/>
          <p14:tracePt t="9744" x="4791075" y="3541713"/>
          <p14:tracePt t="9746" x="4740275" y="3551238"/>
          <p14:tracePt t="9747" x="4640263" y="3592513"/>
          <p14:tracePt t="9749" x="4540250" y="3625850"/>
          <p14:tracePt t="9750" x="4489450" y="3635375"/>
          <p14:tracePt t="9751" x="4446588" y="3659188"/>
          <p14:tracePt t="9752" x="4405313" y="3668713"/>
          <p14:tracePt t="9753" x="4354513" y="3694113"/>
          <p14:tracePt t="9754" x="4305300" y="3702050"/>
          <p14:tracePt t="9758" x="4162425" y="3743325"/>
          <p14:tracePt t="9759" x="4070350" y="3776663"/>
          <p14:tracePt t="9761" x="4027488" y="3786188"/>
          <p14:tracePt t="9764" x="3902075" y="3827463"/>
          <p14:tracePt t="9765" x="3825875" y="3844925"/>
          <p14:tracePt t="9766" x="3776663" y="3870325"/>
          <p14:tracePt t="9766" x="3733800" y="3878263"/>
          <p14:tracePt t="9775" x="3473450" y="3929063"/>
          <p14:tracePt t="9776" x="3424238" y="3944938"/>
          <p14:tracePt t="9777" x="3381375" y="3952875"/>
          <p14:tracePt t="9779" x="3322638" y="3962400"/>
          <p14:tracePt t="9781" x="3263900" y="3962400"/>
          <p14:tracePt t="9783" x="3213100" y="3970338"/>
          <p14:tracePt t="9784" x="3189288" y="3970338"/>
          <p14:tracePt t="9792" x="3028950" y="3987800"/>
          <p14:tracePt t="9793" x="3021013" y="3987800"/>
          <p14:tracePt t="9795" x="2987675" y="3987800"/>
          <p14:tracePt t="9797" x="2970213" y="3987800"/>
          <p14:tracePt t="9798" x="2962275" y="3987800"/>
          <p14:tracePt t="9799" x="2944813" y="3987800"/>
          <p14:tracePt t="9809" x="2919413" y="3978275"/>
          <p14:tracePt t="9879" x="2919413" y="3970338"/>
          <p14:tracePt t="9882" x="2928938" y="3962400"/>
          <p14:tracePt t="9884" x="2944813" y="3944938"/>
          <p14:tracePt t="9892" x="3013075" y="3894138"/>
          <p14:tracePt t="9894" x="3036888" y="3886200"/>
          <p14:tracePt t="9896" x="3054350" y="3878263"/>
          <p14:tracePt t="9898" x="3079750" y="3860800"/>
          <p14:tracePt t="9899" x="3087688" y="3852863"/>
          <p14:tracePt t="9900" x="3095625" y="3844925"/>
          <p14:tracePt t="9901" x="3121025" y="3844925"/>
          <p14:tracePt t="9909" x="3197225" y="3802063"/>
          <p14:tracePt t="9910" x="3205163" y="3794125"/>
          <p14:tracePt t="9912" x="3213100" y="3776663"/>
          <p14:tracePt t="9913" x="3222625" y="3776663"/>
          <p14:tracePt t="9915" x="3238500" y="3768725"/>
          <p14:tracePt t="9916" x="3248025" y="3760788"/>
          <p14:tracePt t="9916" x="3255963" y="3752850"/>
          <p14:tracePt t="9925" x="3306763" y="3709988"/>
          <p14:tracePt t="9942" x="3348038" y="3651250"/>
          <p14:tracePt t="9943" x="3348038" y="3643313"/>
          <p14:tracePt t="9958" x="3365500" y="3592513"/>
          <p14:tracePt t="9960" x="3355975" y="3584575"/>
          <p14:tracePt t="9961" x="3355975" y="3567113"/>
          <p14:tracePt t="9975" x="3297238" y="3559175"/>
          <p14:tracePt t="9976" x="3281363" y="3559175"/>
          <p14:tracePt t="9992" x="3230563" y="3551238"/>
          <p14:tracePt t="9993" x="3222625" y="3551238"/>
          <p14:tracePt t="10036" x="3238500" y="3541713"/>
          <p14:tracePt t="10042" x="3248025" y="3541713"/>
          <p14:tracePt t="10047" x="3248025" y="3525838"/>
          <p14:tracePt t="10068" x="3248025" y="3517900"/>
          <p14:tracePt t="10075" x="3255963" y="3517900"/>
          <p14:tracePt t="10092" x="3281363" y="3500438"/>
          <p14:tracePt t="10093" x="3289300" y="3500438"/>
          <p14:tracePt t="10094" x="3289300" y="3482975"/>
          <p14:tracePt t="10095" x="3297238" y="3482975"/>
          <p14:tracePt t="10109" x="3348038" y="3467100"/>
          <p14:tracePt t="10110" x="3373438" y="3467100"/>
          <p14:tracePt t="10112" x="3373438" y="3459163"/>
          <p14:tracePt t="10113" x="3381375" y="3459163"/>
          <p14:tracePt t="10126" x="3473450" y="3416300"/>
          <p14:tracePt t="10127" x="3490913" y="3416300"/>
          <p14:tracePt t="10129" x="3506788" y="3398838"/>
          <p14:tracePt t="10131" x="3532188" y="3398838"/>
          <p14:tracePt t="10142" x="3600450" y="3375025"/>
          <p14:tracePt t="10143" x="3624263" y="3375025"/>
          <p14:tracePt t="10144" x="3633788" y="3375025"/>
          <p14:tracePt t="10146" x="3659188" y="3375025"/>
          <p14:tracePt t="10147" x="3659188" y="3357563"/>
          <p14:tracePt t="10148" x="3667125" y="3357563"/>
          <p14:tracePt t="10149" x="3675063" y="3357563"/>
          <p14:tracePt t="10159" x="3725863" y="3340100"/>
          <p14:tracePt t="10160" x="3741738" y="3340100"/>
          <p14:tracePt t="10161" x="3751263" y="3332163"/>
          <p14:tracePt t="10176" x="3784600" y="3306763"/>
          <p14:tracePt t="10176" x="3784600" y="3298825"/>
          <p14:tracePt t="10193" x="3784600" y="3290888"/>
          <p14:tracePt t="10209" x="3733800" y="3290888"/>
          <p14:tracePt t="10210" x="3725863" y="3290888"/>
          <p14:tracePt t="10226" x="3616325" y="3290888"/>
          <p14:tracePt t="10227" x="3590925" y="3290888"/>
          <p14:tracePt t="10242" x="3406775" y="3290888"/>
          <p14:tracePt t="10243" x="3381375" y="3290888"/>
          <p14:tracePt t="10258" x="3105150" y="3290888"/>
          <p14:tracePt t="10260" x="3046413" y="3290888"/>
          <p14:tracePt t="10262" x="3021013" y="3290888"/>
          <p14:tracePt t="10264" x="2962275" y="3290888"/>
          <p14:tracePt t="10266" x="2903538" y="3290888"/>
          <p14:tracePt t="10267" x="2886075" y="3290888"/>
          <p14:tracePt t="10268" x="2852738" y="3290888"/>
          <p14:tracePt t="10275" x="2684463" y="3290888"/>
          <p14:tracePt t="10276" x="2668588" y="3290888"/>
          <p14:tracePt t="10279" x="2643188" y="3290888"/>
          <p14:tracePt t="10281" x="2543175" y="3290888"/>
          <p14:tracePt t="10282" x="2508250" y="3290888"/>
          <p14:tracePt t="10293" x="2308225" y="3265488"/>
          <p14:tracePt t="10294" x="2214563" y="3265488"/>
          <p14:tracePt t="10309" x="1930400" y="3257550"/>
          <p14:tracePt t="10310" x="1871663" y="3257550"/>
          <p14:tracePt t="10325" x="1636713" y="3248025"/>
          <p14:tracePt t="10326" x="1619250" y="3248025"/>
          <p14:tracePt t="10328" x="1585913" y="3248025"/>
          <p14:tracePt t="10331" x="1552575" y="3248025"/>
          <p14:tracePt t="10332" x="1544638" y="3248025"/>
          <p14:tracePt t="10342" x="1460500" y="3248025"/>
          <p14:tracePt t="10343" x="1427163" y="3248025"/>
          <p14:tracePt t="10359" x="1309688" y="3248025"/>
          <p14:tracePt t="10375" x="1250950" y="3257550"/>
          <p14:tracePt t="10376" x="1241425" y="3257550"/>
          <p14:tracePt t="10392" x="1174750" y="3281363"/>
          <p14:tracePt t="10393" x="1166813" y="3281363"/>
          <p14:tracePt t="10409" x="1133475" y="3298825"/>
          <p14:tracePt t="10426" x="1116013" y="3316288"/>
          <p14:tracePt t="10762" x="1098550" y="3316288"/>
          <p14:tracePt t="10880" x="1108075" y="3316288"/>
          <p14:tracePt t="10881" x="1116013" y="3306763"/>
          <p14:tracePt t="10882" x="1123950" y="3306763"/>
          <p14:tracePt t="10888" x="1141413" y="3306763"/>
          <p14:tracePt t="10893" x="1149350" y="3306763"/>
          <p14:tracePt t="10894" x="1157288" y="3298825"/>
          <p14:tracePt t="10895" x="1166813" y="3298825"/>
          <p14:tracePt t="10909" x="1225550" y="3298825"/>
          <p14:tracePt t="10910" x="1233488" y="3298825"/>
          <p14:tracePt t="10926" x="1333500" y="3298825"/>
          <p14:tracePt t="10927" x="1350963" y="3298825"/>
          <p14:tracePt t="10943" x="1519238" y="3298825"/>
          <p14:tracePt t="10944" x="1527175" y="3298825"/>
          <p14:tracePt t="10947" x="1560513" y="3298825"/>
          <p14:tracePt t="10948" x="1577975" y="3298825"/>
          <p14:tracePt t="10949" x="1585913" y="3298825"/>
          <p14:tracePt t="10950" x="1611313" y="3298825"/>
          <p14:tracePt t="10959" x="1703388" y="3290888"/>
          <p14:tracePt t="10960" x="1736725" y="3290888"/>
          <p14:tracePt t="10961" x="1744663" y="3290888"/>
          <p14:tracePt t="10963" x="1770063" y="3290888"/>
          <p14:tracePt t="10966" x="1820863" y="3290888"/>
          <p14:tracePt t="10967" x="1838325" y="3290888"/>
          <p14:tracePt t="10968" x="1854200" y="3290888"/>
          <p14:tracePt t="10976" x="1979613" y="3273425"/>
          <p14:tracePt t="10977" x="1997075" y="3273425"/>
          <p14:tracePt t="10993" x="2239963" y="3265488"/>
          <p14:tracePt t="10994" x="2298700" y="3257550"/>
          <p14:tracePt t="10995" x="2316163" y="3257550"/>
          <p14:tracePt t="11009" x="2525713" y="3232150"/>
          <p14:tracePt t="11010" x="2584450" y="3222625"/>
          <p14:tracePt t="11026" x="2794000" y="3181350"/>
          <p14:tracePt t="11027" x="2844800" y="3181350"/>
          <p14:tracePt t="11029" x="2860675" y="3173413"/>
          <p14:tracePt t="11031" x="2903538" y="3173413"/>
          <p14:tracePt t="11032" x="2928938" y="3173413"/>
          <p14:tracePt t="11033" x="2944813" y="3173413"/>
          <p14:tracePt t="11043" x="3079750" y="3140075"/>
          <p14:tracePt t="11044" x="3095625" y="3140075"/>
          <p14:tracePt t="11047" x="3121025" y="3130550"/>
          <p14:tracePt t="11048" x="3154363" y="3130550"/>
          <p14:tracePt t="11049" x="3163888" y="3130550"/>
          <p14:tracePt t="11059" x="3289300" y="3097213"/>
          <p14:tracePt t="11061" x="3306763" y="3089275"/>
          <p14:tracePt t="11063" x="3330575" y="3089275"/>
          <p14:tracePt t="11065" x="3348038" y="3081338"/>
          <p14:tracePt t="11066" x="3365500" y="3063875"/>
          <p14:tracePt t="11076" x="3448050" y="3038475"/>
          <p14:tracePt t="11077" x="3465513" y="3022600"/>
          <p14:tracePt t="11093" x="3582988" y="2971800"/>
          <p14:tracePt t="11094" x="3600450" y="2963863"/>
          <p14:tracePt t="11109" x="3675063" y="2913063"/>
          <p14:tracePt t="11110" x="3675063" y="2895600"/>
          <p14:tracePt t="11127" x="3708400" y="2870200"/>
          <p14:tracePt t="11142" x="3725863" y="2828925"/>
          <p14:tracePt t="11160" x="3725863" y="2803525"/>
          <p14:tracePt t="11176" x="3741738" y="2795588"/>
          <p14:tracePt t="11177" x="3741738" y="2786063"/>
          <p14:tracePt t="11193" x="3751263" y="2770188"/>
          <p14:tracePt t="11209" x="3759200" y="2752725"/>
          <p14:tracePt t="11210" x="3767138" y="2744788"/>
          <p14:tracePt t="11227" x="3767138" y="2727325"/>
          <p14:tracePt t="11243" x="3784600" y="2719388"/>
          <p14:tracePt t="11260" x="3810000" y="2711450"/>
          <p14:tracePt t="11261" x="3825875" y="2711450"/>
          <p14:tracePt t="11276" x="3910013" y="2711450"/>
          <p14:tracePt t="11277" x="3917950" y="2711450"/>
          <p14:tracePt t="11293" x="4019550" y="2711450"/>
          <p14:tracePt t="11294" x="4044950" y="2703513"/>
          <p14:tracePt t="11310" x="4170363" y="2678113"/>
          <p14:tracePt t="11311" x="4187825" y="2678113"/>
          <p14:tracePt t="11327" x="4270375" y="2660650"/>
          <p14:tracePt t="11328" x="4287838" y="2644775"/>
          <p14:tracePt t="11343" x="4305300" y="2619375"/>
          <p14:tracePt t="11360" x="4287838" y="2586038"/>
          <p14:tracePt t="11361" x="4279900" y="2576513"/>
          <p14:tracePt t="11377" x="4203700" y="2543175"/>
          <p14:tracePt t="11393" x="4162425" y="2517775"/>
          <p14:tracePt t="11394" x="4152900" y="2517775"/>
          <p14:tracePt t="11410" x="4137025" y="2509838"/>
          <p14:tracePt t="11411" x="4119563" y="2509838"/>
          <p14:tracePt t="11427" x="4119563" y="2501900"/>
          <p14:tracePt t="11734" x="4111625" y="2517775"/>
          <p14:tracePt t="11735" x="4103688" y="2543175"/>
          <p14:tracePt t="11737" x="4103688" y="2560638"/>
          <p14:tracePt t="11738" x="4103688" y="2568575"/>
          <p14:tracePt t="11743" x="4094163" y="2576513"/>
          <p14:tracePt t="11744" x="4094163" y="2586038"/>
          <p14:tracePt t="11760" x="4070350" y="2660650"/>
          <p14:tracePt t="11761" x="4070350" y="2668588"/>
          <p14:tracePt t="11777" x="4035425" y="2752725"/>
          <p14:tracePt t="11778" x="4027488" y="2752725"/>
          <p14:tracePt t="11779" x="4027488" y="2770188"/>
          <p14:tracePt t="11781" x="4027488" y="2778125"/>
          <p14:tracePt t="11793" x="4019550" y="2828925"/>
          <p14:tracePt t="11794" x="4019550" y="2836863"/>
          <p14:tracePt t="11810" x="4011613" y="2905125"/>
          <p14:tracePt t="11827" x="4011613" y="2954338"/>
          <p14:tracePt t="11844" x="4011613" y="3005138"/>
          <p14:tracePt t="11860" x="4011613" y="3081338"/>
          <p14:tracePt t="11861" x="4011613" y="3089275"/>
          <p14:tracePt t="11877" x="4019550" y="3173413"/>
          <p14:tracePt t="11878" x="4019550" y="3189288"/>
          <p14:tracePt t="11893" x="4060825" y="3257550"/>
          <p14:tracePt t="11894" x="4060825" y="3273425"/>
          <p14:tracePt t="11910" x="4094163" y="3332163"/>
          <p14:tracePt t="11927" x="4137025" y="3375025"/>
          <p14:tracePt t="11928" x="4137025" y="3382963"/>
          <p14:tracePt t="11943" x="4178300" y="3441700"/>
          <p14:tracePt t="11944" x="4187825" y="3441700"/>
          <p14:tracePt t="11960" x="4295775" y="3482975"/>
          <p14:tracePt t="11961" x="4305300" y="3482975"/>
          <p14:tracePt t="11963" x="4313238" y="3492500"/>
          <p14:tracePt t="11977" x="4413250" y="3533775"/>
          <p14:tracePt t="11978" x="4422775" y="3533775"/>
          <p14:tracePt t="11994" x="4522788" y="3551238"/>
          <p14:tracePt t="12010" x="4632325" y="3576638"/>
          <p14:tracePt t="12011" x="4640263" y="3576638"/>
          <p14:tracePt t="12027" x="4749800" y="3576638"/>
          <p14:tracePt t="12028" x="4757738" y="3576638"/>
          <p14:tracePt t="12029" x="4765675" y="3576638"/>
          <p14:tracePt t="12043" x="4833938" y="3576638"/>
          <p14:tracePt t="12044" x="4841875" y="3576638"/>
          <p14:tracePt t="12060" x="4900613" y="3567113"/>
          <p14:tracePt t="12061" x="4900613" y="3559175"/>
          <p14:tracePt t="12077" x="4959350" y="3541713"/>
          <p14:tracePt t="12093" x="5010150" y="3517900"/>
          <p14:tracePt t="12094" x="5018088" y="3517900"/>
          <p14:tracePt t="12111" x="5059363" y="3500438"/>
          <p14:tracePt t="12127" x="5110163" y="3467100"/>
          <p14:tracePt t="12128" x="5127625" y="3459163"/>
          <p14:tracePt t="12144" x="5168900" y="3416300"/>
          <p14:tracePt t="12160" x="5186363" y="3349625"/>
          <p14:tracePt t="12161" x="5194300" y="3349625"/>
          <p14:tracePt t="12162" x="5194300" y="3340100"/>
          <p14:tracePt t="12177" x="5227638" y="3273425"/>
          <p14:tracePt t="12178" x="5235575" y="3273425"/>
          <p14:tracePt t="12193" x="5260975" y="3232150"/>
          <p14:tracePt t="12210" x="5278438" y="3189288"/>
          <p14:tracePt t="12227" x="5294313" y="3163888"/>
          <p14:tracePt t="12228" x="5294313" y="3148013"/>
          <p14:tracePt t="12244" x="5294313" y="3122613"/>
          <p14:tracePt t="12261" x="5303838" y="3055938"/>
          <p14:tracePt t="12277" x="5303838" y="3013075"/>
          <p14:tracePt t="12278" x="5303838" y="3005138"/>
          <p14:tracePt t="12294" x="5303838" y="2938463"/>
          <p14:tracePt t="12310" x="5278438" y="2870200"/>
          <p14:tracePt t="12327" x="5210175" y="2786063"/>
          <p14:tracePt t="12328" x="5210175" y="2770188"/>
          <p14:tracePt t="12344" x="5127625" y="2703513"/>
          <p14:tracePt t="12345" x="5127625" y="2686050"/>
          <p14:tracePt t="12347" x="5118100" y="2678113"/>
          <p14:tracePt t="12349" x="5110163" y="2668588"/>
          <p14:tracePt t="12351" x="5084763" y="2660650"/>
          <p14:tracePt t="12361" x="5033963" y="2619375"/>
          <p14:tracePt t="12378" x="4984750" y="2586038"/>
          <p14:tracePt t="12394" x="4959350" y="2576513"/>
          <p14:tracePt t="12670" x="4951413" y="2576513"/>
          <p14:tracePt t="12674" x="4951413" y="2586038"/>
          <p14:tracePt t="12675" x="4941888" y="2601913"/>
          <p14:tracePt t="12676" x="4941888" y="2609850"/>
          <p14:tracePt t="12679" x="4933950" y="2619375"/>
          <p14:tracePt t="12682" x="4916488" y="2627313"/>
          <p14:tracePt t="12683" x="4908550" y="2644775"/>
          <p14:tracePt t="12694" x="4849813" y="2668588"/>
          <p14:tracePt t="12695" x="4824413" y="2686050"/>
          <p14:tracePt t="12711" x="4681538" y="2752725"/>
          <p14:tracePt t="12712" x="4648200" y="2770188"/>
          <p14:tracePt t="12713" x="4640263" y="2786063"/>
          <p14:tracePt t="12715" x="4606925" y="2795588"/>
          <p14:tracePt t="12717" x="4581525" y="2811463"/>
          <p14:tracePt t="12718" x="4564063" y="2811463"/>
          <p14:tracePt t="12728" x="4430713" y="2870200"/>
          <p14:tracePt t="12729" x="4405313" y="2870200"/>
          <p14:tracePt t="12731" x="4387850" y="2879725"/>
          <p14:tracePt t="12733" x="4346575" y="2895600"/>
          <p14:tracePt t="12735" x="4321175" y="2905125"/>
          <p14:tracePt t="12736" x="4305300" y="2913063"/>
          <p14:tracePt t="12737" x="4287838" y="2921000"/>
          <p14:tracePt t="12738" x="4270375" y="2921000"/>
          <p14:tracePt t="12739" x="4262438" y="2938463"/>
          <p14:tracePt t="12740" x="4237038" y="2938463"/>
          <p14:tracePt t="12744" x="4162425" y="2963863"/>
          <p14:tracePt t="12745" x="4152900" y="2963863"/>
          <p14:tracePt t="12747" x="4137025" y="2979738"/>
          <p14:tracePt t="12748" x="4103688" y="2987675"/>
          <p14:tracePt t="12750" x="4070350" y="3005138"/>
          <p14:tracePt t="12751" x="4052888" y="3005138"/>
          <p14:tracePt t="12752" x="4027488" y="3005138"/>
          <p14:tracePt t="12753" x="4011613" y="3022600"/>
          <p14:tracePt t="12754" x="3994150" y="3030538"/>
          <p14:tracePt t="12755" x="3976688" y="3038475"/>
          <p14:tracePt t="12760" x="3894138" y="3063875"/>
          <p14:tracePt t="12762" x="3843338" y="3089275"/>
          <p14:tracePt t="12763" x="3817938" y="3089275"/>
          <p14:tracePt t="12766" x="3759200" y="3114675"/>
          <p14:tracePt t="12767" x="3733800" y="3122613"/>
          <p14:tracePt t="12778" x="3506788" y="3206750"/>
          <p14:tracePt t="12779" x="3482975" y="3214688"/>
          <p14:tracePt t="12781" x="3465513" y="3232150"/>
          <p14:tracePt t="12782" x="3424238" y="3257550"/>
          <p14:tracePt t="12783" x="3398838" y="3257550"/>
          <p14:tracePt t="12784" x="3381375" y="3273425"/>
          <p14:tracePt t="12785" x="3355975" y="3281363"/>
          <p14:tracePt t="12786" x="3340100" y="3290888"/>
          <p14:tracePt t="12787" x="3314700" y="3298825"/>
          <p14:tracePt t="12794" x="3189288" y="3357563"/>
          <p14:tracePt t="12795" x="3146425" y="3375025"/>
          <p14:tracePt t="12797" x="3113088" y="3382963"/>
          <p14:tracePt t="12799" x="3087688" y="3408363"/>
          <p14:tracePt t="12800" x="3046413" y="3424238"/>
          <p14:tracePt t="12801" x="3021013" y="3441700"/>
          <p14:tracePt t="12802" x="3003550" y="3449638"/>
          <p14:tracePt t="12811" x="2844800" y="3525838"/>
          <p14:tracePt t="12812" x="2819400" y="3533775"/>
          <p14:tracePt t="12813" x="2811463" y="3541713"/>
          <p14:tracePt t="12815" x="2768600" y="3567113"/>
          <p14:tracePt t="12816" x="2760663" y="3567113"/>
          <p14:tracePt t="12817" x="2735263" y="3576638"/>
          <p14:tracePt t="12818" x="2727325" y="3584575"/>
          <p14:tracePt t="12819" x="2709863" y="3584575"/>
          <p14:tracePt t="12828" x="2566988" y="3659188"/>
          <p14:tracePt t="12829" x="2559050" y="3668713"/>
          <p14:tracePt t="12832" x="2525713" y="3676650"/>
          <p14:tracePt t="12833" x="2508250" y="3694113"/>
          <p14:tracePt t="12835" x="2484438" y="3709988"/>
          <p14:tracePt t="12836" x="2466975" y="3709988"/>
          <p14:tracePt t="12844" x="2357438" y="3760788"/>
          <p14:tracePt t="12845" x="2341563" y="3776663"/>
          <p14:tracePt t="12861" x="2122488" y="3903663"/>
          <p14:tracePt t="12862" x="2106613" y="3911600"/>
          <p14:tracePt t="12864" x="2089150" y="3911600"/>
          <p14:tracePt t="12866" x="2038350" y="3952875"/>
          <p14:tracePt t="12867" x="2014538" y="3962400"/>
          <p14:tracePt t="12868" x="1997075" y="3987800"/>
          <p14:tracePt t="12869" x="1971675" y="3995738"/>
          <p14:tracePt t="12870" x="1963738" y="4003675"/>
          <p14:tracePt t="12877" x="1854200" y="4071938"/>
          <p14:tracePt t="12878" x="1838325" y="4087813"/>
          <p14:tracePt t="12879" x="1828800" y="4087813"/>
          <p14:tracePt t="12882" x="1787525" y="4121150"/>
          <p14:tracePt t="12883" x="1770063" y="4130675"/>
          <p14:tracePt t="12884" x="1754188" y="4138613"/>
          <p14:tracePt t="12885" x="1744663" y="4154488"/>
          <p14:tracePt t="12886" x="1728788" y="4154488"/>
          <p14:tracePt t="12894" x="1670050" y="4197350"/>
          <p14:tracePt t="12895" x="1644650" y="4205288"/>
          <p14:tracePt t="12896" x="1644650" y="4213225"/>
          <p14:tracePt t="12911" x="1603375" y="4264025"/>
          <p14:tracePt t="12928" x="1577975" y="4322763"/>
          <p14:tracePt t="12945" x="1544638" y="4365625"/>
          <p14:tracePt t="12946" x="1535113" y="4381500"/>
          <p14:tracePt t="12961" x="1476375" y="4448175"/>
          <p14:tracePt t="12962" x="1468438" y="4473575"/>
          <p14:tracePt t="12978" x="1409700" y="4583113"/>
          <p14:tracePt t="12979" x="1392238" y="4583113"/>
          <p14:tracePt t="12981" x="1384300" y="4600575"/>
          <p14:tracePt t="12983" x="1384300" y="4616450"/>
          <p14:tracePt t="12994" x="1343025" y="4675188"/>
          <p14:tracePt t="12995" x="1333500" y="4700588"/>
          <p14:tracePt t="13011" x="1292225" y="4784725"/>
          <p14:tracePt t="13012" x="1284288" y="4792663"/>
          <p14:tracePt t="13028" x="1241425" y="4851400"/>
          <p14:tracePt t="13030" x="1241425" y="4868863"/>
          <p14:tracePt t="13032" x="1225550" y="4876800"/>
          <p14:tracePt t="13034" x="1225550" y="4894263"/>
          <p14:tracePt t="13035" x="1216025" y="4894263"/>
          <p14:tracePt t="13045" x="1182688" y="4935538"/>
          <p14:tracePt t="13061" x="1157288" y="4994275"/>
          <p14:tracePt t="13062" x="1157288" y="5002213"/>
          <p14:tracePt t="13078" x="1133475" y="5019675"/>
          <p14:tracePt t="13094" x="1133475" y="5037138"/>
          <p14:tracePt t="13279" x="1133475" y="5045075"/>
          <p14:tracePt t="13551" x="1133475" y="5053013"/>
          <p14:tracePt t="13552" x="1123950" y="5053013"/>
          <p14:tracePt t="13557" x="1116013" y="5060950"/>
          <p14:tracePt t="13563" x="1116013" y="5078413"/>
          <p14:tracePt t="13578" x="1090613" y="5095875"/>
          <p14:tracePt t="13579" x="1090613" y="5103813"/>
          <p14:tracePt t="13580" x="1090613" y="5119688"/>
          <p14:tracePt t="13582" x="1082675" y="5129213"/>
          <p14:tracePt t="13584" x="1082675" y="5137150"/>
          <p14:tracePt t="13585" x="1074738" y="5137150"/>
          <p14:tracePt t="13595" x="1049338" y="5178425"/>
          <p14:tracePt t="13596" x="1049338" y="5187950"/>
          <p14:tracePt t="13612" x="1016000" y="5254625"/>
          <p14:tracePt t="13612" x="1016000" y="5262563"/>
          <p14:tracePt t="13628" x="1006475" y="5295900"/>
          <p14:tracePt t="13645" x="998538" y="5305425"/>
          <p14:tracePt t="13646" x="998538" y="5313363"/>
          <p14:tracePt t="13661" x="990600" y="5338763"/>
          <p14:tracePt t="13678" x="973138" y="5372100"/>
          <p14:tracePt t="13679" x="973138" y="5380038"/>
          <p14:tracePt t="13695" x="965200" y="5397500"/>
          <p14:tracePt t="13696" x="965200" y="5414963"/>
          <p14:tracePt t="13712" x="957263" y="5438775"/>
          <p14:tracePt t="13728" x="947738" y="5464175"/>
          <p14:tracePt t="13779" x="931863" y="5473700"/>
          <p14:tracePt t="13796" x="922338" y="5473700"/>
          <p14:tracePt t="13823" x="922338" y="5481638"/>
          <p14:tracePt t="13865" x="931863" y="5481638"/>
          <p14:tracePt t="13898" x="939800" y="5481638"/>
          <p14:tracePt t="13902" x="957263" y="5481638"/>
          <p14:tracePt t="13912" x="1016000" y="5497513"/>
          <p14:tracePt t="13913" x="1031875" y="5497513"/>
          <p14:tracePt t="13928" x="1157288" y="5507038"/>
          <p14:tracePt t="13929" x="1192213" y="5507038"/>
          <p14:tracePt t="13945" x="1376363" y="5522913"/>
          <p14:tracePt t="13946" x="1417638" y="5522913"/>
          <p14:tracePt t="13947" x="1443038" y="5522913"/>
          <p14:tracePt t="13949" x="1476375" y="5540375"/>
          <p14:tracePt t="13951" x="1519238" y="5540375"/>
          <p14:tracePt t="13952" x="1527175" y="5540375"/>
          <p14:tracePt t="13953" x="1544638" y="5540375"/>
          <p14:tracePt t="13962" x="1685925" y="5556250"/>
          <p14:tracePt t="13963" x="1736725" y="5556250"/>
          <p14:tracePt t="13964" x="1754188" y="5556250"/>
          <p14:tracePt t="13966" x="1770063" y="5556250"/>
          <p14:tracePt t="13968" x="1828800" y="5565775"/>
          <p14:tracePt t="13969" x="1854200" y="5565775"/>
          <p14:tracePt t="13979" x="2063750" y="5591175"/>
          <p14:tracePt t="13980" x="2081213" y="5591175"/>
          <p14:tracePt t="13982" x="2106613" y="5591175"/>
          <p14:tracePt t="13984" x="2173288" y="5599113"/>
          <p14:tracePt t="13985" x="2190750" y="5599113"/>
          <p14:tracePt t="13987" x="2232025" y="5607050"/>
          <p14:tracePt t="13987" x="2257425" y="5607050"/>
          <p14:tracePt t="13989" x="2273300" y="5607050"/>
          <p14:tracePt t="13989" x="2290763" y="5607050"/>
          <p14:tracePt t="13995" x="2382838" y="5607050"/>
          <p14:tracePt t="13996" x="2425700" y="5624513"/>
          <p14:tracePt t="13997" x="2449513" y="5624513"/>
          <p14:tracePt t="13999" x="2466975" y="5624513"/>
          <p14:tracePt t="14001" x="2525713" y="5632450"/>
          <p14:tracePt t="14002" x="2543175" y="5632450"/>
          <p14:tracePt t="14003" x="2566988" y="5632450"/>
          <p14:tracePt t="14012" x="2709863" y="5640388"/>
          <p14:tracePt t="14013" x="2743200" y="5640388"/>
          <p14:tracePt t="14029" x="2970213" y="5640388"/>
          <p14:tracePt t="14030" x="3003550" y="5640388"/>
          <p14:tracePt t="14033" x="3028950" y="5640388"/>
          <p14:tracePt t="14035" x="3079750" y="5640388"/>
          <p14:tracePt t="14036" x="3087688" y="5640388"/>
          <p14:tracePt t="14037" x="3113088" y="5640388"/>
          <p14:tracePt t="14045" x="3197225" y="5640388"/>
          <p14:tracePt t="14046" x="3248025" y="5640388"/>
          <p14:tracePt t="14047" x="3255963" y="5640388"/>
          <p14:tracePt t="14050" x="3297238" y="5640388"/>
          <p14:tracePt t="14051" x="3306763" y="5640388"/>
          <p14:tracePt t="14052" x="3330575" y="5640388"/>
          <p14:tracePt t="14053" x="3340100" y="5640388"/>
          <p14:tracePt t="14054" x="3365500" y="5640388"/>
          <p14:tracePt t="14055" x="3373438" y="5640388"/>
          <p14:tracePt t="14062" x="3432175" y="5640388"/>
          <p14:tracePt t="14063" x="3473450" y="5624513"/>
          <p14:tracePt t="14064" x="3490913" y="5624513"/>
          <p14:tracePt t="14067" x="3506788" y="5624513"/>
          <p14:tracePt t="14068" x="3532188" y="5614988"/>
          <p14:tracePt t="14079" x="3633788" y="5607050"/>
          <p14:tracePt t="14080" x="3659188" y="5607050"/>
          <p14:tracePt t="14081" x="3667125" y="5607050"/>
          <p14:tracePt t="14084" x="3683000" y="5607050"/>
          <p14:tracePt t="14085" x="3708400" y="5607050"/>
          <p14:tracePt t="14086" x="3717925" y="5599113"/>
          <p14:tracePt t="14087" x="3725863" y="5599113"/>
          <p14:tracePt t="14095" x="3792538" y="5581650"/>
          <p14:tracePt t="14096" x="3800475" y="5581650"/>
          <p14:tracePt t="14112" x="3894138" y="5565775"/>
          <p14:tracePt t="14113" x="3917950" y="5565775"/>
          <p14:tracePt t="14114" x="3927475" y="5565775"/>
          <p14:tracePt t="14129" x="3994150" y="5556250"/>
          <p14:tracePt t="14130" x="4011613" y="5556250"/>
          <p14:tracePt t="14145" x="4060825" y="5540375"/>
          <p14:tracePt t="14162" x="4103688" y="5522913"/>
          <p14:tracePt t="14163" x="4129088" y="5522913"/>
          <p14:tracePt t="14179" x="4178300" y="5514975"/>
          <p14:tracePt t="14180" x="4187825" y="5497513"/>
          <p14:tracePt t="14195" x="4262438" y="5456238"/>
          <p14:tracePt t="14212" x="4295775" y="5430838"/>
          <p14:tracePt t="14229" x="4313238" y="5414963"/>
          <p14:tracePt t="14346" x="4305300" y="5414963"/>
          <p14:tracePt t="14349" x="4287838" y="5414963"/>
          <p14:tracePt t="14350" x="4287838" y="5422900"/>
          <p14:tracePt t="14351" x="4279900" y="5422900"/>
          <p14:tracePt t="14362" x="4229100" y="5438775"/>
          <p14:tracePt t="14363" x="4203700" y="5438775"/>
          <p14:tracePt t="14379" x="4162425" y="5464175"/>
          <p14:tracePt t="14380" x="4152900" y="5464175"/>
          <p14:tracePt t="14434" x="4144963" y="5464175"/>
          <p14:tracePt t="14437" x="4119563" y="5464175"/>
          <p14:tracePt t="14446" x="4052888" y="5464175"/>
          <p14:tracePt t="14447" x="4011613" y="5464175"/>
          <p14:tracePt t="14448" x="3986213" y="5464175"/>
          <p14:tracePt t="14450" x="3952875" y="5464175"/>
          <p14:tracePt t="14452" x="3927475" y="5464175"/>
          <p14:tracePt t="14453" x="3902075" y="5464175"/>
          <p14:tracePt t="14462" x="3725863" y="5456238"/>
          <p14:tracePt t="14463" x="3683000" y="5448300"/>
          <p14:tracePt t="14466" x="3641725" y="5448300"/>
          <p14:tracePt t="14467" x="3590925" y="5448300"/>
          <p14:tracePt t="14469" x="3549650" y="5448300"/>
          <p14:tracePt t="14470" x="3516313" y="5438775"/>
          <p14:tracePt t="14479" x="3365500" y="5438775"/>
          <p14:tracePt t="14480" x="3306763" y="5430838"/>
          <p14:tracePt t="14481" x="3281363" y="5430838"/>
          <p14:tracePt t="14484" x="3238500" y="5430838"/>
          <p14:tracePt t="14485" x="3213100" y="5430838"/>
          <p14:tracePt t="14486" x="3179763" y="5430838"/>
          <p14:tracePt t="14487" x="3171825" y="5414963"/>
          <p14:tracePt t="14488" x="3154363" y="5414963"/>
          <p14:tracePt t="14496" x="3046413" y="5405438"/>
          <p14:tracePt t="14497" x="3021013" y="5405438"/>
          <p14:tracePt t="14512" x="2852738" y="5389563"/>
          <p14:tracePt t="14513" x="2844800" y="5389563"/>
          <p14:tracePt t="14514" x="2836863" y="5372100"/>
          <p14:tracePt t="14516" x="2819400" y="5372100"/>
          <p14:tracePt t="14518" x="2801938" y="5372100"/>
          <p14:tracePt t="14519" x="2778125" y="5372100"/>
          <p14:tracePt t="14520" x="2768600" y="5372100"/>
          <p14:tracePt t="14529" x="2709863" y="5364163"/>
          <p14:tracePt t="14530" x="2684463" y="5364163"/>
          <p14:tracePt t="14531" x="2684463" y="5356225"/>
          <p14:tracePt t="14532" x="2668588" y="5356225"/>
          <p14:tracePt t="14546" x="2559050" y="5346700"/>
          <p14:tracePt t="14562" x="2459038" y="5330825"/>
          <p14:tracePt t="14563" x="2433638" y="5330825"/>
          <p14:tracePt t="14579" x="2341563" y="5330825"/>
          <p14:tracePt t="14580" x="2332038" y="5338763"/>
          <p14:tracePt t="14596" x="2257425" y="5356225"/>
          <p14:tracePt t="14597" x="2249488" y="5356225"/>
          <p14:tracePt t="14612" x="2173288" y="5389563"/>
          <p14:tracePt t="14629" x="2106613" y="5422900"/>
          <p14:tracePt t="14630" x="2097088" y="5422900"/>
          <p14:tracePt t="14646" x="2055813" y="5430838"/>
          <p14:tracePt t="14647" x="2038350" y="5430838"/>
          <p14:tracePt t="14662" x="1971675" y="5438775"/>
          <p14:tracePt t="14679" x="1912938" y="5438775"/>
          <p14:tracePt t="14680" x="1887538" y="5438775"/>
          <p14:tracePt t="14696" x="1795463" y="5438775"/>
          <p14:tracePt t="14697" x="1787525" y="5456238"/>
          <p14:tracePt t="14699" x="1770063" y="5456238"/>
          <p14:tracePt t="14712" x="1703388" y="5456238"/>
          <p14:tracePt t="14713" x="1685925" y="5456238"/>
          <p14:tracePt t="14729" x="1593850" y="5464175"/>
          <p14:tracePt t="14730" x="1585913" y="5464175"/>
          <p14:tracePt t="14746" x="1501775" y="5473700"/>
          <p14:tracePt t="14747" x="1476375" y="5473700"/>
          <p14:tracePt t="14748" x="1468438" y="5473700"/>
          <p14:tracePt t="14750" x="1450975" y="5473700"/>
          <p14:tracePt t="14763" x="1376363" y="5473700"/>
          <p14:tracePt t="14764" x="1350963" y="5473700"/>
          <p14:tracePt t="14765" x="1343025" y="5473700"/>
          <p14:tracePt t="14779" x="1284288" y="5473700"/>
          <p14:tracePt t="14796" x="1266825" y="5473700"/>
          <p14:tracePt t="14813" x="1258888" y="5473700"/>
          <p14:tracePt t="14909" x="1258888" y="5456238"/>
          <p14:tracePt t="14915" x="1241425" y="5438775"/>
          <p14:tracePt t="14919" x="1208088" y="5414963"/>
          <p14:tracePt t="14922" x="1200150" y="5405438"/>
          <p14:tracePt t="14924" x="1182688" y="5397500"/>
          <p14:tracePt t="14928" x="1166813" y="5372100"/>
          <p14:tracePt t="14930" x="1157288" y="5372100"/>
          <p14:tracePt t="14935" x="1123950" y="5356225"/>
          <p14:tracePt t="14946" x="1057275" y="5313363"/>
          <p14:tracePt t="14947" x="1049338" y="5305425"/>
          <p14:tracePt t="14963" x="957263" y="5237163"/>
          <p14:tracePt t="14964" x="931863" y="5229225"/>
          <p14:tracePt t="14965" x="922338" y="5229225"/>
          <p14:tracePt t="14979" x="830263" y="5178425"/>
          <p14:tracePt t="14996" x="763588" y="5119688"/>
          <p14:tracePt t="15013" x="746125" y="5095875"/>
          <p14:tracePt t="15030" x="746125" y="5070475"/>
          <p14:tracePt t="15031" x="746125" y="5060950"/>
          <p14:tracePt t="15046" x="746125" y="5037138"/>
          <p14:tracePt t="15084" x="746125" y="5027613"/>
          <p14:tracePt t="15086" x="746125" y="5019675"/>
          <p14:tracePt t="15096" x="771525" y="4994275"/>
          <p14:tracePt t="15113" x="822325" y="4968875"/>
          <p14:tracePt t="15114" x="830263" y="4943475"/>
          <p14:tracePt t="15129" x="898525" y="4910138"/>
          <p14:tracePt t="15130" x="906463" y="4910138"/>
          <p14:tracePt t="15146" x="981075" y="4884738"/>
          <p14:tracePt t="15147" x="990600" y="4868863"/>
          <p14:tracePt t="15148" x="998538" y="4868863"/>
          <p14:tracePt t="15163" x="1065213" y="4860925"/>
          <p14:tracePt t="15164" x="1074738" y="4851400"/>
          <p14:tracePt t="15166" x="1082675" y="4851400"/>
          <p14:tracePt t="15180" x="1141413" y="4843463"/>
          <p14:tracePt t="15196" x="1192213" y="4826000"/>
          <p14:tracePt t="15197" x="1200150" y="4826000"/>
          <p14:tracePt t="15198" x="1208088" y="4826000"/>
          <p14:tracePt t="15213" x="1266825" y="4826000"/>
          <p14:tracePt t="15214" x="1274763" y="4826000"/>
          <p14:tracePt t="15229" x="1309688" y="4826000"/>
          <p14:tracePt t="15247" x="1317625" y="4826000"/>
          <p14:tracePt t="15309" x="1317625" y="4835525"/>
          <p14:tracePt t="15313" x="1325563" y="4835525"/>
          <p14:tracePt t="15317" x="1333500" y="4851400"/>
          <p14:tracePt t="15319" x="1358900" y="4876800"/>
          <p14:tracePt t="15330" x="1417638" y="4910138"/>
          <p14:tracePt t="15331" x="1443038" y="4919663"/>
          <p14:tracePt t="15333" x="1450975" y="4919663"/>
          <p14:tracePt t="15335" x="1460500" y="4927600"/>
          <p14:tracePt t="15335" x="1476375" y="4927600"/>
          <p14:tracePt t="15346" x="1544638" y="4960938"/>
          <p14:tracePt t="15347" x="1560513" y="4960938"/>
          <p14:tracePt t="15363" x="1703388" y="4994275"/>
          <p14:tracePt t="15364" x="1703388" y="5002213"/>
          <p14:tracePt t="15367" x="1728788" y="5002213"/>
          <p14:tracePt t="15368" x="1744663" y="5011738"/>
          <p14:tracePt t="15369" x="1754188" y="5011738"/>
          <p14:tracePt t="15370" x="1770063" y="5011738"/>
          <p14:tracePt t="15371" x="1779588" y="5011738"/>
          <p14:tracePt t="15380" x="1862138" y="5037138"/>
          <p14:tracePt t="15381" x="1871663" y="5037138"/>
          <p14:tracePt t="15384" x="1879600" y="5045075"/>
          <p14:tracePt t="15385" x="1905000" y="5045075"/>
          <p14:tracePt t="15397" x="1997075" y="5060950"/>
          <p14:tracePt t="15398" x="2005013" y="5060950"/>
          <p14:tracePt t="15413" x="2106613" y="5078413"/>
          <p14:tracePt t="15415" x="2106613" y="5086350"/>
          <p14:tracePt t="15416" x="2114550" y="5086350"/>
          <p14:tracePt t="15430" x="2165350" y="5086350"/>
          <p14:tracePt t="15447" x="2190750" y="5086350"/>
          <p14:tracePt t="15463" x="2198688" y="5086350"/>
          <p14:tracePt t="15565" x="2206625" y="5078413"/>
          <p14:tracePt t="15568" x="2214563" y="5078413"/>
          <p14:tracePt t="15580" x="2282825" y="5060950"/>
          <p14:tracePt t="15580" x="2290763" y="5053013"/>
          <p14:tracePt t="15596" x="2382838" y="5019675"/>
          <p14:tracePt t="15613" x="2459038" y="4978400"/>
          <p14:tracePt t="15614" x="2484438" y="4968875"/>
          <p14:tracePt t="15630" x="2566988" y="4935538"/>
          <p14:tracePt t="15631" x="2576513" y="4935538"/>
          <p14:tracePt t="15646" x="2660650" y="4910138"/>
          <p14:tracePt t="15647" x="2668588" y="4902200"/>
          <p14:tracePt t="15649" x="2676525" y="4902200"/>
          <p14:tracePt t="15663" x="2760663" y="4884738"/>
          <p14:tracePt t="15664" x="2778125" y="4884738"/>
          <p14:tracePt t="15680" x="2878138" y="4851400"/>
          <p14:tracePt t="15681" x="2903538" y="4843463"/>
          <p14:tracePt t="15697" x="3036888" y="4802188"/>
          <p14:tracePt t="15698" x="3071813" y="4776788"/>
          <p14:tracePt t="15701" x="3095625" y="4776788"/>
          <p14:tracePt t="15703" x="3130550" y="4767263"/>
          <p14:tracePt t="15705" x="3163888" y="4743450"/>
          <p14:tracePt t="15713" x="3255963" y="4718050"/>
          <p14:tracePt t="15715" x="3289300" y="4700588"/>
          <p14:tracePt t="15716" x="3306763" y="4692650"/>
          <p14:tracePt t="15718" x="3330575" y="4692650"/>
          <p14:tracePt t="15720" x="3348038" y="4684713"/>
          <p14:tracePt t="15721" x="3373438" y="4675188"/>
          <p14:tracePt t="15730" x="3498850" y="4633913"/>
          <p14:tracePt t="15731" x="3506788" y="4608513"/>
          <p14:tracePt t="15734" x="3541713" y="4600575"/>
          <p14:tracePt t="15735" x="3575050" y="4575175"/>
          <p14:tracePt t="15737" x="3590925" y="4565650"/>
          <p14:tracePt t="15738" x="3600450" y="4557713"/>
          <p14:tracePt t="15739" x="3624263" y="4549775"/>
          <p14:tracePt t="15740" x="3633788" y="4549775"/>
          <p14:tracePt t="15740" x="3659188" y="4532313"/>
          <p14:tracePt t="15741" x="3667125" y="4524375"/>
          <p14:tracePt t="15747" x="3725863" y="4483100"/>
          <p14:tracePt t="15748" x="3741738" y="4483100"/>
          <p14:tracePt t="15750" x="3751263" y="4473575"/>
          <p14:tracePt t="15752" x="3792538" y="4448175"/>
          <p14:tracePt t="15753" x="3800475" y="4440238"/>
          <p14:tracePt t="15763" x="3910013" y="4389438"/>
          <p14:tracePt t="15764" x="3927475" y="4381500"/>
          <p14:tracePt t="15765" x="3935413" y="4365625"/>
          <p14:tracePt t="15768" x="3960813" y="4356100"/>
          <p14:tracePt t="15769" x="3968750" y="4356100"/>
          <p14:tracePt t="15780" x="4052888" y="4314825"/>
          <p14:tracePt t="15781" x="4078288" y="4306888"/>
          <p14:tracePt t="15782" x="4078288" y="4297363"/>
          <p14:tracePt t="15784" x="4094163" y="4297363"/>
          <p14:tracePt t="15786" x="4103688" y="4297363"/>
          <p14:tracePt t="15787" x="4103688" y="4281488"/>
          <p14:tracePt t="15797" x="4162425" y="4264025"/>
          <p14:tracePt t="15813" x="4221163" y="4222750"/>
          <p14:tracePt t="15830" x="4295775" y="4171950"/>
          <p14:tracePt t="15831" x="4295775" y="4154488"/>
          <p14:tracePt t="15834" x="4305300" y="4146550"/>
          <p14:tracePt t="15835" x="4313238" y="4146550"/>
          <p14:tracePt t="15847" x="4371975" y="4087813"/>
          <p14:tracePt t="15848" x="4379913" y="4062413"/>
          <p14:tracePt t="15863" x="4430713" y="3970338"/>
          <p14:tracePt t="15864" x="4430713" y="3962400"/>
          <p14:tracePt t="15880" x="4464050" y="3852863"/>
          <p14:tracePt t="15897" x="4471988" y="3760788"/>
          <p14:tracePt t="15898" x="4481513" y="3760788"/>
          <p14:tracePt t="15899" x="4481513" y="3752850"/>
          <p14:tracePt t="15914" x="4497388" y="3709988"/>
          <p14:tracePt t="16036" x="4497388" y="3694113"/>
          <p14:tracePt t="16142" x="4497388" y="3709988"/>
          <p14:tracePt t="16143" x="4489450" y="3717925"/>
          <p14:tracePt t="16144" x="4489450" y="3735388"/>
          <p14:tracePt t="16145" x="4489450" y="3743325"/>
          <p14:tracePt t="16146" x="4489450" y="3752850"/>
          <p14:tracePt t="16149" x="4481513" y="3786188"/>
          <p14:tracePt t="16150" x="4471988" y="3786188"/>
          <p14:tracePt t="16151" x="4471988" y="3794125"/>
          <p14:tracePt t="16163" x="4430713" y="3911600"/>
          <p14:tracePt t="16164" x="4413250" y="3919538"/>
          <p14:tracePt t="16166" x="4413250" y="3929063"/>
          <p14:tracePt t="16168" x="4405313" y="3962400"/>
          <p14:tracePt t="16169" x="4397375" y="3970338"/>
          <p14:tracePt t="16180" x="4346575" y="4071938"/>
          <p14:tracePt t="16181" x="4321175" y="4095750"/>
          <p14:tracePt t="16182" x="4313238" y="4113213"/>
          <p14:tracePt t="16197" x="4203700" y="4264025"/>
          <p14:tracePt t="16198" x="4162425" y="4306888"/>
          <p14:tracePt t="16200" x="4152900" y="4322763"/>
          <p14:tracePt t="16202" x="4119563" y="4365625"/>
          <p14:tracePt t="16203" x="4111625" y="4373563"/>
          <p14:tracePt t="16204" x="4103688" y="4389438"/>
          <p14:tracePt t="16214" x="3976688" y="4516438"/>
          <p14:tracePt t="16215" x="3976688" y="4532313"/>
          <p14:tracePt t="16231" x="3784600" y="4708525"/>
          <p14:tracePt t="16232" x="3759200" y="4743450"/>
          <p14:tracePt t="16234" x="3725863" y="4759325"/>
          <p14:tracePt t="16236" x="3700463" y="4792663"/>
          <p14:tracePt t="16237" x="3683000" y="4802188"/>
          <p14:tracePt t="16247" x="3549650" y="4894263"/>
          <p14:tracePt t="16248" x="3506788" y="4935538"/>
          <p14:tracePt t="16264" x="3213100" y="5137150"/>
          <p14:tracePt t="16265" x="3197225" y="5145088"/>
          <p14:tracePt t="16268" x="3171825" y="5162550"/>
          <p14:tracePt t="16269" x="3138488" y="5178425"/>
          <p14:tracePt t="16270" x="3113088" y="5187950"/>
          <p14:tracePt t="16271" x="3095625" y="5203825"/>
          <p14:tracePt t="16272" x="3071813" y="5213350"/>
          <p14:tracePt t="16281" x="2928938" y="5305425"/>
          <p14:tracePt t="16282" x="2903538" y="5305425"/>
          <p14:tracePt t="16285" x="2852738" y="5338763"/>
          <p14:tracePt t="16287" x="2819400" y="5356225"/>
          <p14:tracePt t="16288" x="2811463" y="5372100"/>
          <p14:tracePt t="16297" x="2684463" y="5430838"/>
          <p14:tracePt t="16298" x="2643188" y="5456238"/>
          <p14:tracePt t="16299" x="2635250" y="5464175"/>
          <p14:tracePt t="16302" x="2601913" y="5481638"/>
          <p14:tracePt t="16303" x="2559050" y="5497513"/>
          <p14:tracePt t="16304" x="2551113" y="5507038"/>
          <p14:tracePt t="16314" x="2382838" y="5581650"/>
          <p14:tracePt t="16315" x="2357438" y="5591175"/>
          <p14:tracePt t="16317" x="2349500" y="5591175"/>
          <p14:tracePt t="16319" x="2308225" y="5607050"/>
          <p14:tracePt t="16320" x="2273300" y="5624513"/>
          <p14:tracePt t="16321" x="2257425" y="5624513"/>
          <p14:tracePt t="16322" x="2232025" y="5632450"/>
          <p14:tracePt t="16323" x="2224088" y="5640388"/>
          <p14:tracePt t="16324" x="2206625" y="5640388"/>
          <p14:tracePt t="16325" x="2181225" y="5649913"/>
          <p14:tracePt t="16326" x="2173288" y="5649913"/>
          <p14:tracePt t="16330" x="2097088" y="5673725"/>
          <p14:tracePt t="16331" x="2089150" y="5683250"/>
          <p14:tracePt t="16333" x="2047875" y="5683250"/>
          <p14:tracePt t="16335" x="2014538" y="5691188"/>
          <p14:tracePt t="16336" x="2005013" y="5691188"/>
          <p14:tracePt t="16337" x="1979613" y="5691188"/>
          <p14:tracePt t="16338" x="1971675" y="5708650"/>
          <p14:tracePt t="16347" x="1871663" y="5716588"/>
          <p14:tracePt t="16348" x="1838325" y="5724525"/>
          <p14:tracePt t="16349" x="1828800" y="5724525"/>
          <p14:tracePt t="16351" x="1812925" y="5724525"/>
          <p14:tracePt t="16353" x="1787525" y="5724525"/>
          <p14:tracePt t="16354" x="1770063" y="5724525"/>
          <p14:tracePt t="16364" x="1711325" y="5724525"/>
          <p14:tracePt t="16365" x="1685925" y="5724525"/>
          <p14:tracePt t="16381" x="1619250" y="5724525"/>
          <p14:tracePt t="16397" x="1585913" y="5724525"/>
          <p14:tracePt t="16398" x="1577975" y="5724525"/>
          <p14:tracePt t="16414" x="1560513" y="5724525"/>
          <p14:tracePt t="16528" x="1552575" y="5724525"/>
          <p14:tracePt t="16532" x="1544638" y="5724525"/>
          <p14:tracePt t="16547" x="1509713" y="5724525"/>
          <p14:tracePt t="16564" x="1460500" y="5708650"/>
          <p14:tracePt t="16565" x="1450975" y="5708650"/>
          <p14:tracePt t="16581" x="1384300" y="5691188"/>
          <p14:tracePt t="16582" x="1376363" y="5691188"/>
          <p14:tracePt t="16597" x="1325563" y="5683250"/>
          <p14:tracePt t="16598" x="1309688" y="5665788"/>
          <p14:tracePt t="16614" x="1284288" y="5657850"/>
          <p14:tracePt t="16615" x="1266825" y="5657850"/>
          <p14:tracePt t="16631" x="1241425" y="5649913"/>
          <p14:tracePt t="16632" x="1225550" y="5649913"/>
          <p14:tracePt t="16648" x="1216025" y="5649913"/>
          <p14:tracePt t="17139" x="1233488" y="5649913"/>
          <p14:tracePt t="17140" x="1241425" y="5649913"/>
          <p14:tracePt t="17141" x="1250950" y="5649913"/>
          <p14:tracePt t="17142" x="1266825" y="5649913"/>
          <p14:tracePt t="17146" x="1284288" y="5649913"/>
          <p14:tracePt t="17149" x="1309688" y="5649913"/>
          <p14:tracePt t="17164" x="1401763" y="5649913"/>
          <p14:tracePt t="17165" x="1409700" y="5649913"/>
          <p14:tracePt t="17167" x="1435100" y="5649913"/>
          <p14:tracePt t="17169" x="1443038" y="5649913"/>
          <p14:tracePt t="17170" x="1450975" y="5649913"/>
          <p14:tracePt t="17181" x="1501775" y="5649913"/>
          <p14:tracePt t="17182" x="1527175" y="5649913"/>
          <p14:tracePt t="17183" x="1535113" y="5649913"/>
          <p14:tracePt t="17198" x="1619250" y="5649913"/>
          <p14:tracePt t="17199" x="1627188" y="5649913"/>
          <p14:tracePt t="17201" x="1644650" y="5649913"/>
          <p14:tracePt t="17202" x="1652588" y="5649913"/>
          <p14:tracePt t="17215" x="1703388" y="5649913"/>
          <p14:tracePt t="17216" x="1728788" y="5649913"/>
          <p14:tracePt t="17231" x="1770063" y="5640388"/>
          <p14:tracePt t="17232" x="1779588" y="5640388"/>
          <p14:tracePt t="17248" x="1838325" y="5624513"/>
          <p14:tracePt t="17249" x="1854200" y="5624513"/>
          <p14:tracePt t="17265" x="1905000" y="5614988"/>
          <p14:tracePt t="17266" x="1912938" y="5607050"/>
          <p14:tracePt t="17281" x="1946275" y="5599113"/>
          <p14:tracePt t="17282" x="1955800" y="5599113"/>
          <p14:tracePt t="17283" x="1963738" y="5599113"/>
          <p14:tracePt t="17298" x="2030413" y="5581650"/>
          <p14:tracePt t="17315" x="2106613" y="5573713"/>
          <p14:tracePt t="17316" x="2114550" y="5573713"/>
          <p14:tracePt t="17331" x="2165350" y="5565775"/>
          <p14:tracePt t="17332" x="2173288" y="5565775"/>
          <p14:tracePt t="17348" x="2214563" y="5556250"/>
          <p14:tracePt t="17349" x="2239963" y="5556250"/>
          <p14:tracePt t="17365" x="2282825" y="5540375"/>
          <p14:tracePt t="17366" x="2290763" y="5540375"/>
          <p14:tracePt t="17381" x="2324100" y="5540375"/>
          <p14:tracePt t="17453" x="2324100" y="5532438"/>
          <p14:tracePt t="17476" x="2332038" y="5532438"/>
          <p14:tracePt t="17482" x="2341563" y="5532438"/>
          <p14:tracePt t="17486" x="2357438" y="5522913"/>
          <p14:tracePt t="17498" x="2382838" y="5522913"/>
          <p14:tracePt t="17499" x="2400300" y="5522913"/>
          <p14:tracePt t="17515" x="2425700" y="5522913"/>
          <p14:tracePt t="17532" x="2466975" y="5522913"/>
          <p14:tracePt t="17548" x="2492375" y="5522913"/>
          <p14:tracePt t="17565" x="2508250" y="5522913"/>
          <p14:tracePt t="17566" x="2525713" y="5522913"/>
          <p14:tracePt t="17582" x="2533650" y="5522913"/>
          <p14:tracePt t="17598" x="2543175" y="5522913"/>
          <p14:tracePt t="17599" x="2551113" y="5522913"/>
          <p14:tracePt t="17615" x="2584450" y="5522913"/>
          <p14:tracePt t="17616" x="2592388" y="5522913"/>
          <p14:tracePt t="17632" x="2668588" y="5522913"/>
          <p14:tracePt t="17633" x="2693988" y="5522913"/>
          <p14:tracePt t="17648" x="2778125" y="5514975"/>
          <p14:tracePt t="17649" x="2786063" y="5514975"/>
          <p14:tracePt t="17650" x="2794000" y="5514975"/>
          <p14:tracePt t="17665" x="2878138" y="5514975"/>
          <p14:tracePt t="17666" x="2903538" y="5514975"/>
          <p14:tracePt t="17668" x="2911475" y="5514975"/>
          <p14:tracePt t="17669" x="2919413" y="5514975"/>
          <p14:tracePt t="17681" x="2995613" y="5497513"/>
          <p14:tracePt t="17683" x="3013075" y="5497513"/>
          <p14:tracePt t="17699" x="3130550" y="5489575"/>
          <p14:tracePt t="17715" x="3248025" y="5473700"/>
          <p14:tracePt t="17716" x="3255963" y="5473700"/>
          <p14:tracePt t="17718" x="3263900" y="5473700"/>
          <p14:tracePt t="17732" x="3348038" y="5473700"/>
          <p14:tracePt t="17733" x="3381375" y="5473700"/>
          <p14:tracePt t="17748" x="3465513" y="5456238"/>
          <p14:tracePt t="17749" x="3490913" y="5456238"/>
          <p14:tracePt t="17750" x="3498850" y="5456238"/>
          <p14:tracePt t="17752" x="3506788" y="5448300"/>
          <p14:tracePt t="17753" x="3516313" y="5448300"/>
          <p14:tracePt t="17754" x="3532188" y="5448300"/>
          <p14:tracePt t="17755" x="3541713" y="5448300"/>
          <p14:tracePt t="17765" x="3600450" y="5448300"/>
          <p14:tracePt t="17766" x="3616325" y="5448300"/>
          <p14:tracePt t="17767" x="3633788" y="5448300"/>
          <p14:tracePt t="17782" x="3708400" y="5448300"/>
          <p14:tracePt t="17783" x="3717925" y="5448300"/>
          <p14:tracePt t="17784" x="3725863" y="5448300"/>
          <p14:tracePt t="17798" x="3767138" y="5448300"/>
          <p14:tracePt t="17815" x="3792538" y="5448300"/>
          <p14:tracePt t="18169" x="3800475" y="5448300"/>
          <p14:tracePt t="18209" x="3810000" y="5448300"/>
          <p14:tracePt t="18211" x="3825875" y="5438775"/>
          <p14:tracePt t="18216" x="3835400" y="5438775"/>
          <p14:tracePt t="18217" x="3868738" y="5430838"/>
          <p14:tracePt t="18219" x="3884613" y="5414963"/>
          <p14:tracePt t="18221" x="3894138" y="5414963"/>
          <p14:tracePt t="18232" x="4002088" y="5397500"/>
          <p14:tracePt t="18233" x="4019550" y="5389563"/>
          <p14:tracePt t="18234" x="4035425" y="5389563"/>
          <p14:tracePt t="18237" x="4052888" y="5372100"/>
          <p14:tracePt t="18239" x="4086225" y="5364163"/>
          <p14:tracePt t="18249" x="4170363" y="5330825"/>
          <p14:tracePt t="18250" x="4203700" y="5321300"/>
          <p14:tracePt t="18265" x="4354513" y="5246688"/>
          <p14:tracePt t="18266" x="4387850" y="5246688"/>
          <p14:tracePt t="18268" x="4413250" y="5237163"/>
          <p14:tracePt t="18270" x="4422775" y="5229225"/>
          <p14:tracePt t="18271" x="4438650" y="5221288"/>
          <p14:tracePt t="18282" x="4514850" y="5162550"/>
          <p14:tracePt t="18283" x="4522788" y="5154613"/>
          <p14:tracePt t="18299" x="4581525" y="5070475"/>
          <p14:tracePt t="18300" x="4589463" y="5060950"/>
          <p14:tracePt t="18316" x="4622800" y="4953000"/>
          <p14:tracePt t="18332" x="4640263" y="4884738"/>
          <p14:tracePt t="18333" x="4640263" y="4868863"/>
          <p14:tracePt t="18349" x="4648200" y="4818063"/>
          <p14:tracePt t="18350" x="4648200" y="4810125"/>
          <p14:tracePt t="18366" x="4648200" y="4733925"/>
          <p14:tracePt t="18382" x="4648200" y="4684713"/>
          <p14:tracePt t="18383" x="4665663" y="4675188"/>
          <p14:tracePt t="18400" x="4665663" y="4608513"/>
          <p14:tracePt t="18415" x="4665663" y="4565650"/>
          <p14:tracePt t="18417" x="4665663" y="4557713"/>
          <p14:tracePt t="18433" x="4681538" y="4506913"/>
          <p14:tracePt t="18434" x="4691063" y="4491038"/>
          <p14:tracePt t="18449" x="4724400" y="4448175"/>
          <p14:tracePt t="18450" x="4732338" y="4448175"/>
          <p14:tracePt t="18471" x="4749800" y="4440238"/>
          <p14:tracePt t="18518" x="4749800" y="4448175"/>
          <p14:tracePt t="18521" x="4757738" y="4457700"/>
          <p14:tracePt t="18532" x="4799013" y="4516438"/>
          <p14:tracePt t="18533" x="4808538" y="4549775"/>
          <p14:tracePt t="18534" x="4816475" y="4549775"/>
          <p14:tracePt t="18536" x="4841875" y="4575175"/>
          <p14:tracePt t="18537" x="4841875" y="4583113"/>
          <p14:tracePt t="18538" x="4849813" y="4591050"/>
          <p14:tracePt t="18539" x="4857750" y="4600575"/>
          <p14:tracePt t="18540" x="4857750" y="4616450"/>
          <p14:tracePt t="18541" x="4875213" y="4624388"/>
          <p14:tracePt t="18549" x="4926013" y="4684713"/>
          <p14:tracePt t="18550" x="4941888" y="4718050"/>
          <p14:tracePt t="18566" x="5092700" y="4894263"/>
          <p14:tracePt t="18567" x="5102225" y="4910138"/>
          <p14:tracePt t="18582" x="5268913" y="5060950"/>
          <p14:tracePt t="18583" x="5311775" y="5103813"/>
          <p14:tracePt t="18584" x="5319713" y="5119688"/>
          <p14:tracePt t="18586" x="5337175" y="5129213"/>
          <p14:tracePt t="18587" x="5362575" y="5162550"/>
          <p14:tracePt t="18589" x="5403850" y="5178425"/>
          <p14:tracePt t="18590" x="5421313" y="5187950"/>
          <p14:tracePt t="18591" x="5437188" y="5203825"/>
          <p14:tracePt t="18599" x="5546725" y="5262563"/>
          <p14:tracePt t="18600" x="5605463" y="5287963"/>
          <p14:tracePt t="18601" x="5630863" y="5295900"/>
          <p14:tracePt t="18602" x="5646738" y="5305425"/>
          <p14:tracePt t="18604" x="5680075" y="5330825"/>
          <p14:tracePt t="18605" x="5715000" y="5330825"/>
          <p14:tracePt t="18606" x="5730875" y="5338763"/>
          <p14:tracePt t="18607" x="5756275" y="5346700"/>
          <p14:tracePt t="18616" x="5924550" y="5397500"/>
          <p14:tracePt t="18617" x="6008688" y="5430838"/>
          <p14:tracePt t="18619" x="6024563" y="5430838"/>
          <p14:tracePt t="18620" x="6075363" y="5456238"/>
          <p14:tracePt t="18621" x="6100763" y="5464175"/>
          <p14:tracePt t="18622" x="6134100" y="5464175"/>
          <p14:tracePt t="18623" x="6159500" y="5473700"/>
          <p14:tracePt t="18624" x="6183313" y="5473700"/>
          <p14:tracePt t="18632" x="6343650" y="5522913"/>
          <p14:tracePt t="18634" x="6427788" y="5540375"/>
          <p14:tracePt t="18635" x="6477000" y="5548313"/>
          <p14:tracePt t="18638" x="6553200" y="5565775"/>
          <p14:tracePt t="18640" x="6611938" y="5581650"/>
          <p14:tracePt t="18640" x="6637338" y="5581650"/>
          <p14:tracePt t="18649" x="6805613" y="5624513"/>
          <p14:tracePt t="18650" x="6888163" y="5624513"/>
          <p14:tracePt t="18666" x="7199313" y="5683250"/>
          <p14:tracePt t="18667" x="7265988" y="5691188"/>
          <p14:tracePt t="18682" x="7518400" y="5724525"/>
          <p14:tracePt t="18683" x="7543800" y="5732463"/>
          <p14:tracePt t="18684" x="7569200" y="5732463"/>
          <p14:tracePt t="18687" x="7585075" y="5732463"/>
          <p14:tracePt t="18688" x="7618413" y="5749925"/>
          <p14:tracePt t="18689" x="7627938" y="5749925"/>
          <p14:tracePt t="18699" x="7735888" y="5757863"/>
          <p14:tracePt t="18700" x="7753350" y="5757863"/>
          <p14:tracePt t="18701" x="7769225" y="5757863"/>
          <p14:tracePt t="18703" x="7778750" y="5757863"/>
          <p14:tracePt t="18716" x="7837488" y="5757863"/>
          <p14:tracePt t="18717" x="7853363" y="5757863"/>
          <p14:tracePt t="18732" x="7896225" y="5741988"/>
          <p14:tracePt t="18749" x="7937500" y="5708650"/>
          <p14:tracePt t="18750" x="7945438" y="5699125"/>
          <p14:tracePt t="18766" x="7962900" y="5649913"/>
          <p14:tracePt t="18767" x="7980363" y="5649913"/>
          <p14:tracePt t="18782" x="7988300" y="5607050"/>
          <p14:tracePt t="18799" x="7996238" y="5599113"/>
          <p14:tracePt t="18800" x="7996238" y="5581650"/>
          <p14:tracePt t="18816" x="8029575" y="5556250"/>
          <p14:tracePt t="18833" x="8062913" y="5540375"/>
          <p14:tracePt t="18834" x="8080375" y="5532438"/>
          <p14:tracePt t="18849" x="8131175" y="5522913"/>
          <p14:tracePt t="18850" x="8147050" y="5522913"/>
          <p14:tracePt t="18851" x="8156575" y="5522913"/>
          <p14:tracePt t="18853" x="8164513" y="5522913"/>
          <p14:tracePt t="18866" x="8239125" y="5514975"/>
          <p14:tracePt t="18867" x="8256588" y="5497513"/>
          <p14:tracePt t="18882" x="8356600" y="5481638"/>
          <p14:tracePt t="18899" x="8424863" y="5456238"/>
          <p14:tracePt t="18916" x="8440738" y="5456238"/>
          <p14:tracePt t="19165" x="8440738" y="5464175"/>
          <p14:tracePt t="19173" x="8432800" y="5481638"/>
          <p14:tracePt t="19184" x="8424863" y="5507038"/>
          <p14:tracePt t="19185" x="8424863" y="5514975"/>
          <p14:tracePt t="19200" x="8399463" y="5540375"/>
          <p14:tracePt t="19201" x="8399463" y="5548313"/>
          <p14:tracePt t="19217" x="8382000" y="5565775"/>
          <p14:tracePt t="19233" x="8374063" y="5581650"/>
          <p14:tracePt t="19234" x="8356600" y="5581650"/>
          <p14:tracePt t="19250" x="8348663" y="5591175"/>
          <p14:tracePt t="19266" x="8340725" y="5607050"/>
          <p14:tracePt t="19267" x="8332788" y="5607050"/>
          <p14:tracePt t="19283" x="8297863" y="5632450"/>
          <p14:tracePt t="19284" x="8289925" y="5640388"/>
          <p14:tracePt t="19300" x="8256588" y="5665788"/>
          <p14:tracePt t="19316" x="8231188" y="5673725"/>
          <p14:tracePt t="19371" x="8223250" y="5673725"/>
          <p14:tracePt t="19374" x="8215313" y="5673725"/>
          <p14:tracePt t="19383" x="8189913" y="5673725"/>
          <p14:tracePt t="19384" x="8180388" y="5665788"/>
          <p14:tracePt t="19385" x="8172450" y="5665788"/>
          <p14:tracePt t="19400" x="8121650" y="5649913"/>
          <p14:tracePt t="19401" x="8105775" y="5640388"/>
          <p14:tracePt t="19417" x="8062913" y="5624513"/>
          <p14:tracePt t="19417" x="8054975" y="5614988"/>
          <p14:tracePt t="19433" x="8013700" y="5607050"/>
          <p14:tracePt t="19434" x="8004175" y="5599113"/>
          <p14:tracePt t="19450" x="7980363" y="5581650"/>
          <p14:tracePt t="19451" x="7980363" y="5573713"/>
          <p14:tracePt t="19523" x="7980363" y="5565775"/>
          <p14:tracePt t="19529" x="7988300" y="5556250"/>
          <p14:tracePt t="19542" x="7988300" y="5540375"/>
          <p14:tracePt t="19550" x="7988300" y="5532438"/>
          <p14:tracePt t="19567" x="7988300" y="5497513"/>
          <p14:tracePt t="19584" x="7988300" y="5481638"/>
          <p14:tracePt t="19600" x="7988300" y="5473700"/>
          <p14:tracePt t="19985" x="7988300" y="5456238"/>
          <p14:tracePt t="19987" x="7996238" y="5456238"/>
          <p14:tracePt t="20000" x="8039100" y="5448300"/>
          <p14:tracePt t="20001" x="8062913" y="5448300"/>
          <p14:tracePt t="20003" x="8062913" y="5438775"/>
          <p14:tracePt t="20005" x="8088313" y="5438775"/>
          <p14:tracePt t="20007" x="8113713" y="5438775"/>
          <p14:tracePt t="20017" x="8164513" y="5430838"/>
          <p14:tracePt t="20018" x="8197850" y="5430838"/>
          <p14:tracePt t="20019" x="8205788" y="5430838"/>
          <p14:tracePt t="20020" x="8215313" y="5430838"/>
          <p14:tracePt t="20034" x="8315325" y="5414963"/>
          <p14:tracePt t="20050" x="8415338" y="5405438"/>
          <p14:tracePt t="20051" x="8424863" y="5405438"/>
          <p14:tracePt t="20067" x="8509000" y="5414963"/>
          <p14:tracePt t="20084" x="8542338" y="5414963"/>
          <p14:tracePt t="20410" x="8542338" y="5422900"/>
          <p14:tracePt t="20558" x="8567738" y="5430838"/>
          <p14:tracePt t="20563" x="8583613" y="5438775"/>
          <p14:tracePt t="20566" x="8616950" y="5456238"/>
          <p14:tracePt t="20574" x="8667750" y="5464175"/>
          <p14:tracePt t="20584" x="8693150" y="5473700"/>
          <p14:tracePt t="20585" x="8709025" y="5473700"/>
          <p14:tracePt t="20601" x="8759825" y="5481638"/>
          <p14:tracePt t="20602" x="8777288" y="5481638"/>
          <p14:tracePt t="20618" x="8802688" y="5497513"/>
          <p14:tracePt t="20634" x="8818563" y="5507038"/>
          <p14:tracePt t="20782" x="8826500" y="5507038"/>
          <p14:tracePt t="20787" x="8843963" y="5507038"/>
          <p14:tracePt t="20791" x="8920163" y="5522913"/>
          <p14:tracePt t="20793" x="8953500" y="5522913"/>
          <p14:tracePt t="20795" x="8961438" y="5540375"/>
          <p14:tracePt t="20796" x="8994775" y="5548313"/>
          <p14:tracePt t="20797" x="9002713" y="5548313"/>
          <p14:tracePt t="20799" x="9028113" y="5556250"/>
          <p14:tracePt t="20804" x="9096375" y="5565775"/>
          <p14:tracePt t="20805" x="9112250" y="5565775"/>
          <p14:tracePt t="20806" x="9129713" y="5581650"/>
          <p14:tracePt t="20807" x="9137650" y="5581650"/>
          <p14:tracePt t="20808" x="9155113" y="5591175"/>
          <p14:tracePt t="20809" x="9163050" y="5591175"/>
          <p14:tracePt t="20818" x="9255125" y="5599113"/>
          <p14:tracePt t="20819" x="9296400" y="5607050"/>
          <p14:tracePt t="20834" x="9490075" y="5640388"/>
          <p14:tracePt t="20835" x="9507538" y="5640388"/>
          <p14:tracePt t="20836" x="9531350" y="5640388"/>
          <p14:tracePt t="20839" x="9548813" y="5640388"/>
          <p14:tracePt t="20840" x="9574213" y="5649913"/>
          <p14:tracePt t="20841" x="9582150" y="5649913"/>
          <p14:tracePt t="20851" x="9666288" y="5665788"/>
          <p14:tracePt t="20852" x="9683750" y="5673725"/>
          <p14:tracePt t="20853" x="9699625" y="5673725"/>
          <p14:tracePt t="20868" x="9766300" y="5683250"/>
          <p14:tracePt t="20869" x="9783763" y="5683250"/>
          <p14:tracePt t="20870" x="9783763" y="5691188"/>
          <p14:tracePt t="20884" x="9791700" y="5691188"/>
          <p14:tracePt t="21052" x="9801225" y="5691188"/>
          <p14:tracePt t="21054" x="9809163" y="5691188"/>
          <p14:tracePt t="21067" x="9834563" y="5691188"/>
          <p14:tracePt t="21198" x="9825038" y="5691188"/>
          <p14:tracePt t="21200" x="9817100" y="5691188"/>
          <p14:tracePt t="21204" x="9809163" y="5691188"/>
          <p14:tracePt t="21218" x="9732963" y="5708650"/>
          <p14:tracePt t="21234" x="9658350" y="5716588"/>
          <p14:tracePt t="21236" x="9632950" y="5724525"/>
          <p14:tracePt t="21237" x="9615488" y="5724525"/>
          <p14:tracePt t="21251" x="9556750" y="5732463"/>
          <p14:tracePt t="21252" x="9523413" y="5732463"/>
          <p14:tracePt t="21254" x="9515475" y="5749925"/>
          <p14:tracePt t="21268" x="9431338" y="5757863"/>
          <p14:tracePt t="21269" x="9398000" y="5757863"/>
          <p14:tracePt t="21285" x="9280525" y="5757863"/>
          <p14:tracePt t="21286" x="9263063" y="5757863"/>
          <p14:tracePt t="21301" x="9155113" y="5757863"/>
          <p14:tracePt t="21302" x="9145588" y="5757863"/>
          <p14:tracePt t="21303" x="9137650" y="5757863"/>
          <p14:tracePt t="21318" x="9053513" y="5757863"/>
          <p14:tracePt t="21335" x="8969375" y="5757863"/>
          <p14:tracePt t="21336" x="8943975" y="5757863"/>
          <p14:tracePt t="21352" x="8843963" y="5741988"/>
          <p14:tracePt t="21368" x="8767763" y="5732463"/>
          <p14:tracePt t="21369" x="8751888" y="5732463"/>
          <p14:tracePt t="21385" x="8667750" y="5724525"/>
          <p14:tracePt t="21402" x="8591550" y="5699125"/>
          <p14:tracePt t="21419" x="8550275" y="5691188"/>
          <p14:tracePt t="21420" x="8542338" y="5691188"/>
          <p14:tracePt t="21435" x="8524875" y="5683250"/>
          <p14:tracePt t="21729" x="8524875" y="5665788"/>
          <p14:tracePt t="21737" x="8524875" y="5657850"/>
          <p14:tracePt t="21742" x="8524875" y="5649913"/>
          <p14:tracePt t="21752" x="8524875" y="5640388"/>
          <p14:tracePt t="21769" x="8524875" y="5614988"/>
          <p14:tracePt t="21785" x="8532813" y="5607050"/>
          <p14:tracePt t="21802" x="8532813" y="5581650"/>
          <p14:tracePt t="21819" x="8542338" y="5581650"/>
          <p14:tracePt t="22749" x="8550275" y="5581650"/>
          <p14:tracePt t="22752" x="8567738" y="5581650"/>
          <p14:tracePt t="22753" x="8575675" y="5573713"/>
          <p14:tracePt t="22754" x="8583613" y="5573713"/>
          <p14:tracePt t="22756" x="8591550" y="5573713"/>
          <p14:tracePt t="22757" x="8616950" y="5573713"/>
          <p14:tracePt t="22758" x="8626475" y="5573713"/>
          <p14:tracePt t="22759" x="8650288" y="5573713"/>
          <p14:tracePt t="22761" x="8675688" y="5565775"/>
          <p14:tracePt t="22762" x="8701088" y="5565775"/>
          <p14:tracePt t="22763" x="8709025" y="5556250"/>
          <p14:tracePt t="22770" x="8793163" y="5556250"/>
          <p14:tracePt t="22771" x="8877300" y="5540375"/>
          <p14:tracePt t="22772" x="8902700" y="5540375"/>
          <p14:tracePt t="22775" x="8943975" y="5540375"/>
          <p14:tracePt t="22776" x="8969375" y="5540375"/>
          <p14:tracePt t="22777" x="8994775" y="5540375"/>
          <p14:tracePt t="22778" x="9002713" y="5540375"/>
          <p14:tracePt t="22779" x="9012238" y="5540375"/>
          <p14:tracePt t="22786" x="9112250" y="5548313"/>
          <p14:tracePt t="22787" x="9120188" y="5548313"/>
          <p14:tracePt t="22789" x="9129713" y="5548313"/>
          <p14:tracePt t="22803" x="9196388" y="5540375"/>
          <p14:tracePt t="22819" x="9247188" y="5522913"/>
          <p14:tracePt t="22836" x="9331325" y="5514975"/>
          <p14:tracePt t="22837" x="9347200" y="5514975"/>
          <p14:tracePt t="22852" x="9423400" y="5497513"/>
          <p14:tracePt t="22869" x="9456738" y="5497513"/>
          <p14:tracePt t="22912" x="9464675" y="5497513"/>
          <p14:tracePt t="23255" x="9472613" y="5507038"/>
          <p14:tracePt t="23260" x="9490075" y="5514975"/>
          <p14:tracePt t="23271" x="9531350" y="5548313"/>
          <p14:tracePt t="23272" x="9540875" y="5556250"/>
          <p14:tracePt t="23286" x="9615488" y="5591175"/>
          <p14:tracePt t="23287" x="9625013" y="5591175"/>
          <p14:tracePt t="23289" x="9632950" y="5599113"/>
          <p14:tracePt t="23303" x="9683750" y="5607050"/>
          <p14:tracePt t="23304" x="9683750" y="5624513"/>
          <p14:tracePt t="23320" x="9725025" y="5640388"/>
          <p14:tracePt t="23321" x="9742488" y="5640388"/>
          <p14:tracePt t="23337" x="9766300" y="5665788"/>
          <p14:tracePt t="23354" x="9791700" y="5665788"/>
          <p14:tracePt t="23370" x="9809163" y="5673725"/>
          <p14:tracePt t="23386" x="9842500" y="5683250"/>
          <p14:tracePt t="23403" x="9883775" y="5691188"/>
          <p14:tracePt t="23638" x="9883775" y="5708650"/>
          <p14:tracePt t="23664" x="9867900" y="5716588"/>
          <p14:tracePt t="23668" x="9859963" y="5716588"/>
          <p14:tracePt t="23669" x="9859963" y="5724525"/>
          <p14:tracePt t="23672" x="9850438" y="5732463"/>
          <p14:tracePt t="23687" x="9783763" y="5767388"/>
          <p14:tracePt t="23688" x="9775825" y="5775325"/>
          <p14:tracePt t="23703" x="9683750" y="5808663"/>
          <p14:tracePt t="23704" x="9658350" y="5834063"/>
          <p14:tracePt t="23705" x="9648825" y="5834063"/>
          <p14:tracePt t="23707" x="9632950" y="5842000"/>
          <p14:tracePt t="23720" x="9507538" y="5875338"/>
          <p14:tracePt t="23721" x="9472613" y="5892800"/>
          <p14:tracePt t="23737" x="9170988" y="5959475"/>
          <p14:tracePt t="23738" x="9145588" y="5959475"/>
          <p14:tracePt t="23753" x="8777288" y="6010275"/>
          <p14:tracePt t="23755" x="8726488" y="6018213"/>
          <p14:tracePt t="23756" x="8709025" y="6027738"/>
          <p14:tracePt t="23770" x="8382000" y="6061075"/>
          <p14:tracePt t="23771" x="8307388" y="6086475"/>
          <p14:tracePt t="23772" x="8289925" y="6086475"/>
          <p14:tracePt t="23774" x="8256588" y="6086475"/>
          <p14:tracePt t="23775" x="8205788" y="6094413"/>
          <p14:tracePt t="23777" x="8147050" y="6094413"/>
          <p14:tracePt t="23777" x="8121650" y="6102350"/>
          <p14:tracePt t="23787" x="7921625" y="6127750"/>
          <p14:tracePt t="23788" x="7837488" y="6127750"/>
          <p14:tracePt t="23789" x="7804150" y="6135688"/>
          <p14:tracePt t="23803" x="7434263" y="6153150"/>
          <p14:tracePt t="23804" x="7350125" y="6169025"/>
          <p14:tracePt t="23820" x="6913563" y="6186488"/>
          <p14:tracePt t="23821" x="6821488" y="6186488"/>
          <p14:tracePt t="23822" x="6788150" y="6186488"/>
          <p14:tracePt t="23824" x="6762750" y="6186488"/>
          <p14:tracePt t="23826" x="6670675" y="6186488"/>
          <p14:tracePt t="23827" x="6637338" y="6186488"/>
          <p14:tracePt t="23828" x="6611938" y="6186488"/>
          <p14:tracePt t="23829" x="6578600" y="6186488"/>
          <p14:tracePt t="23837" x="6326188" y="6211888"/>
          <p14:tracePt t="23838" x="6284913" y="6211888"/>
          <p14:tracePt t="23854" x="5789613" y="6270625"/>
          <p14:tracePt t="23855" x="5689600" y="6296025"/>
          <p14:tracePt t="23856" x="5656263" y="6296025"/>
          <p14:tracePt t="23870" x="5194300" y="6354763"/>
          <p14:tracePt t="23871" x="5118100" y="6362700"/>
          <p14:tracePt t="23887" x="4622800" y="6421438"/>
          <p14:tracePt t="23888" x="4598988" y="6421438"/>
          <p14:tracePt t="23903" x="4229100" y="6429375"/>
          <p14:tracePt t="23904" x="4187825" y="6429375"/>
          <p14:tracePt t="23905" x="4162425" y="6429375"/>
          <p14:tracePt t="23908" x="4094163" y="6421438"/>
          <p14:tracePt t="23910" x="4052888" y="6421438"/>
          <p14:tracePt t="23911" x="4027488" y="6421438"/>
          <p14:tracePt t="23912" x="3994150" y="6421438"/>
          <p14:tracePt t="23913" x="3976688" y="6421438"/>
          <p14:tracePt t="23914" x="3952875" y="6421438"/>
          <p14:tracePt t="23915" x="3935413" y="6421438"/>
          <p14:tracePt t="23916" x="3927475" y="6421438"/>
          <p14:tracePt t="23920" x="3851275" y="6413500"/>
          <p14:tracePt t="23921" x="3800475" y="6413500"/>
          <p14:tracePt t="23923" x="3767138" y="6413500"/>
          <p14:tracePt t="23925" x="3733800" y="6413500"/>
          <p14:tracePt t="23926" x="3700463" y="6413500"/>
          <p14:tracePt t="23927" x="3692525" y="6413500"/>
          <p14:tracePt t="23928" x="3659188" y="6413500"/>
          <p14:tracePt t="23937" x="3549650" y="6403975"/>
          <p14:tracePt t="23938" x="3506788" y="6403975"/>
          <p14:tracePt t="23940" x="3490913" y="6403975"/>
          <p14:tracePt t="23941" x="3465513" y="6396038"/>
          <p14:tracePt t="23953" x="3381375" y="6396038"/>
          <p14:tracePt t="23954" x="3355975" y="6396038"/>
          <p14:tracePt t="23956" x="3348038" y="6396038"/>
          <p14:tracePt t="23970" x="3281363" y="6396038"/>
          <p14:tracePt t="23987" x="3255963" y="6396038"/>
          <p14:tracePt t="24004" x="3238500" y="6396038"/>
          <p14:tracePt t="24020" x="3238500" y="6380163"/>
          <p14:tracePt t="24037" x="3154363" y="6362700"/>
          <p14:tracePt t="24038" x="3146425" y="6362700"/>
          <p14:tracePt t="24054" x="3021013" y="6329363"/>
          <p14:tracePt t="24055" x="3013075" y="6329363"/>
          <p14:tracePt t="24057" x="3003550" y="6329363"/>
          <p14:tracePt t="24071" x="2903538" y="6321425"/>
          <p14:tracePt t="24072" x="2878138" y="6321425"/>
          <p14:tracePt t="24087" x="2778125" y="6311900"/>
          <p14:tracePt t="24088" x="2768600" y="6311900"/>
          <p14:tracePt t="24103" x="2676525" y="6286500"/>
          <p14:tracePt t="24105" x="2651125" y="6286500"/>
          <p14:tracePt t="24120" x="2566988" y="6270625"/>
          <p14:tracePt t="24137" x="2484438" y="6245225"/>
          <p14:tracePt t="24138" x="2474913" y="6245225"/>
          <p14:tracePt t="24154" x="2382838" y="6237288"/>
          <p14:tracePt t="24155" x="2374900" y="6227763"/>
          <p14:tracePt t="24170" x="2273300" y="6211888"/>
          <p14:tracePt t="24171" x="2249488" y="6211888"/>
          <p14:tracePt t="24187" x="2132013" y="6211888"/>
          <p14:tracePt t="24204" x="2038350" y="6211888"/>
          <p14:tracePt t="24205" x="2022475" y="6211888"/>
          <p14:tracePt t="24206" x="2014538" y="6211888"/>
          <p14:tracePt t="24208" x="1997075" y="6211888"/>
          <p14:tracePt t="24220" x="1938338" y="6219825"/>
          <p14:tracePt t="24221" x="1930400" y="6219825"/>
          <p14:tracePt t="24237" x="1854200" y="6227763"/>
          <p14:tracePt t="24238" x="1838325" y="6227763"/>
          <p14:tracePt t="24254" x="1728788" y="6227763"/>
          <p14:tracePt t="24255" x="1720850" y="6227763"/>
          <p14:tracePt t="24271" x="1585913" y="6227763"/>
          <p14:tracePt t="24272" x="1577975" y="6227763"/>
          <p14:tracePt t="24287" x="1476375" y="6227763"/>
          <p14:tracePt t="24288" x="1460500" y="6227763"/>
          <p14:tracePt t="24290" x="1450975" y="6227763"/>
          <p14:tracePt t="24291" x="1435100" y="6227763"/>
          <p14:tracePt t="24303" x="1384300" y="6227763"/>
          <p14:tracePt t="24320" x="1376363" y="6227763"/>
          <p14:tracePt t="24432" x="1376363" y="6211888"/>
          <p14:tracePt t="24435" x="1392238" y="6211888"/>
          <p14:tracePt t="24453" x="1401763" y="6211888"/>
          <p14:tracePt t="24456" x="1401763" y="6203950"/>
          <p14:tracePt t="24482" x="1409700" y="6203950"/>
          <p14:tracePt t="24488" x="1409700" y="6194425"/>
          <p14:tracePt t="24505" x="1417638" y="6194425"/>
          <p14:tracePt t="24521" x="1435100" y="6186488"/>
          <p14:tracePt t="24538" x="1435100" y="6169025"/>
          <p14:tracePt t="24554" x="1443038" y="6169025"/>
          <p14:tracePt t="24571" x="1450975" y="6161088"/>
          <p14:tracePt t="25043" x="1460500" y="6161088"/>
          <p14:tracePt t="25050" x="1476375" y="6153150"/>
          <p14:tracePt t="25055" x="1485900" y="6153150"/>
          <p14:tracePt t="25072" x="1568450" y="6119813"/>
          <p14:tracePt t="25088" x="1670050" y="6086475"/>
          <p14:tracePt t="25104" x="1795463" y="6069013"/>
          <p14:tracePt t="25106" x="1820863" y="6061075"/>
          <p14:tracePt t="25107" x="1828800" y="6061075"/>
          <p14:tracePt t="25109" x="1838325" y="6061075"/>
          <p14:tracePt t="25110" x="1862138" y="6061075"/>
          <p14:tracePt t="25121" x="1946275" y="6043613"/>
          <p14:tracePt t="25122" x="1955800" y="6043613"/>
          <p14:tracePt t="25123" x="1963738" y="6043613"/>
          <p14:tracePt t="25138" x="2063750" y="6043613"/>
          <p14:tracePt t="25139" x="2073275" y="6043613"/>
          <p14:tracePt t="25140" x="2081213" y="6043613"/>
          <p14:tracePt t="25155" x="2155825" y="6043613"/>
          <p14:tracePt t="25156" x="2165350" y="6043613"/>
          <p14:tracePt t="25157" x="2173288" y="6043613"/>
          <p14:tracePt t="25171" x="2239963" y="6043613"/>
          <p14:tracePt t="25188" x="2332038" y="6043613"/>
          <p14:tracePt t="25189" x="2341563" y="6043613"/>
          <p14:tracePt t="25205" x="2425700" y="6043613"/>
          <p14:tracePt t="25221" x="2492375" y="6051550"/>
          <p14:tracePt t="25238" x="2543175" y="6061075"/>
          <p14:tracePt t="25255" x="2576513" y="6069013"/>
          <p14:tracePt t="25272" x="2609850" y="6086475"/>
          <p14:tracePt t="25288" x="2660650" y="6102350"/>
          <p14:tracePt t="25304" x="2719388" y="6102350"/>
          <p14:tracePt t="25322" x="2786063" y="6110288"/>
          <p14:tracePt t="25338" x="2827338" y="6110288"/>
          <p14:tracePt t="25339" x="2836863" y="6110288"/>
          <p14:tracePt t="25355" x="2878138" y="6110288"/>
          <p14:tracePt t="25372" x="2944813" y="6110288"/>
          <p14:tracePt t="25388" x="3013075" y="6110288"/>
          <p14:tracePt t="25389" x="3028950" y="6110288"/>
          <p14:tracePt t="25405" x="3121025" y="6110288"/>
          <p14:tracePt t="25422" x="3213100" y="6110288"/>
          <p14:tracePt t="25439" x="3263900" y="6110288"/>
          <p14:tracePt t="25792" x="3281363" y="6110288"/>
          <p14:tracePt t="25799" x="3289300" y="6110288"/>
          <p14:tracePt t="25815" x="3297238" y="6110288"/>
          <p14:tracePt t="25912" x="3306763" y="6110288"/>
          <p14:tracePt t="26161" x="3330575" y="6110288"/>
          <p14:tracePt t="26166" x="3373438" y="6110288"/>
          <p14:tracePt t="26172" x="3414713" y="6102350"/>
          <p14:tracePt t="26174" x="3424238" y="6102350"/>
          <p14:tracePt t="26176" x="3457575" y="6102350"/>
          <p14:tracePt t="26178" x="3465513" y="6102350"/>
          <p14:tracePt t="26179" x="3473450" y="6102350"/>
          <p14:tracePt t="26182" x="3498850" y="6102350"/>
          <p14:tracePt t="26184" x="3516313" y="6102350"/>
          <p14:tracePt t="26185" x="3532188" y="6102350"/>
          <p14:tracePt t="26188" x="3549650" y="6102350"/>
          <p14:tracePt t="26190" x="3575050" y="6102350"/>
          <p14:tracePt t="26205" x="3708400" y="6102350"/>
          <p14:tracePt t="26206" x="3717925" y="6102350"/>
          <p14:tracePt t="26208" x="3741738" y="6102350"/>
          <p14:tracePt t="26210" x="3759200" y="6102350"/>
          <p14:tracePt t="26212" x="3784600" y="6102350"/>
          <p14:tracePt t="26222" x="3876675" y="6110288"/>
          <p14:tracePt t="26223" x="3884613" y="6110288"/>
          <p14:tracePt t="26226" x="3910013" y="6127750"/>
          <p14:tracePt t="26227" x="3927475" y="6127750"/>
          <p14:tracePt t="26228" x="3935413" y="6127750"/>
          <p14:tracePt t="26239" x="4035425" y="6135688"/>
          <p14:tracePt t="26240" x="4044950" y="6135688"/>
          <p14:tracePt t="26255" x="4170363" y="6145213"/>
          <p14:tracePt t="26256" x="4178300" y="6145213"/>
          <p14:tracePt t="26258" x="4187825" y="6145213"/>
          <p14:tracePt t="26272" x="4305300" y="6145213"/>
          <p14:tracePt t="26273" x="4313238" y="6145213"/>
          <p14:tracePt t="26275" x="4329113" y="6145213"/>
          <p14:tracePt t="26289" x="4430713" y="6145213"/>
          <p14:tracePt t="26290" x="4438650" y="6145213"/>
          <p14:tracePt t="26291" x="4456113" y="6145213"/>
          <p14:tracePt t="26306" x="4556125" y="6145213"/>
          <p14:tracePt t="26322" x="4640263" y="6145213"/>
          <p14:tracePt t="26323" x="4648200" y="6127750"/>
          <p14:tracePt t="26339" x="4706938" y="6119813"/>
          <p14:tracePt t="26356" x="4757738" y="6102350"/>
          <p14:tracePt t="26357" x="4765675" y="6102350"/>
          <p14:tracePt t="26372" x="4791075" y="6102350"/>
          <p14:tracePt t="26389" x="4808538" y="6086475"/>
          <p14:tracePt t="26390" x="4816475" y="6086475"/>
          <p14:tracePt t="26406" x="4849813" y="6086475"/>
          <p14:tracePt t="26423" x="4875213" y="6086475"/>
          <p14:tracePt t="28201" x="4883150" y="6086475"/>
          <p14:tracePt t="28203" x="4892675" y="6069013"/>
          <p14:tracePt t="28206" x="4916488" y="6061075"/>
          <p14:tracePt t="28211" x="4959350" y="6027738"/>
          <p14:tracePt t="28212" x="4967288" y="6018213"/>
          <p14:tracePt t="28224" x="5102225" y="5951538"/>
          <p14:tracePt t="28225" x="5127625" y="5943600"/>
          <p14:tracePt t="28227" x="5135563" y="5943600"/>
          <p14:tracePt t="28228" x="5151438" y="5934075"/>
          <p14:tracePt t="28230" x="5186363" y="5918200"/>
          <p14:tracePt t="28231" x="5194300" y="5908675"/>
          <p14:tracePt t="28240" x="5278438" y="5859463"/>
          <p14:tracePt t="28241" x="5311775" y="5834063"/>
          <p14:tracePt t="28257" x="5487988" y="5665788"/>
          <p14:tracePt t="28258" x="5546725" y="5640388"/>
          <p14:tracePt t="28259" x="5554663" y="5624513"/>
          <p14:tracePt t="28263" x="5605463" y="5581650"/>
          <p14:tracePt t="28264" x="5630863" y="5556250"/>
          <p14:tracePt t="28265" x="5646738" y="5540375"/>
          <p14:tracePt t="28266" x="5672138" y="5522913"/>
          <p14:tracePt t="28267" x="5680075" y="5514975"/>
          <p14:tracePt t="28274" x="5797550" y="5397500"/>
          <p14:tracePt t="28275" x="5807075" y="5372100"/>
          <p14:tracePt t="28278" x="5848350" y="5346700"/>
          <p14:tracePt t="28279" x="5865813" y="5305425"/>
          <p14:tracePt t="28280" x="5891213" y="5280025"/>
          <p14:tracePt t="28281" x="5907088" y="5262563"/>
          <p14:tracePt t="28291" x="6091238" y="5011738"/>
          <p14:tracePt t="28292" x="6100763" y="4986338"/>
          <p14:tracePt t="28307" x="6326188" y="4591050"/>
          <p14:tracePt t="28308" x="6384925" y="4506913"/>
          <p14:tracePt t="28309" x="6394450" y="4473575"/>
          <p14:tracePt t="28311" x="6435725" y="4424363"/>
          <p14:tracePt t="28313" x="6469063" y="4356100"/>
          <p14:tracePt t="28314" x="6477000" y="4340225"/>
          <p14:tracePt t="28315" x="6494463" y="4306888"/>
          <p14:tracePt t="28324" x="6604000" y="4095750"/>
          <p14:tracePt t="28325" x="6637338" y="4003675"/>
          <p14:tracePt t="28326" x="6653213" y="3978275"/>
          <p14:tracePt t="28328" x="6688138" y="3919538"/>
          <p14:tracePt t="28330" x="6729413" y="3852863"/>
          <p14:tracePt t="28331" x="6737350" y="3819525"/>
          <p14:tracePt t="28332" x="6746875" y="3802063"/>
          <p14:tracePt t="28333" x="6770688" y="3760788"/>
          <p14:tracePt t="28334" x="6780213" y="3735388"/>
          <p14:tracePt t="28341" x="6897688" y="3525838"/>
          <p14:tracePt t="28342" x="6905625" y="3500438"/>
          <p14:tracePt t="28357" x="7158038" y="3005138"/>
          <p14:tracePt t="28359" x="7165975" y="2971800"/>
          <p14:tracePt t="28361" x="7191375" y="2928938"/>
          <p14:tracePt t="28363" x="7224713" y="2846388"/>
          <p14:tracePt t="28365" x="7250113" y="2770188"/>
          <p14:tracePt t="28366" x="7275513" y="2744788"/>
          <p14:tracePt t="28367" x="7283450" y="2711450"/>
          <p14:tracePt t="28368" x="7291388" y="2678113"/>
          <p14:tracePt t="28374" x="7375525" y="2476500"/>
          <p14:tracePt t="28375" x="7392988" y="2451100"/>
          <p14:tracePt t="28377" x="7392988" y="2417763"/>
          <p14:tracePt t="28379" x="7434263" y="2325688"/>
          <p14:tracePt t="28380" x="7442200" y="2300288"/>
          <p14:tracePt t="28391" x="7493000" y="2032000"/>
          <p14:tracePt t="28392" x="7518400" y="1955800"/>
          <p14:tracePt t="28393" x="7526338" y="1922463"/>
          <p14:tracePt t="28396" x="7526338" y="1871663"/>
          <p14:tracePt t="28398" x="7526338" y="1797050"/>
          <p14:tracePt t="28399" x="7534275" y="1762125"/>
          <p14:tracePt t="28400" x="7534275" y="1746250"/>
          <p14:tracePt t="28401" x="7534275" y="1712913"/>
          <p14:tracePt t="28407" x="7534275" y="1595438"/>
          <p14:tracePt t="28408" x="7543800" y="1544638"/>
          <p14:tracePt t="28409" x="7543800" y="1527175"/>
          <p14:tracePt t="28411" x="7543800" y="1485900"/>
          <p14:tracePt t="28413" x="7543800" y="1443038"/>
          <p14:tracePt t="28414" x="7543800" y="1419225"/>
          <p14:tracePt t="28415" x="7543800" y="1401763"/>
          <p14:tracePt t="28424" x="7543800" y="1233488"/>
          <p14:tracePt t="28425" x="7534275" y="1217613"/>
          <p14:tracePt t="28428" x="7534275" y="1192213"/>
          <p14:tracePt t="28430" x="7518400" y="1149350"/>
          <p14:tracePt t="28431" x="7518400" y="1125538"/>
          <p14:tracePt t="28441" x="7518400" y="1031875"/>
          <p14:tracePt t="28442" x="7510463" y="998538"/>
          <p14:tracePt t="28444" x="7510463" y="982663"/>
          <p14:tracePt t="28446" x="7510463" y="965200"/>
          <p14:tracePt t="28447" x="7510463" y="957263"/>
          <p14:tracePt t="28457" x="7500938" y="881063"/>
          <p14:tracePt t="28474" x="7500938" y="788988"/>
          <p14:tracePt t="28475" x="7500938" y="771525"/>
          <p14:tracePt t="28476" x="7500938" y="755650"/>
          <p14:tracePt t="28478" x="7500938" y="738188"/>
          <p14:tracePt t="28480" x="7500938" y="712788"/>
          <p14:tracePt t="28481" x="7518400" y="704850"/>
          <p14:tracePt t="28482" x="7518400" y="696913"/>
          <p14:tracePt t="28491" x="7543800" y="571500"/>
          <p14:tracePt t="28492" x="7543800" y="561975"/>
          <p14:tracePt t="28494" x="7559675" y="536575"/>
          <p14:tracePt t="28496" x="7569200" y="495300"/>
          <p14:tracePt t="28498" x="7577138" y="461963"/>
          <p14:tracePt t="28498" x="7577138" y="444500"/>
          <p14:tracePt t="28500" x="7577138" y="436563"/>
          <p14:tracePt t="28501" x="7585075" y="411163"/>
          <p14:tracePt t="28501" x="7585075" y="403225"/>
          <p14:tracePt t="28507" x="7610475" y="336550"/>
          <p14:tracePt t="28508" x="7610475" y="311150"/>
          <p14:tracePt t="28509" x="7610475" y="285750"/>
          <p14:tracePt t="28511" x="7610475" y="252413"/>
          <p14:tracePt t="28513" x="7610475" y="234950"/>
          <p14:tracePt t="28515" x="7618413" y="201613"/>
          <p14:tracePt t="28516" x="7618413" y="193675"/>
          <p14:tracePt t="28517" x="7618413" y="184150"/>
          <p14:tracePt t="28518" x="7618413" y="168275"/>
          <p14:tracePt t="28519" x="7618413" y="150813"/>
          <p14:tracePt t="28520" x="7627938" y="142875"/>
          <p14:tracePt t="28524" x="7627938" y="117475"/>
          <p14:tracePt t="28525" x="7627938" y="100013"/>
          <p14:tracePt t="28526" x="7627938" y="84138"/>
          <p14:tracePt t="28528" x="7627938" y="7620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1657CDE-A18A-4C9A-8CD1-9C727D1FD6A0}"/>
              </a:ext>
            </a:extLst>
          </p:cNvPr>
          <p:cNvSpPr txBox="1">
            <a:spLocks/>
          </p:cNvSpPr>
          <p:nvPr/>
        </p:nvSpPr>
        <p:spPr>
          <a:xfrm>
            <a:off x="897996" y="419100"/>
            <a:ext cx="8878782" cy="1895206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H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oşç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a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k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alı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n</a:t>
            </a:r>
            <a:r>
              <a:rPr lang="tr-TR" sz="7200" dirty="0">
                <a:solidFill>
                  <a:srgbClr val="FF0000"/>
                </a:solidFill>
              </a:rPr>
              <a:t>!</a:t>
            </a:r>
            <a:b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(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G</a:t>
            </a:r>
            <a:r>
              <a:rPr lang="en-US" sz="5400" dirty="0">
                <a:solidFill>
                  <a:srgbClr val="FF0000"/>
                </a:solidFill>
                <a:latin typeface="Arial Black" panose="020B0A04020102020204" pitchFamily="34" charset="0"/>
              </a:rPr>
              <a:t>oodby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e</a:t>
            </a:r>
            <a:r>
              <a:rPr lang="tr-T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!</a:t>
            </a: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)</a:t>
            </a:r>
            <a:endParaRPr lang="en-US" sz="7200" dirty="0">
              <a:solidFill>
                <a:srgbClr val="FF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42331D-0C8C-448D-BB94-BA70D93DE7CF}"/>
              </a:ext>
            </a:extLst>
          </p:cNvPr>
          <p:cNvSpPr/>
          <p:nvPr/>
        </p:nvSpPr>
        <p:spPr>
          <a:xfrm>
            <a:off x="5170457" y="6051034"/>
            <a:ext cx="2793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www.</a:t>
            </a:r>
            <a:r>
              <a:rPr lang="en-US" dirty="0"/>
              <a:t>unsplash.com</a:t>
            </a:r>
          </a:p>
        </p:txBody>
      </p:sp>
      <p:pic>
        <p:nvPicPr>
          <p:cNvPr id="4098" name="Picture 2" descr="x-men goodbye GIF">
            <a:extLst>
              <a:ext uri="{FF2B5EF4-FFF2-40B4-BE49-F238E27FC236}">
                <a16:creationId xmlns:a16="http://schemas.microsoft.com/office/drawing/2014/main" id="{EC48F05C-4D37-4363-8ECE-350A9EA05F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2629837"/>
            <a:ext cx="6649924" cy="3295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B53B8E5-6449-5312-7A21-CE43DE0F35E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340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47"/>
    </mc:Choice>
    <mc:Fallback xmlns="">
      <p:transition spd="slow" advTm="108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979 0.02013 L 0.64128 0.00069 C 0.68698 -0.00371 0.75651 -0.00533 0.82904 -0.00533 C 0.91172 -0.00533 0.97813 -0.00371 1.02396 0.00069 L 1.24609 0.02013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15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1134 L 0.22708 0.01111 C 0.27448 0.03866 0.34544 0.05394 0.42005 0.05394 C 0.50482 0.05394 0.57253 0.03866 0.61992 0.01111 L 0.8474 -0.11134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70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</p:bldLst>
  </p:timing>
  <p:extLst>
    <p:ext uri="{3A86A75C-4F4B-4683-9AE1-C65F6400EC91}">
      <p14:laserTraceLst xmlns:p14="http://schemas.microsoft.com/office/powerpoint/2010/main">
        <p14:tracePtLst>
          <p14:tracePt t="7085" x="8567738" y="781050"/>
          <p14:tracePt t="7128" x="8609013" y="771525"/>
          <p14:tracePt t="7151" x="8869363" y="520700"/>
          <p14:tracePt t="7152" x="8877300" y="503238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10330</TotalTime>
  <Words>392</Words>
  <Application>Microsoft Office PowerPoint</Application>
  <PresentationFormat>Widescreen</PresentationFormat>
  <Paragraphs>53</Paragraphs>
  <Slides>7</Slides>
  <Notes>1</Notes>
  <HiddenSlides>0</HiddenSlides>
  <MMClips>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Abadi Extra Light</vt:lpstr>
      <vt:lpstr>Arial</vt:lpstr>
      <vt:lpstr>Arial Black</vt:lpstr>
      <vt:lpstr>Bembo</vt:lpstr>
      <vt:lpstr>Biome Light</vt:lpstr>
      <vt:lpstr>Calibri</vt:lpstr>
      <vt:lpstr>Calibri Light</vt:lpstr>
      <vt:lpstr>Comic Sans MS</vt:lpstr>
      <vt:lpstr>Office Theme</vt:lpstr>
      <vt:lpstr>30.EYLÜL.2023                   Ders 4</vt:lpstr>
      <vt:lpstr>Sıfatlar: Adjectives</vt:lpstr>
      <vt:lpstr>PowerPoint Presentation</vt:lpstr>
      <vt:lpstr>PowerPoint Presentation</vt:lpstr>
      <vt:lpstr>olumsuz cümle: negative sentence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</dc:title>
  <dc:creator>mehmet agpak</dc:creator>
  <cp:lastModifiedBy>mehmet agpak</cp:lastModifiedBy>
  <cp:revision>47</cp:revision>
  <dcterms:created xsi:type="dcterms:W3CDTF">2020-11-14T16:38:38Z</dcterms:created>
  <dcterms:modified xsi:type="dcterms:W3CDTF">2023-10-14T15:10:45Z</dcterms:modified>
</cp:coreProperties>
</file>