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ink/inkAction1.xml" ContentType="application/vnd.ms-office.inkAction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02" r:id="rId2"/>
    <p:sldId id="442" r:id="rId3"/>
    <p:sldId id="437" r:id="rId4"/>
    <p:sldId id="448" r:id="rId5"/>
    <p:sldId id="449" r:id="rId6"/>
    <p:sldId id="450" r:id="rId7"/>
    <p:sldId id="451" r:id="rId8"/>
    <p:sldId id="457" r:id="rId9"/>
    <p:sldId id="458" r:id="rId10"/>
    <p:sldId id="455" r:id="rId11"/>
    <p:sldId id="456" r:id="rId12"/>
    <p:sldId id="452" r:id="rId13"/>
    <p:sldId id="453" r:id="rId14"/>
    <p:sldId id="447" r:id="rId15"/>
    <p:sldId id="438" r:id="rId16"/>
    <p:sldId id="440" r:id="rId17"/>
    <p:sldId id="445" r:id="rId18"/>
    <p:sldId id="439" r:id="rId19"/>
    <p:sldId id="441" r:id="rId20"/>
    <p:sldId id="443" r:id="rId21"/>
    <p:sldId id="444" r:id="rId22"/>
    <p:sldId id="427" r:id="rId23"/>
    <p:sldId id="446" r:id="rId24"/>
    <p:sldId id="428" r:id="rId25"/>
    <p:sldId id="429" r:id="rId26"/>
    <p:sldId id="257" r:id="rId27"/>
    <p:sldId id="436" r:id="rId28"/>
    <p:sldId id="430" r:id="rId29"/>
    <p:sldId id="431" r:id="rId30"/>
    <p:sldId id="432" r:id="rId31"/>
    <p:sldId id="434" r:id="rId32"/>
    <p:sldId id="27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02"/>
            <p14:sldId id="442"/>
            <p14:sldId id="437"/>
            <p14:sldId id="448"/>
            <p14:sldId id="449"/>
            <p14:sldId id="450"/>
            <p14:sldId id="451"/>
            <p14:sldId id="457"/>
            <p14:sldId id="458"/>
            <p14:sldId id="455"/>
            <p14:sldId id="456"/>
            <p14:sldId id="452"/>
            <p14:sldId id="453"/>
            <p14:sldId id="447"/>
            <p14:sldId id="438"/>
            <p14:sldId id="440"/>
            <p14:sldId id="445"/>
            <p14:sldId id="439"/>
            <p14:sldId id="441"/>
            <p14:sldId id="443"/>
            <p14:sldId id="444"/>
            <p14:sldId id="427"/>
            <p14:sldId id="446"/>
            <p14:sldId id="428"/>
            <p14:sldId id="429"/>
            <p14:sldId id="257"/>
            <p14:sldId id="436"/>
            <p14:sldId id="430"/>
            <p14:sldId id="431"/>
            <p14:sldId id="432"/>
            <p14:sldId id="434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75FCD"/>
    <a:srgbClr val="B10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866" autoAdjust="0"/>
    <p:restoredTop sz="96751" autoAdjust="0"/>
  </p:normalViewPr>
  <p:slideViewPr>
    <p:cSldViewPr snapToGrid="0">
      <p:cViewPr varScale="1">
        <p:scale>
          <a:sx n="61" d="100"/>
          <a:sy n="61" d="100"/>
        </p:scale>
        <p:origin x="102" y="111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09-23T16:37:37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4586">
    <iact:property name="dataType"/>
    <iact:actionData xml:id="d0">
      <inkml:trace xmlns:inkml="http://www.w3.org/2003/InkML" xml:id="stk0" contextRef="#ctx0" brushRef="#br0">21117 6598 0,'140'0'65,"0"0"-63,-23 0 35,92 24-36,-162-24 29,69 0-29,71 23 29,163 0-29,-327-23 0,0 0 0,303 0 33,24-23-33,-327 23 15,47-47-15</inkml:trace>
    </iact:actionData>
  </iact:action>
  <iact:action type="add" startTime="16801">
    <iact:property name="dataType"/>
    <iact:actionData xml:id="d1">
      <inkml:trace xmlns:inkml="http://www.w3.org/2003/InkML" xml:id="stk1" contextRef="#ctx0" brushRef="#br0">7762 8091 0,'0'0'1,"23"0"27,24 0-27,-24 0 29,24 0-29,23 0 36,93 23-37,-93-23 31,46 23-30,-69-23 29,46 0-29,0 0 36,24 0-36,-1 0 29,94 0-29,-187 0 0,141-23 28,-1 0-28,-93-1 36,93 24-36,-117-69 45,-22 69 23</inkml:trace>
    </iact:actionData>
  </iact:action>
  <iact:action type="add" startTime="18702">
    <iact:property name="dataType"/>
    <iact:actionData xml:id="d2">
      <inkml:trace xmlns:inkml="http://www.w3.org/2003/InkML" xml:id="stk2" contextRef="#ctx0" brushRef="#br0">20884 8347 0,'24'0'31,"-1"0"-30,93 0 29,71 0-29,-1 0 35,117 0-35,-209-23 30,-48 23-30,94 0 45,23-23-46,140 23 37,-116-24-36,-164 24 0,0 0 29,24 0 1</inkml:trace>
    </iact:actionData>
  </iact:action>
  <iact:action type="add" startTime="21126">
    <iact:property name="dataType"/>
    <iact:actionData xml:id="d3">
      <inkml:trace xmlns:inkml="http://www.w3.org/2003/InkML" xml:id="stk3" contextRef="#ctx0" brushRef="#br0">7366 9560 0,'23'0'49,"23"-47"-48,24 47 35,94-47-35,-118 47-1,141-23 30,116-23-29,-280 46 14,233-24-14,-209 24-1,186 0 30,-47 0-28,-139 0-1,140 0 33,-24 0-32,-140 0 28,0 0-29,210 24 167,-46-24-167,46 23 30,23-23-30,-232 0 13,115 0-13,-92 0 37</inkml:trace>
    </iact:actionData>
  </iact:action>
  <iact:action type="add" startTime="32953">
    <iact:property name="dataType"/>
    <iact:actionData xml:id="d4">
      <inkml:trace xmlns:inkml="http://www.w3.org/2003/InkML" xml:id="stk4" contextRef="#ctx0" brushRef="#br0">6503 12824 0,'93'0'139,"-69"0"-138,22 0 31,1 0-31,-24 0-1,70 0 36,1 0-35,-48 0 29,48 0-29,-1 0 30,0 0-30,-70 0 36</inkml:trace>
    </iact:actionData>
  </iact:action>
  <iact:action type="add" startTime="34597">
    <iact:property name="dataType"/>
    <iact:actionData xml:id="d5">
      <inkml:trace xmlns:inkml="http://www.w3.org/2003/InkML" xml:id="stk5" contextRef="#ctx0" brushRef="#br0">6736 13710 0,'163'47'69,"-23"-47"-68,-23 0 29,23 0-29,-47 0 30,-70 0-31</inkml:trace>
    </iact:actionData>
  </iact:action>
  <iact:action type="add" startTime="35695">
    <iact:property name="dataType"/>
    <iact:actionData xml:id="d6">
      <inkml:trace xmlns:inkml="http://www.w3.org/2003/InkML" xml:id="stk6" contextRef="#ctx0" brushRef="#br0">6899 14433 0,'47'23'92,"70"1"-91,-48-24 30,-22 46-30,23-46 28,-23 0-28,23 24 36,-47-24-36,0 0 0</inkml:trace>
    </iact:actionData>
  </iact:action>
  <iact:action type="add" startTime="37005">
    <iact:property name="dataType"/>
    <iact:actionData xml:id="d7">
      <inkml:trace xmlns:inkml="http://www.w3.org/2003/InkML" xml:id="stk7" contextRef="#ctx0" brushRef="#br0">6713 15226 0,'23'0'90,"24"0"-89,-1 0 29,24 0-29,0 0 29,24 23-29,115 0 36,-92 1-36,-71-24 30</inkml:trace>
    </iact:actionData>
  </iact:action>
  <iact:action type="add" startTime="38130">
    <iact:property name="dataType"/>
    <iact:actionData xml:id="d8">
      <inkml:trace xmlns:inkml="http://www.w3.org/2003/InkML" xml:id="stk8" contextRef="#ctx0" brushRef="#br0">6736 16112 0,'70'0'84,"23"0"-83,24 0 29,23 0-29,-24 0 36,24 0-36,-47 0 30,-69 0-30,69 46 82,0-46-82,-46 24 29,-24-24 71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media1.m4a"/><Relationship Id="rId7" Type="http://schemas.openxmlformats.org/officeDocument/2006/relationships/image" Target="../media/image2.jpe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microsoft.com/office/2011/relationships/inkAction" Target="../ink/inkAction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png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29.gif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10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298197" y="3062209"/>
            <a:ext cx="5647745" cy="35119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1026" name="Picture 2" descr="En Lezzetli Türk Yemekleri- Türk Mutfağının En Özel 37 Tarifi | obilet.com  - Blog">
            <a:extLst>
              <a:ext uri="{FF2B5EF4-FFF2-40B4-BE49-F238E27FC236}">
                <a16:creationId xmlns:a16="http://schemas.microsoft.com/office/drawing/2014/main" id="{8C11EE3E-0E31-3814-F8FE-99F47FCE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107" y="277386"/>
            <a:ext cx="2619375" cy="174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7" y="177196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97" y="80424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DCA209C6-5A14-4043-BCA1-8AF752E3D5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2"/>
    </mc:Choice>
    <mc:Fallback xmlns="">
      <p:transition spd="slow" advTm="7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AAAD-C627-FA66-32FE-D7F1D5EF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7205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sevin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15025-8373-B73B-7228-C46DCCD11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48500" cy="4351338"/>
          </a:xfrm>
        </p:spPr>
        <p:txBody>
          <a:bodyPr>
            <a:normAutofit/>
          </a:bodyPr>
          <a:lstStyle/>
          <a:p>
            <a:r>
              <a:rPr lang="tr-TR" sz="3600" dirty="0"/>
              <a:t>Turuncu</a:t>
            </a:r>
          </a:p>
          <a:p>
            <a:r>
              <a:rPr lang="tr-TR" sz="3600" dirty="0"/>
              <a:t>Portakal</a:t>
            </a:r>
          </a:p>
          <a:p>
            <a:r>
              <a:rPr lang="tr-TR" sz="3600" dirty="0"/>
              <a:t>Kim yazdı?	</a:t>
            </a:r>
            <a:r>
              <a:rPr lang="tr-TR" sz="3600" dirty="0" err="1"/>
              <a:t>Who</a:t>
            </a:r>
            <a:r>
              <a:rPr lang="tr-TR" sz="3600" dirty="0"/>
              <a:t> </a:t>
            </a:r>
            <a:r>
              <a:rPr lang="tr-TR" sz="3600" dirty="0" err="1"/>
              <a:t>wrote</a:t>
            </a:r>
            <a:r>
              <a:rPr lang="tr-TR" sz="3600" dirty="0"/>
              <a:t>?</a:t>
            </a:r>
          </a:p>
          <a:p>
            <a:r>
              <a:rPr lang="tr-TR" sz="3600" dirty="0"/>
              <a:t>Kim düştü? 	</a:t>
            </a:r>
            <a:r>
              <a:rPr lang="tr-TR" sz="3600" dirty="0" err="1"/>
              <a:t>Who</a:t>
            </a:r>
            <a:r>
              <a:rPr lang="tr-TR" sz="3600" dirty="0"/>
              <a:t> </a:t>
            </a:r>
            <a:r>
              <a:rPr lang="tr-TR" sz="3600" dirty="0" err="1"/>
              <a:t>fell</a:t>
            </a:r>
            <a:r>
              <a:rPr lang="tr-TR" sz="3600" dirty="0"/>
              <a:t> </a:t>
            </a:r>
            <a:r>
              <a:rPr lang="tr-TR" sz="3600" dirty="0" err="1"/>
              <a:t>down</a:t>
            </a:r>
            <a:r>
              <a:rPr lang="tr-TR" sz="3600" dirty="0"/>
              <a:t>?</a:t>
            </a:r>
          </a:p>
          <a:p>
            <a:r>
              <a:rPr lang="tr-TR" sz="3600" dirty="0"/>
              <a:t>Kim içti? 	</a:t>
            </a:r>
            <a:r>
              <a:rPr lang="tr-TR" sz="3600" dirty="0" err="1"/>
              <a:t>Who</a:t>
            </a:r>
            <a:r>
              <a:rPr lang="tr-TR" sz="3600" dirty="0"/>
              <a:t> </a:t>
            </a:r>
            <a:r>
              <a:rPr lang="tr-TR" sz="3600" dirty="0" err="1"/>
              <a:t>drank</a:t>
            </a:r>
            <a:r>
              <a:rPr lang="tr-TR" sz="3600" dirty="0"/>
              <a:t>?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0829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4A046-2515-7036-E69F-8541414F1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93672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/>
              <a:t>A: Nasılsın?  		(How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B: İyiyim. 		(</a:t>
            </a:r>
            <a:r>
              <a:rPr lang="tr-TR" dirty="0"/>
              <a:t>I am </a:t>
            </a:r>
            <a:r>
              <a:rPr lang="tr-TR" dirty="0" err="1"/>
              <a:t>fine</a:t>
            </a:r>
            <a:r>
              <a:rPr lang="tr-TR" dirty="0"/>
              <a:t>.) 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Sen nasılsın? 	</a:t>
            </a:r>
            <a:r>
              <a:rPr lang="tr-TR" dirty="0"/>
              <a:t>(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, how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/>
              <a:t>A: Ben de iyiyim. 	(I am </a:t>
            </a:r>
            <a:r>
              <a:rPr lang="tr-TR" dirty="0" err="1"/>
              <a:t>fine</a:t>
            </a:r>
            <a:r>
              <a:rPr lang="tr-TR" dirty="0"/>
              <a:t>, </a:t>
            </a:r>
            <a:r>
              <a:rPr lang="tr-TR" dirty="0" err="1"/>
              <a:t>too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Çok teşekkür ederim. (</a:t>
            </a:r>
            <a:r>
              <a:rPr lang="tr-TR" dirty="0" err="1"/>
              <a:t>Thanks</a:t>
            </a:r>
            <a:r>
              <a:rPr lang="tr-TR" dirty="0"/>
              <a:t> a lot.)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3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33805E-77B3-5DEC-169C-81185444FA76}"/>
              </a:ext>
            </a:extLst>
          </p:cNvPr>
          <p:cNvSpPr txBox="1">
            <a:spLocks/>
          </p:cNvSpPr>
          <p:nvPr/>
        </p:nvSpPr>
        <p:spPr>
          <a:xfrm>
            <a:off x="588013" y="1259579"/>
            <a:ext cx="11220359" cy="18777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Kamile </a:t>
            </a:r>
            <a:r>
              <a:rPr lang="tr-TR" dirty="0" err="1"/>
              <a:t>pankek</a:t>
            </a:r>
            <a:r>
              <a:rPr lang="tr-TR" dirty="0"/>
              <a:t>/krep pişiriyor. 		(Kamile is </a:t>
            </a:r>
            <a:r>
              <a:rPr lang="tr-TR" dirty="0" err="1"/>
              <a:t>cooking</a:t>
            </a:r>
            <a:r>
              <a:rPr lang="tr-TR" dirty="0"/>
              <a:t> </a:t>
            </a:r>
            <a:r>
              <a:rPr lang="tr-TR" dirty="0" err="1"/>
              <a:t>pancake</a:t>
            </a:r>
            <a:r>
              <a:rPr lang="tr-TR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A: Sen </a:t>
            </a:r>
            <a:r>
              <a:rPr lang="tr-TR" dirty="0" err="1"/>
              <a:t>pankek</a:t>
            </a:r>
            <a:r>
              <a:rPr lang="tr-TR" dirty="0"/>
              <a:t>/krep seviyor musun?  	(Do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pancake</a:t>
            </a:r>
            <a:r>
              <a:rPr lang="tr-TR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B: Evet.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/>
          </a:p>
        </p:txBody>
      </p:sp>
      <p:pic>
        <p:nvPicPr>
          <p:cNvPr id="5" name="Picture 4" descr="Keto Pancakes (Fluffy Low Carb Pancakes) - Wholesome Yum">
            <a:extLst>
              <a:ext uri="{FF2B5EF4-FFF2-40B4-BE49-F238E27FC236}">
                <a16:creationId xmlns:a16="http://schemas.microsoft.com/office/drawing/2014/main" id="{FD4307AF-6CBF-8907-B633-F5367501B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818" y="3302277"/>
            <a:ext cx="3765939" cy="37659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00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FC000-6605-7D26-B43F-2101670EB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57" y="2009403"/>
            <a:ext cx="9161834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800" dirty="0"/>
              <a:t>A: Sen__________ seviyor musun?</a:t>
            </a:r>
          </a:p>
          <a:p>
            <a:pPr marL="0" indent="0">
              <a:buNone/>
            </a:pPr>
            <a:r>
              <a:rPr lang="tr-TR" dirty="0"/>
              <a:t>A: Sen </a:t>
            </a:r>
            <a:r>
              <a:rPr lang="tr-TR" u="sng" dirty="0">
                <a:solidFill>
                  <a:srgbClr val="FF0000"/>
                </a:solidFill>
              </a:rPr>
              <a:t>elma</a:t>
            </a:r>
            <a:r>
              <a:rPr lang="tr-TR" dirty="0"/>
              <a:t> 		seviyor musun? </a:t>
            </a:r>
          </a:p>
          <a:p>
            <a:pPr marL="0" indent="0">
              <a:buNone/>
            </a:pPr>
            <a:r>
              <a:rPr lang="tr-TR" dirty="0"/>
              <a:t>A: Sen </a:t>
            </a:r>
            <a:r>
              <a:rPr lang="tr-TR" u="sng" dirty="0">
                <a:solidFill>
                  <a:srgbClr val="FF0000"/>
                </a:solidFill>
              </a:rPr>
              <a:t>köpek</a:t>
            </a:r>
            <a:r>
              <a:rPr lang="tr-TR" dirty="0"/>
              <a:t>	seviyor musun? (köpek: </a:t>
            </a:r>
            <a:r>
              <a:rPr lang="tr-TR" dirty="0" err="1"/>
              <a:t>dog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tr-TR" dirty="0"/>
              <a:t>A: Sen </a:t>
            </a:r>
            <a:r>
              <a:rPr lang="tr-TR" u="sng" dirty="0">
                <a:solidFill>
                  <a:srgbClr val="FF0000"/>
                </a:solidFill>
              </a:rPr>
              <a:t>balina</a:t>
            </a:r>
            <a:r>
              <a:rPr lang="tr-TR" dirty="0"/>
              <a:t>	seviyor musun? (</a:t>
            </a:r>
          </a:p>
          <a:p>
            <a:pPr marL="0" indent="0">
              <a:buNone/>
            </a:pPr>
            <a:r>
              <a:rPr lang="tr-TR" dirty="0"/>
              <a:t>A: Sen </a:t>
            </a:r>
            <a:r>
              <a:rPr lang="tr-TR" u="sng" dirty="0">
                <a:solidFill>
                  <a:srgbClr val="FF0000"/>
                </a:solidFill>
              </a:rPr>
              <a:t>süt	</a:t>
            </a:r>
            <a:r>
              <a:rPr lang="tr-TR" dirty="0"/>
              <a:t>	seviyor musun?</a:t>
            </a:r>
          </a:p>
          <a:p>
            <a:pPr marL="0" indent="0">
              <a:buNone/>
            </a:pPr>
            <a:r>
              <a:rPr lang="tr-TR" dirty="0"/>
              <a:t>B: Evet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A: </a:t>
            </a:r>
            <a:r>
              <a:rPr lang="tr-TR" dirty="0" err="1"/>
              <a:t>Ottava’yı</a:t>
            </a:r>
            <a:r>
              <a:rPr lang="tr-TR" dirty="0"/>
              <a:t> 	seviyor musun?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Ottawa</a:t>
            </a:r>
            <a:r>
              <a:rPr lang="tr-TR" dirty="0"/>
              <a:t> ?</a:t>
            </a:r>
          </a:p>
          <a:p>
            <a:pPr marL="0" indent="0">
              <a:buNone/>
            </a:pPr>
            <a:r>
              <a:rPr lang="tr-TR" sz="4000" dirty="0"/>
              <a:t>B: </a:t>
            </a:r>
            <a:r>
              <a:rPr lang="tr-TR" sz="4000" u="sng" dirty="0"/>
              <a:t>Bil</a:t>
            </a:r>
            <a:r>
              <a:rPr lang="tr-TR" sz="4000" dirty="0">
                <a:highlight>
                  <a:srgbClr val="00FF00"/>
                </a:highlight>
              </a:rPr>
              <a:t>mi</a:t>
            </a:r>
            <a:r>
              <a:rPr lang="tr-TR" sz="4000" u="sng" dirty="0"/>
              <a:t>yo</a:t>
            </a:r>
            <a:r>
              <a:rPr lang="tr-TR" sz="4000" dirty="0">
                <a:highlight>
                  <a:srgbClr val="00FF00"/>
                </a:highlight>
              </a:rPr>
              <a:t>rum</a:t>
            </a:r>
            <a:r>
              <a:rPr lang="tr-TR" sz="4000" dirty="0"/>
              <a:t>. (I </a:t>
            </a:r>
            <a:r>
              <a:rPr lang="tr-TR" sz="4000" dirty="0" err="1"/>
              <a:t>don’t</a:t>
            </a:r>
            <a:r>
              <a:rPr lang="tr-TR" sz="4000" dirty="0"/>
              <a:t> </a:t>
            </a:r>
            <a:r>
              <a:rPr lang="tr-TR" sz="4000" dirty="0" err="1"/>
              <a:t>know</a:t>
            </a:r>
            <a:r>
              <a:rPr lang="tr-TR" sz="4000" dirty="0"/>
              <a:t>) </a:t>
            </a:r>
            <a:endParaRPr lang="en-US" sz="4000" dirty="0"/>
          </a:p>
        </p:txBody>
      </p:sp>
      <p:pic>
        <p:nvPicPr>
          <p:cNvPr id="2050" name="Picture 2" descr="Elma - Vikipedi">
            <a:extLst>
              <a:ext uri="{FF2B5EF4-FFF2-40B4-BE49-F238E27FC236}">
                <a16:creationId xmlns:a16="http://schemas.microsoft.com/office/drawing/2014/main" id="{8B0451F1-5E32-A2BF-1610-882500CB8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194" y="4222981"/>
            <a:ext cx="2531806" cy="26350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Yüzmeyi Seven Köpek Irkları - Mama Plus">
            <a:extLst>
              <a:ext uri="{FF2B5EF4-FFF2-40B4-BE49-F238E27FC236}">
                <a16:creationId xmlns:a16="http://schemas.microsoft.com/office/drawing/2014/main" id="{F97CBA4F-A0AA-18E0-E11E-313879089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755" y="-119609"/>
            <a:ext cx="3092245" cy="20577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2578D7-0AD0-5C07-C7CA-8D1BFF570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4454"/>
            <a:ext cx="4676775" cy="153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3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FC000-6605-7D26-B43F-2101670EB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070" y="1933712"/>
            <a:ext cx="9161834" cy="214312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/>
              <a:t>A: ________seviyor musun?</a:t>
            </a:r>
          </a:p>
          <a:p>
            <a:pPr marL="0" indent="0">
              <a:buNone/>
            </a:pPr>
            <a:r>
              <a:rPr lang="tr-TR" b="1" dirty="0"/>
              <a:t>Muz</a:t>
            </a:r>
            <a:r>
              <a:rPr lang="tr-TR" dirty="0"/>
              <a:t> 		seviyor musun?</a:t>
            </a:r>
          </a:p>
          <a:p>
            <a:pPr marL="0" indent="0">
              <a:buNone/>
            </a:pPr>
            <a:r>
              <a:rPr lang="tr-TR" sz="2800" b="1" dirty="0"/>
              <a:t>Baklava</a:t>
            </a:r>
            <a:r>
              <a:rPr lang="tr-TR" sz="2800" dirty="0"/>
              <a:t> 	</a:t>
            </a:r>
            <a:r>
              <a:rPr lang="tr-TR" dirty="0"/>
              <a:t>seviyor musun?</a:t>
            </a:r>
          </a:p>
          <a:p>
            <a:pPr marL="0" indent="0">
              <a:buNone/>
            </a:pPr>
            <a:r>
              <a:rPr lang="tr-TR" sz="2800" b="1" dirty="0"/>
              <a:t>Turuncu</a:t>
            </a:r>
            <a:r>
              <a:rPr lang="tr-TR" sz="2800" dirty="0"/>
              <a:t> rengi </a:t>
            </a:r>
            <a:r>
              <a:rPr lang="tr-TR" dirty="0"/>
              <a:t>seviyor musun?</a:t>
            </a:r>
          </a:p>
          <a:p>
            <a:pPr marL="0" indent="0">
              <a:buNone/>
            </a:pPr>
            <a:endParaRPr lang="tr-TR" sz="2800" dirty="0"/>
          </a:p>
        </p:txBody>
      </p:sp>
      <p:pic>
        <p:nvPicPr>
          <p:cNvPr id="4098" name="Picture 2" descr="Yerli Muz kg #30086005 | CarrefourSA">
            <a:extLst>
              <a:ext uri="{FF2B5EF4-FFF2-40B4-BE49-F238E27FC236}">
                <a16:creationId xmlns:a16="http://schemas.microsoft.com/office/drawing/2014/main" id="{A2257594-2206-690F-1BE1-3B9C748E3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61" y="1080924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3709FE-F58A-D108-BBF5-F178B6A8FED7}"/>
              </a:ext>
            </a:extLst>
          </p:cNvPr>
          <p:cNvSpPr txBox="1"/>
          <p:nvPr/>
        </p:nvSpPr>
        <p:spPr>
          <a:xfrm>
            <a:off x="9145869" y="3049177"/>
            <a:ext cx="2215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dirty="0"/>
              <a:t>muz 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B6E66-97D8-C6F1-5BB3-B2F38D5F4B2F}"/>
              </a:ext>
            </a:extLst>
          </p:cNvPr>
          <p:cNvSpPr txBox="1"/>
          <p:nvPr/>
        </p:nvSpPr>
        <p:spPr>
          <a:xfrm>
            <a:off x="390070" y="445489"/>
            <a:ext cx="9408073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4000" dirty="0"/>
              <a:t>Seviyor musun? (Do </a:t>
            </a:r>
            <a:r>
              <a:rPr lang="tr-TR" sz="4000" dirty="0" err="1"/>
              <a:t>you</a:t>
            </a:r>
            <a:r>
              <a:rPr lang="tr-TR" sz="4000" dirty="0"/>
              <a:t> </a:t>
            </a:r>
            <a:r>
              <a:rPr lang="tr-TR" sz="4000" dirty="0" err="1"/>
              <a:t>like</a:t>
            </a:r>
            <a:r>
              <a:rPr lang="tr-TR" sz="4000" dirty="0"/>
              <a:t>/</a:t>
            </a:r>
            <a:r>
              <a:rPr lang="tr-TR" sz="4000" dirty="0" err="1"/>
              <a:t>love</a:t>
            </a:r>
            <a:r>
              <a:rPr lang="tr-TR" sz="4000" dirty="0"/>
              <a:t> it? </a:t>
            </a:r>
          </a:p>
        </p:txBody>
      </p:sp>
    </p:spTree>
    <p:extLst>
      <p:ext uri="{BB962C8B-B14F-4D97-AF65-F5344CB8AC3E}">
        <p14:creationId xmlns:p14="http://schemas.microsoft.com/office/powerpoint/2010/main" val="190927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82252-65E9-C168-FCC1-47685151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070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İstiyorum: I </a:t>
            </a:r>
            <a:r>
              <a:rPr lang="tr-TR" b="1" dirty="0" err="1"/>
              <a:t>want</a:t>
            </a:r>
            <a:r>
              <a:rPr lang="tr-TR" b="1" dirty="0"/>
              <a:t>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C3EB3-68CF-1C13-7AA2-17BAE206F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36" y="1690688"/>
            <a:ext cx="6950401" cy="292225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Baklava</a:t>
            </a:r>
            <a:r>
              <a:rPr lang="tr-TR" dirty="0"/>
              <a:t> istiyorum. (I </a:t>
            </a:r>
            <a:r>
              <a:rPr lang="tr-TR" dirty="0" err="1"/>
              <a:t>want</a:t>
            </a:r>
            <a:r>
              <a:rPr lang="tr-TR" dirty="0"/>
              <a:t> baklava.)</a:t>
            </a:r>
          </a:p>
          <a:p>
            <a:r>
              <a:rPr lang="tr-TR" b="1" dirty="0"/>
              <a:t>Muz</a:t>
            </a:r>
            <a:r>
              <a:rPr lang="tr-TR" dirty="0"/>
              <a:t> 	istiyorum.  (I </a:t>
            </a:r>
            <a:r>
              <a:rPr lang="tr-TR" dirty="0" err="1"/>
              <a:t>want</a:t>
            </a:r>
            <a:r>
              <a:rPr lang="tr-TR" dirty="0"/>
              <a:t> banana.)</a:t>
            </a:r>
          </a:p>
          <a:p>
            <a:r>
              <a:rPr lang="tr-TR" b="1" dirty="0" err="1"/>
              <a:t>Kebab</a:t>
            </a:r>
            <a:r>
              <a:rPr lang="tr-TR" dirty="0"/>
              <a:t> 	istiyorum.  (I </a:t>
            </a:r>
            <a:r>
              <a:rPr lang="tr-TR" dirty="0" err="1"/>
              <a:t>want</a:t>
            </a:r>
            <a:r>
              <a:rPr lang="tr-TR" dirty="0"/>
              <a:t> kebap.9</a:t>
            </a:r>
          </a:p>
          <a:p>
            <a:r>
              <a:rPr lang="tr-TR" b="1" dirty="0"/>
              <a:t>Pilav</a:t>
            </a:r>
            <a:r>
              <a:rPr lang="tr-TR" dirty="0"/>
              <a:t>	istiyorum.  (I </a:t>
            </a:r>
            <a:r>
              <a:rPr lang="tr-TR" dirty="0" err="1"/>
              <a:t>want</a:t>
            </a:r>
            <a:r>
              <a:rPr lang="tr-TR" dirty="0"/>
              <a:t> pilav .)</a:t>
            </a:r>
          </a:p>
          <a:p>
            <a:r>
              <a:rPr lang="tr-TR" b="1" dirty="0"/>
              <a:t>Dondurma</a:t>
            </a:r>
            <a:r>
              <a:rPr lang="tr-TR" dirty="0"/>
              <a:t> istiyorum.  (I </a:t>
            </a:r>
            <a:r>
              <a:rPr lang="tr-TR" dirty="0" err="1"/>
              <a:t>want</a:t>
            </a:r>
            <a:r>
              <a:rPr lang="tr-TR" dirty="0"/>
              <a:t> </a:t>
            </a:r>
            <a:r>
              <a:rPr lang="tr-TR" dirty="0" err="1"/>
              <a:t>ice</a:t>
            </a:r>
            <a:r>
              <a:rPr lang="tr-TR" dirty="0"/>
              <a:t> </a:t>
            </a:r>
            <a:r>
              <a:rPr lang="tr-TR" dirty="0" err="1"/>
              <a:t>cream</a:t>
            </a:r>
            <a:r>
              <a:rPr lang="tr-TR" dirty="0"/>
              <a:t>.)</a:t>
            </a:r>
          </a:p>
          <a:p>
            <a:endParaRPr lang="en-US" dirty="0"/>
          </a:p>
        </p:txBody>
      </p:sp>
      <p:pic>
        <p:nvPicPr>
          <p:cNvPr id="5122" name="Picture 2" descr="Dondurma - Gastro Obscura">
            <a:extLst>
              <a:ext uri="{FF2B5EF4-FFF2-40B4-BE49-F238E27FC236}">
                <a16:creationId xmlns:a16="http://schemas.microsoft.com/office/drawing/2014/main" id="{1732CD7C-E895-1A59-9C63-81838072C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41" y="1929746"/>
            <a:ext cx="4032127" cy="26831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266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BE15-793A-1F8B-3671-6054EE8F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377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Gelecek Zaman: </a:t>
            </a:r>
            <a:r>
              <a:rPr lang="tr-TR" b="1" dirty="0" err="1"/>
              <a:t>Future</a:t>
            </a:r>
            <a:r>
              <a:rPr lang="tr-TR" b="1" dirty="0"/>
              <a:t> tense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338DC-0FA0-6249-0B2C-4353908FF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39276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A: Sen Türkiye’ye </a:t>
            </a:r>
            <a:r>
              <a:rPr lang="tr-TR" b="1" dirty="0"/>
              <a:t>gidecek</a:t>
            </a:r>
            <a:r>
              <a:rPr lang="tr-TR" dirty="0"/>
              <a:t> misin? 	(Will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Turkey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Bilmiyorum. 				(I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?) </a:t>
            </a:r>
          </a:p>
          <a:p>
            <a:pPr marL="0" indent="0">
              <a:buNone/>
            </a:pPr>
            <a:r>
              <a:rPr lang="tr-TR" dirty="0"/>
              <a:t>*</a:t>
            </a:r>
          </a:p>
          <a:p>
            <a:pPr marL="0" indent="0">
              <a:buNone/>
            </a:pPr>
            <a:r>
              <a:rPr lang="tr-TR" dirty="0"/>
              <a:t>A: Sen Özbekistan’a gidecek misin? 	(Will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Uzbekistan</a:t>
            </a:r>
            <a:r>
              <a:rPr lang="tr-TR" dirty="0"/>
              <a:t>?) </a:t>
            </a:r>
          </a:p>
          <a:p>
            <a:pPr marL="0" indent="0">
              <a:buNone/>
            </a:pPr>
            <a:r>
              <a:rPr lang="tr-TR" dirty="0"/>
              <a:t>B: Evet. 					(</a:t>
            </a:r>
            <a:r>
              <a:rPr lang="tr-TR" dirty="0" err="1"/>
              <a:t>Yes</a:t>
            </a:r>
            <a:r>
              <a:rPr lang="tr-TR" dirty="0"/>
              <a:t>.) </a:t>
            </a:r>
          </a:p>
          <a:p>
            <a:pPr marL="0" indent="0">
              <a:buNone/>
            </a:pPr>
            <a:r>
              <a:rPr lang="tr-TR" dirty="0"/>
              <a:t>A: Ne zaman gideceksin? 			(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Gelecek hafta. 				(</a:t>
            </a:r>
            <a:r>
              <a:rPr lang="tr-TR" dirty="0" err="1"/>
              <a:t>Next</a:t>
            </a:r>
            <a:r>
              <a:rPr lang="tr-TR" dirty="0"/>
              <a:t> </a:t>
            </a:r>
            <a:r>
              <a:rPr lang="tr-TR" dirty="0" err="1"/>
              <a:t>week</a:t>
            </a:r>
            <a:r>
              <a:rPr lang="tr-TR" dirty="0"/>
              <a:t>.)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57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9B8A6-45FD-FCC7-B285-CF2ECBA90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668" y="365126"/>
            <a:ext cx="10515600" cy="83305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Ne zaman: </a:t>
            </a:r>
            <a:r>
              <a:rPr lang="tr-TR" b="1" dirty="0" err="1"/>
              <a:t>When</a:t>
            </a:r>
            <a:r>
              <a:rPr lang="tr-TR" b="1" dirty="0"/>
              <a:t>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B66AF-449E-427B-7DD9-0CBE3FB5740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af-ZA" dirty="0"/>
              <a:t>A: Ne zaman	 	gideceksin? 	(When will you go?)</a:t>
            </a:r>
          </a:p>
          <a:p>
            <a:r>
              <a:rPr lang="af-ZA" dirty="0"/>
              <a:t>A: Ne zaman 		yiyeceksin? 	(When will you eat?)</a:t>
            </a:r>
          </a:p>
          <a:p>
            <a:r>
              <a:rPr lang="af-ZA" dirty="0"/>
              <a:t>A: Ne zaman 		okuyacaksın? (When will you read?)</a:t>
            </a:r>
          </a:p>
          <a:p>
            <a:r>
              <a:rPr lang="af-ZA" dirty="0"/>
              <a:t>A: Ne zaman su 		içeceksin? 	(When will you drink water?)</a:t>
            </a:r>
          </a:p>
          <a:p>
            <a:r>
              <a:rPr lang="af-ZA" dirty="0"/>
              <a:t>A: Ne zaman pankek 	pişireceksin? (When will you cook pankek?)</a:t>
            </a:r>
          </a:p>
          <a:p>
            <a:r>
              <a:rPr lang="af-ZA" dirty="0"/>
              <a:t>A: Ne zaman okula 	gideceksin?	 (When will you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school</a:t>
            </a:r>
            <a:r>
              <a:rPr lang="af-ZA" dirty="0"/>
              <a:t>?)</a:t>
            </a:r>
          </a:p>
          <a:p>
            <a:r>
              <a:rPr lang="af-ZA" dirty="0"/>
              <a:t>A: Ne zaman süt 		içeceksin?	 (When will you drink mi</a:t>
            </a:r>
            <a:r>
              <a:rPr lang="tr-TR" dirty="0" err="1"/>
              <a:t>lk</a:t>
            </a:r>
            <a:r>
              <a:rPr lang="af-ZA" dirty="0"/>
              <a:t>?)</a:t>
            </a:r>
          </a:p>
          <a:p>
            <a:r>
              <a:rPr lang="af-ZA" dirty="0"/>
              <a:t>A: Ne zaman Türkiye’ye gideceksin?	 (When will you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Turkey</a:t>
            </a:r>
            <a:r>
              <a:rPr lang="af-ZA" dirty="0"/>
              <a:t>?)</a:t>
            </a:r>
          </a:p>
          <a:p>
            <a:r>
              <a:rPr lang="af-ZA" dirty="0"/>
              <a:t>A: Ne zaman 		yazacaksın?	 (When will you </a:t>
            </a:r>
            <a:r>
              <a:rPr lang="tr-TR" dirty="0" err="1"/>
              <a:t>write</a:t>
            </a:r>
            <a:r>
              <a:rPr lang="af-ZA" dirty="0"/>
              <a:t>?)</a:t>
            </a:r>
          </a:p>
          <a:p>
            <a:endParaRPr lang="af-ZA" dirty="0"/>
          </a:p>
        </p:txBody>
      </p:sp>
    </p:spTree>
    <p:extLst>
      <p:ext uri="{BB962C8B-B14F-4D97-AF65-F5344CB8AC3E}">
        <p14:creationId xmlns:p14="http://schemas.microsoft.com/office/powerpoint/2010/main" val="631625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AAC2-D3B7-53AC-B068-888D8D4F0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45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/>
              <a:t>Kaç para?  </a:t>
            </a:r>
            <a:r>
              <a:rPr lang="tr-TR" dirty="0"/>
              <a:t>(How </a:t>
            </a:r>
            <a:r>
              <a:rPr lang="tr-TR" dirty="0" err="1"/>
              <a:t>much</a:t>
            </a:r>
            <a:r>
              <a:rPr lang="tr-TR" dirty="0"/>
              <a:t> is it?)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7347C-9950-0649-33FF-C4A5BEBB3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7622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Elma kaç para?</a:t>
            </a:r>
          </a:p>
          <a:p>
            <a:r>
              <a:rPr lang="tr-TR" dirty="0"/>
              <a:t>5 lira: 	beş </a:t>
            </a:r>
          </a:p>
          <a:p>
            <a:r>
              <a:rPr lang="tr-TR" dirty="0"/>
              <a:t>10 lira: 	on lira</a:t>
            </a:r>
          </a:p>
          <a:p>
            <a:r>
              <a:rPr lang="tr-TR" dirty="0"/>
              <a:t> 200 lira. 	iki yüz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C3DEB6-52DE-7DE3-49B8-067F5892AA82}"/>
              </a:ext>
            </a:extLst>
          </p:cNvPr>
          <p:cNvSpPr txBox="1">
            <a:spLocks/>
          </p:cNvSpPr>
          <p:nvPr/>
        </p:nvSpPr>
        <p:spPr>
          <a:xfrm>
            <a:off x="8034227" y="1825625"/>
            <a:ext cx="3527323" cy="43513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1. bir</a:t>
            </a:r>
          </a:p>
          <a:p>
            <a:pPr marL="0" indent="0">
              <a:buNone/>
            </a:pPr>
            <a:r>
              <a:rPr lang="tr-TR" dirty="0"/>
              <a:t>2. iki</a:t>
            </a:r>
          </a:p>
          <a:p>
            <a:pPr marL="0" indent="0">
              <a:buNone/>
            </a:pPr>
            <a:r>
              <a:rPr lang="tr-TR" dirty="0"/>
              <a:t>3. üç</a:t>
            </a:r>
          </a:p>
          <a:p>
            <a:pPr marL="0" indent="0">
              <a:buNone/>
            </a:pPr>
            <a:r>
              <a:rPr lang="tr-TR" dirty="0"/>
              <a:t>4. dört</a:t>
            </a:r>
          </a:p>
          <a:p>
            <a:pPr marL="0" indent="0">
              <a:buNone/>
            </a:pPr>
            <a:r>
              <a:rPr lang="tr-TR" dirty="0"/>
              <a:t>5. beş</a:t>
            </a:r>
          </a:p>
          <a:p>
            <a:pPr marL="0" indent="0">
              <a:buNone/>
            </a:pPr>
            <a:r>
              <a:rPr lang="tr-TR" dirty="0"/>
              <a:t>6. altı</a:t>
            </a:r>
          </a:p>
          <a:p>
            <a:pPr marL="0" indent="0">
              <a:buNone/>
            </a:pPr>
            <a:r>
              <a:rPr lang="tr-TR" dirty="0"/>
              <a:t>7. yedi</a:t>
            </a:r>
          </a:p>
          <a:p>
            <a:pPr marL="0" indent="0">
              <a:buNone/>
            </a:pPr>
            <a:r>
              <a:rPr lang="tr-TR" dirty="0"/>
              <a:t>8. sekiz</a:t>
            </a:r>
          </a:p>
          <a:p>
            <a:pPr marL="0" indent="0">
              <a:buNone/>
            </a:pPr>
            <a:r>
              <a:rPr lang="tr-TR" dirty="0"/>
              <a:t>9. dokuz</a:t>
            </a:r>
          </a:p>
          <a:p>
            <a:pPr marL="0" indent="0">
              <a:buNone/>
            </a:pPr>
            <a:r>
              <a:rPr lang="tr-TR" dirty="0"/>
              <a:t>10. 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1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ECFD7-7BED-586A-5E23-2FEAA18E0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1888" cy="248511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A: Dondurma kaç para? </a:t>
            </a:r>
          </a:p>
          <a:p>
            <a:pPr marL="0" indent="0">
              <a:buNone/>
            </a:pPr>
            <a:r>
              <a:rPr lang="tr-TR" dirty="0"/>
              <a:t>B:10 lira</a:t>
            </a:r>
          </a:p>
          <a:p>
            <a:pPr marL="0" indent="0">
              <a:buNone/>
            </a:pPr>
            <a:r>
              <a:rPr lang="tr-TR" dirty="0"/>
              <a:t>*</a:t>
            </a:r>
          </a:p>
          <a:p>
            <a:pPr marL="0" indent="0">
              <a:buNone/>
            </a:pPr>
            <a:r>
              <a:rPr lang="tr-TR" dirty="0"/>
              <a:t>A: 1 kilo elma kaç para?</a:t>
            </a:r>
          </a:p>
          <a:p>
            <a:pPr marL="0" indent="0">
              <a:buNone/>
            </a:pPr>
            <a:r>
              <a:rPr lang="tr-TR" dirty="0"/>
              <a:t>B: O5 lira. </a:t>
            </a:r>
            <a:endParaRPr lang="en-US" dirty="0"/>
          </a:p>
        </p:txBody>
      </p:sp>
      <p:pic>
        <p:nvPicPr>
          <p:cNvPr id="4" name="Picture 2" descr="Dondurma - Gastro Obscura">
            <a:extLst>
              <a:ext uri="{FF2B5EF4-FFF2-40B4-BE49-F238E27FC236}">
                <a16:creationId xmlns:a16="http://schemas.microsoft.com/office/drawing/2014/main" id="{A850B630-3DC0-B701-4B61-3D00BD166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088" y="1627542"/>
            <a:ext cx="4032127" cy="26831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A5DAB5A-A013-BDE4-0AFC-73DBB12D2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45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/>
              <a:t>Kaç para?  </a:t>
            </a:r>
            <a:r>
              <a:rPr lang="tr-TR" dirty="0"/>
              <a:t>(How </a:t>
            </a:r>
            <a:r>
              <a:rPr lang="tr-TR" dirty="0" err="1"/>
              <a:t>much</a:t>
            </a:r>
            <a:r>
              <a:rPr lang="tr-TR" dirty="0"/>
              <a:t> is it?)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771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Bu para kaç lira?">
            <a:extLst>
              <a:ext uri="{FF2B5EF4-FFF2-40B4-BE49-F238E27FC236}">
                <a16:creationId xmlns:a16="http://schemas.microsoft.com/office/drawing/2014/main" id="{0EEEF191-503E-63AB-481E-4B465FCB3C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458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ralarımız 1. sınıf - YouTube">
            <a:extLst>
              <a:ext uri="{FF2B5EF4-FFF2-40B4-BE49-F238E27FC236}">
                <a16:creationId xmlns:a16="http://schemas.microsoft.com/office/drawing/2014/main" id="{51270E78-41D2-D816-DEFF-CF20D6CD4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556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AED05-5FFE-2111-757B-4DD8DEF21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2592471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r-TR" sz="2200" dirty="0"/>
              <a:t>A: </a:t>
            </a:r>
            <a:r>
              <a:rPr lang="tr-TR" sz="2200" b="1" dirty="0"/>
              <a:t>Annen</a:t>
            </a:r>
            <a:r>
              <a:rPr lang="tr-TR" sz="2200" dirty="0"/>
              <a:t> nasıl? (How is </a:t>
            </a:r>
            <a:r>
              <a:rPr lang="tr-TR" sz="2200" dirty="0" err="1"/>
              <a:t>your</a:t>
            </a:r>
            <a:r>
              <a:rPr lang="tr-TR" sz="2200" dirty="0"/>
              <a:t> </a:t>
            </a:r>
            <a:r>
              <a:rPr lang="tr-TR" sz="2200" dirty="0" err="1"/>
              <a:t>mom</a:t>
            </a:r>
            <a:r>
              <a:rPr lang="tr-TR" sz="2200" dirty="0"/>
              <a:t>?) </a:t>
            </a:r>
          </a:p>
          <a:p>
            <a:pPr marL="0" indent="0">
              <a:buNone/>
            </a:pPr>
            <a:r>
              <a:rPr lang="tr-TR" sz="2200" dirty="0"/>
              <a:t>B: Çok iyi. (</a:t>
            </a:r>
            <a:r>
              <a:rPr lang="tr-TR" sz="2200" dirty="0" err="1"/>
              <a:t>Very</a:t>
            </a:r>
            <a:r>
              <a:rPr lang="tr-TR" sz="2200" dirty="0"/>
              <a:t> </a:t>
            </a:r>
            <a:r>
              <a:rPr lang="tr-TR" sz="2200" dirty="0" err="1"/>
              <a:t>good</a:t>
            </a:r>
            <a:r>
              <a:rPr lang="tr-TR" sz="2200" dirty="0"/>
              <a:t>)</a:t>
            </a:r>
          </a:p>
          <a:p>
            <a:pPr marL="0" indent="0">
              <a:buNone/>
            </a:pPr>
            <a:r>
              <a:rPr lang="tr-TR" sz="2200" dirty="0"/>
              <a:t>*</a:t>
            </a:r>
          </a:p>
          <a:p>
            <a:pPr marL="0" indent="0">
              <a:buNone/>
            </a:pPr>
            <a:r>
              <a:rPr lang="tr-TR" sz="2200" dirty="0"/>
              <a:t>A: </a:t>
            </a:r>
            <a:r>
              <a:rPr lang="tr-TR" sz="2200" b="1" dirty="0"/>
              <a:t>Baban</a:t>
            </a:r>
            <a:r>
              <a:rPr lang="tr-TR" sz="2200" dirty="0"/>
              <a:t> nasıl? How is </a:t>
            </a:r>
            <a:r>
              <a:rPr lang="tr-TR" sz="2200" dirty="0" err="1"/>
              <a:t>your</a:t>
            </a:r>
            <a:r>
              <a:rPr lang="tr-TR" sz="2200" dirty="0"/>
              <a:t> </a:t>
            </a:r>
            <a:r>
              <a:rPr lang="tr-TR" sz="2200" dirty="0" err="1"/>
              <a:t>dad</a:t>
            </a:r>
            <a:r>
              <a:rPr lang="tr-TR" sz="2200" dirty="0"/>
              <a:t>?</a:t>
            </a:r>
          </a:p>
          <a:p>
            <a:pPr marL="0" indent="0">
              <a:buNone/>
            </a:pPr>
            <a:r>
              <a:rPr lang="tr-TR" sz="2200" dirty="0"/>
              <a:t>B: Çok iyi. 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1026" name="Picture 2" descr="How Your Baby Learns to Love">
            <a:extLst>
              <a:ext uri="{FF2B5EF4-FFF2-40B4-BE49-F238E27FC236}">
                <a16:creationId xmlns:a16="http://schemas.microsoft.com/office/drawing/2014/main" id="{9984861E-9144-CABA-7CF4-96F334131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5" r="18684" b="-1"/>
          <a:stretch/>
        </p:blipFill>
        <p:spPr bwMode="auto">
          <a:xfrm>
            <a:off x="5535922" y="1654717"/>
            <a:ext cx="2511690" cy="261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133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55E2D-9C68-C9F8-810F-499023F9A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57831"/>
            <a:ext cx="5038344" cy="477774"/>
          </a:xfrm>
        </p:spPr>
        <p:txBody>
          <a:bodyPr/>
          <a:lstStyle/>
          <a:p>
            <a:r>
              <a:rPr lang="tr-TR" dirty="0">
                <a:highlight>
                  <a:srgbClr val="FFFFCC"/>
                </a:highlight>
              </a:rPr>
              <a:t>Friend: arkadaş</a:t>
            </a:r>
          </a:p>
          <a:p>
            <a:endParaRPr lang="tr-TR" dirty="0">
              <a:highlight>
                <a:srgbClr val="FFFFCC"/>
              </a:highlight>
            </a:endParaRPr>
          </a:p>
          <a:p>
            <a:endParaRPr lang="en-US" dirty="0">
              <a:highlight>
                <a:srgbClr val="FFFFCC"/>
              </a:highlight>
            </a:endParaRPr>
          </a:p>
        </p:txBody>
      </p:sp>
      <p:pic>
        <p:nvPicPr>
          <p:cNvPr id="1026" name="Picture 2" descr="Çocuklarda Arkadaş İlişkilerinin Önemi - Ankara Psikiyatri ve Psikoterapi  Merkezi">
            <a:extLst>
              <a:ext uri="{FF2B5EF4-FFF2-40B4-BE49-F238E27FC236}">
                <a16:creationId xmlns:a16="http://schemas.microsoft.com/office/drawing/2014/main" id="{2B54645A-0D67-77AB-3478-57CB64DA3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8" y="62826"/>
            <a:ext cx="3022652" cy="187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akal Kg - Migros">
            <a:extLst>
              <a:ext uri="{FF2B5EF4-FFF2-40B4-BE49-F238E27FC236}">
                <a16:creationId xmlns:a16="http://schemas.microsoft.com/office/drawing/2014/main" id="{20A00549-3059-72BE-3B9F-A1018C111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0812"/>
            <a:ext cx="4591812" cy="45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7CA6F4-1AEF-1311-8681-EDAA11FAACDB}"/>
              </a:ext>
            </a:extLst>
          </p:cNvPr>
          <p:cNvSpPr txBox="1"/>
          <p:nvPr/>
        </p:nvSpPr>
        <p:spPr>
          <a:xfrm>
            <a:off x="1209674" y="5103674"/>
            <a:ext cx="1062037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dirty="0"/>
              <a:t>Portakal</a:t>
            </a:r>
          </a:p>
          <a:p>
            <a:pPr marL="0" indent="0">
              <a:buNone/>
            </a:pPr>
            <a:r>
              <a:rPr lang="tr-TR" sz="3600" dirty="0"/>
              <a:t>Portakal ne renk? </a:t>
            </a:r>
            <a:r>
              <a:rPr lang="tr-TR" sz="3600" dirty="0" err="1"/>
              <a:t>What</a:t>
            </a:r>
            <a:r>
              <a:rPr lang="tr-TR" sz="3600" dirty="0"/>
              <a:t> </a:t>
            </a:r>
            <a:r>
              <a:rPr lang="tr-TR" sz="3600" dirty="0" err="1"/>
              <a:t>colour</a:t>
            </a:r>
            <a:r>
              <a:rPr lang="tr-TR" sz="3600" dirty="0"/>
              <a:t> is the </a:t>
            </a:r>
            <a:r>
              <a:rPr lang="tr-TR" sz="3600" dirty="0" err="1"/>
              <a:t>orange</a:t>
            </a:r>
            <a:r>
              <a:rPr lang="tr-TR" sz="3600" dirty="0"/>
              <a:t>? </a:t>
            </a:r>
          </a:p>
          <a:p>
            <a:pPr marL="0" indent="0">
              <a:buNone/>
            </a:pPr>
            <a:r>
              <a:rPr lang="tr-TR" sz="3600" dirty="0"/>
              <a:t>Turuncu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8B6AAC-5AB9-EE4D-ACFE-F78134E2A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65" y="559814"/>
            <a:ext cx="3181350" cy="2295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ADADB4-A49B-1DD5-D670-B5611738D273}"/>
              </a:ext>
            </a:extLst>
          </p:cNvPr>
          <p:cNvSpPr txBox="1"/>
          <p:nvPr/>
        </p:nvSpPr>
        <p:spPr>
          <a:xfrm>
            <a:off x="7670292" y="3217271"/>
            <a:ext cx="609600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600" dirty="0"/>
              <a:t>Makas</a:t>
            </a:r>
          </a:p>
          <a:p>
            <a:pPr marL="0" indent="0">
              <a:buNone/>
            </a:pP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379699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F9828-9F00-988D-91A7-6247EE19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75" y="1219200"/>
            <a:ext cx="337185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8000" dirty="0"/>
              <a:t>makas</a:t>
            </a:r>
            <a:endParaRPr lang="en-US" sz="8000" dirty="0"/>
          </a:p>
        </p:txBody>
      </p:sp>
      <p:pic>
        <p:nvPicPr>
          <p:cNvPr id="2050" name="Picture 2" descr="Premium Vector | Printable cute drawing scissors sketch for coloring">
            <a:extLst>
              <a:ext uri="{FF2B5EF4-FFF2-40B4-BE49-F238E27FC236}">
                <a16:creationId xmlns:a16="http://schemas.microsoft.com/office/drawing/2014/main" id="{A0787B08-AA8F-16D1-60F0-5930AC46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0289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FF490B-3085-198D-AA8C-42F6CF2E9384}"/>
              </a:ext>
            </a:extLst>
          </p:cNvPr>
          <p:cNvSpPr txBox="1"/>
          <p:nvPr/>
        </p:nvSpPr>
        <p:spPr>
          <a:xfrm>
            <a:off x="666750" y="3028951"/>
            <a:ext cx="11149013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600" dirty="0"/>
              <a:t>Makas: </a:t>
            </a:r>
          </a:p>
          <a:p>
            <a:r>
              <a:rPr lang="tr-TR" sz="3600" dirty="0"/>
              <a:t>Makas </a:t>
            </a:r>
            <a:r>
              <a:rPr lang="tr-TR" sz="3600" dirty="0">
                <a:highlight>
                  <a:srgbClr val="FFFF00"/>
                </a:highlight>
              </a:rPr>
              <a:t>ne renk? </a:t>
            </a:r>
            <a:r>
              <a:rPr lang="tr-TR" sz="3600" dirty="0" err="1"/>
              <a:t>What</a:t>
            </a:r>
            <a:r>
              <a:rPr lang="tr-TR" sz="3600" dirty="0"/>
              <a:t> </a:t>
            </a:r>
            <a:r>
              <a:rPr lang="tr-TR" sz="3600" dirty="0" err="1"/>
              <a:t>color</a:t>
            </a:r>
            <a:r>
              <a:rPr lang="tr-TR" sz="3600" dirty="0"/>
              <a:t> is the </a:t>
            </a:r>
            <a:r>
              <a:rPr lang="tr-TR" sz="3600" dirty="0" err="1"/>
              <a:t>scissors</a:t>
            </a:r>
            <a:r>
              <a:rPr lang="tr-TR" sz="3600" dirty="0"/>
              <a:t>?)</a:t>
            </a:r>
          </a:p>
          <a:p>
            <a:r>
              <a:rPr lang="tr-TR" sz="3600" dirty="0"/>
              <a:t>Makas </a:t>
            </a:r>
            <a:r>
              <a:rPr lang="tr-TR" sz="3600" dirty="0">
                <a:highlight>
                  <a:srgbClr val="FFFF00"/>
                </a:highlight>
              </a:rPr>
              <a:t>nerede?  </a:t>
            </a:r>
            <a:r>
              <a:rPr lang="tr-TR" sz="3600" dirty="0" err="1"/>
              <a:t>Where</a:t>
            </a:r>
            <a:r>
              <a:rPr lang="tr-TR" sz="3600" dirty="0"/>
              <a:t> is the </a:t>
            </a:r>
            <a:r>
              <a:rPr lang="tr-TR" sz="3600" dirty="0" err="1"/>
              <a:t>scissors</a:t>
            </a:r>
            <a:r>
              <a:rPr lang="tr-TR" sz="3600" dirty="0"/>
              <a:t>?</a:t>
            </a:r>
          </a:p>
          <a:p>
            <a:r>
              <a:rPr lang="tr-TR" sz="3600" dirty="0"/>
              <a:t>Makas </a:t>
            </a:r>
            <a:r>
              <a:rPr lang="tr-TR" sz="3600" dirty="0">
                <a:highlight>
                  <a:srgbClr val="FFFF00"/>
                </a:highlight>
              </a:rPr>
              <a:t>kaç para? </a:t>
            </a:r>
            <a:r>
              <a:rPr lang="tr-TR" sz="3600" dirty="0"/>
              <a:t>How </a:t>
            </a:r>
            <a:r>
              <a:rPr lang="tr-TR" sz="3600" dirty="0" err="1"/>
              <a:t>much</a:t>
            </a:r>
            <a:r>
              <a:rPr lang="tr-TR" sz="3600" dirty="0"/>
              <a:t> is the </a:t>
            </a:r>
            <a:r>
              <a:rPr lang="tr-TR" sz="3600" dirty="0" err="1"/>
              <a:t>sciccors</a:t>
            </a:r>
            <a:r>
              <a:rPr lang="tr-TR" sz="3600" dirty="0"/>
              <a:t>?)</a:t>
            </a:r>
          </a:p>
          <a:p>
            <a:r>
              <a:rPr lang="tr-TR" sz="3600" dirty="0"/>
              <a:t>Kaç tane makas var? How </a:t>
            </a:r>
            <a:r>
              <a:rPr lang="tr-TR" sz="3600" dirty="0" err="1"/>
              <a:t>many</a:t>
            </a:r>
            <a:r>
              <a:rPr lang="tr-TR" sz="3600" dirty="0"/>
              <a:t> </a:t>
            </a:r>
            <a:r>
              <a:rPr lang="tr-TR" sz="3600" dirty="0" err="1"/>
              <a:t>scissors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there</a:t>
            </a:r>
            <a:r>
              <a:rPr lang="tr-TR" sz="3600" dirty="0"/>
              <a:t>?</a:t>
            </a:r>
          </a:p>
          <a:p>
            <a:r>
              <a:rPr lang="tr-TR" sz="3600" dirty="0">
                <a:highlight>
                  <a:srgbClr val="FFFF00"/>
                </a:highlight>
              </a:rPr>
              <a:t>Makası</a:t>
            </a:r>
            <a:r>
              <a:rPr lang="tr-TR" sz="3600" dirty="0"/>
              <a:t> kim kullandı? (</a:t>
            </a:r>
            <a:r>
              <a:rPr lang="tr-TR" sz="3600" dirty="0" err="1"/>
              <a:t>Who</a:t>
            </a:r>
            <a:r>
              <a:rPr lang="tr-TR" sz="3600" dirty="0"/>
              <a:t> </a:t>
            </a:r>
            <a:r>
              <a:rPr lang="tr-TR" sz="3600" dirty="0" err="1"/>
              <a:t>used</a:t>
            </a:r>
            <a:r>
              <a:rPr lang="tr-TR" sz="3600" dirty="0"/>
              <a:t> the </a:t>
            </a:r>
            <a:r>
              <a:rPr lang="tr-TR" sz="3600" dirty="0" err="1"/>
              <a:t>scissors</a:t>
            </a:r>
            <a:r>
              <a:rPr lang="tr-TR" sz="3600" dirty="0"/>
              <a:t>?)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7497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F9828-9F00-988D-91A7-6247EE19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075" y="1219200"/>
            <a:ext cx="3371850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8000" dirty="0"/>
              <a:t>makas</a:t>
            </a:r>
            <a:endParaRPr lang="en-US" sz="8000" dirty="0"/>
          </a:p>
        </p:txBody>
      </p:sp>
      <p:pic>
        <p:nvPicPr>
          <p:cNvPr id="2050" name="Picture 2" descr="Premium Vector | Printable cute drawing scissors sketch for coloring">
            <a:extLst>
              <a:ext uri="{FF2B5EF4-FFF2-40B4-BE49-F238E27FC236}">
                <a16:creationId xmlns:a16="http://schemas.microsoft.com/office/drawing/2014/main" id="{A0787B08-AA8F-16D1-60F0-5930AC46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0289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FF490B-3085-198D-AA8C-42F6CF2E9384}"/>
              </a:ext>
            </a:extLst>
          </p:cNvPr>
          <p:cNvSpPr txBox="1"/>
          <p:nvPr/>
        </p:nvSpPr>
        <p:spPr>
          <a:xfrm>
            <a:off x="666750" y="3028951"/>
            <a:ext cx="11149013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tr-TR" sz="3600" dirty="0"/>
          </a:p>
          <a:p>
            <a:r>
              <a:rPr lang="tr-TR" sz="3600" dirty="0"/>
              <a:t>Kaç tane makas var? How </a:t>
            </a:r>
            <a:r>
              <a:rPr lang="tr-TR" sz="3600" dirty="0" err="1"/>
              <a:t>many</a:t>
            </a:r>
            <a:r>
              <a:rPr lang="tr-TR" sz="3600" dirty="0"/>
              <a:t> </a:t>
            </a:r>
            <a:r>
              <a:rPr lang="tr-TR" sz="3600" dirty="0" err="1"/>
              <a:t>scissors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there</a:t>
            </a:r>
            <a:r>
              <a:rPr lang="tr-TR" sz="3600" dirty="0"/>
              <a:t>?</a:t>
            </a:r>
          </a:p>
          <a:p>
            <a:r>
              <a:rPr lang="tr-TR" sz="3600" dirty="0">
                <a:highlight>
                  <a:srgbClr val="FFFF00"/>
                </a:highlight>
              </a:rPr>
              <a:t>Makası</a:t>
            </a:r>
            <a:r>
              <a:rPr lang="tr-TR" sz="3600" dirty="0"/>
              <a:t> kim kullandı? (</a:t>
            </a:r>
            <a:r>
              <a:rPr lang="tr-TR" sz="3600" dirty="0" err="1"/>
              <a:t>Who</a:t>
            </a:r>
            <a:r>
              <a:rPr lang="tr-TR" sz="3600" dirty="0"/>
              <a:t> </a:t>
            </a:r>
            <a:r>
              <a:rPr lang="tr-TR" sz="3600" dirty="0" err="1"/>
              <a:t>used</a:t>
            </a:r>
            <a:r>
              <a:rPr lang="tr-TR" sz="3600" dirty="0"/>
              <a:t> the </a:t>
            </a:r>
            <a:r>
              <a:rPr lang="tr-TR" sz="3600" dirty="0" err="1"/>
              <a:t>scissors</a:t>
            </a:r>
            <a:r>
              <a:rPr lang="tr-TR" sz="3600" dirty="0"/>
              <a:t>?)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8287EC-6B0C-815D-25D8-780D49F1488C}"/>
              </a:ext>
            </a:extLst>
          </p:cNvPr>
          <p:cNvSpPr txBox="1"/>
          <p:nvPr/>
        </p:nvSpPr>
        <p:spPr>
          <a:xfrm>
            <a:off x="3046912" y="3105835"/>
            <a:ext cx="6093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Kaç tane makas var? How </a:t>
            </a:r>
            <a:r>
              <a:rPr lang="tr-TR" sz="1800" dirty="0" err="1"/>
              <a:t>many</a:t>
            </a:r>
            <a:r>
              <a:rPr lang="tr-TR" sz="1800" dirty="0"/>
              <a:t> </a:t>
            </a:r>
            <a:r>
              <a:rPr lang="tr-TR" sz="1800" dirty="0" err="1"/>
              <a:t>scissors</a:t>
            </a:r>
            <a:r>
              <a:rPr lang="tr-TR" sz="1800" dirty="0"/>
              <a:t> </a:t>
            </a:r>
            <a:r>
              <a:rPr lang="tr-TR" sz="1800" dirty="0" err="1"/>
              <a:t>are</a:t>
            </a:r>
            <a:r>
              <a:rPr lang="tr-TR" sz="1800" dirty="0"/>
              <a:t> </a:t>
            </a:r>
            <a:r>
              <a:rPr lang="tr-TR" sz="1800" dirty="0" err="1"/>
              <a:t>there</a:t>
            </a:r>
            <a:r>
              <a:rPr lang="tr-TR" sz="1800" dirty="0"/>
              <a:t>?</a:t>
            </a:r>
          </a:p>
          <a:p>
            <a:r>
              <a:rPr lang="tr-TR" sz="1800" dirty="0">
                <a:highlight>
                  <a:srgbClr val="FFFF00"/>
                </a:highlight>
              </a:rPr>
              <a:t>Makası</a:t>
            </a:r>
            <a:r>
              <a:rPr lang="tr-TR" sz="1800" dirty="0"/>
              <a:t> kim kullandı? (</a:t>
            </a:r>
            <a:r>
              <a:rPr lang="tr-TR" sz="1800" dirty="0" err="1"/>
              <a:t>Who</a:t>
            </a:r>
            <a:r>
              <a:rPr lang="tr-TR" sz="1800" dirty="0"/>
              <a:t> </a:t>
            </a:r>
            <a:r>
              <a:rPr lang="tr-TR" sz="1800" dirty="0" err="1"/>
              <a:t>used</a:t>
            </a:r>
            <a:r>
              <a:rPr lang="tr-TR" sz="1800" dirty="0"/>
              <a:t> the </a:t>
            </a:r>
            <a:r>
              <a:rPr lang="tr-TR" sz="1800" dirty="0" err="1"/>
              <a:t>scissors</a:t>
            </a:r>
            <a:r>
              <a:rPr lang="tr-TR" sz="1800" dirty="0"/>
              <a:t>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9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3CA91-ADB3-7D7C-A55D-6F11B5CDDAF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400" dirty="0"/>
              <a:t>A: Sen neredeydin? (</a:t>
            </a:r>
            <a:r>
              <a:rPr lang="tr-TR" sz="4400" dirty="0" err="1"/>
              <a:t>Where</a:t>
            </a:r>
            <a:r>
              <a:rPr lang="tr-TR" sz="4400" dirty="0"/>
              <a:t> </a:t>
            </a:r>
            <a:r>
              <a:rPr lang="tr-TR" sz="4400" dirty="0" err="1"/>
              <a:t>were</a:t>
            </a:r>
            <a:r>
              <a:rPr lang="tr-TR" sz="4400" dirty="0"/>
              <a:t> </a:t>
            </a:r>
            <a:r>
              <a:rPr lang="tr-TR" sz="4400" dirty="0" err="1"/>
              <a:t>you</a:t>
            </a:r>
            <a:r>
              <a:rPr lang="tr-TR" sz="4400" dirty="0"/>
              <a:t>?)</a:t>
            </a:r>
          </a:p>
          <a:p>
            <a:pPr marL="0" indent="0">
              <a:buNone/>
            </a:pPr>
            <a:r>
              <a:rPr lang="tr-TR" sz="4400" dirty="0"/>
              <a:t>B: Toronto’daydım</a:t>
            </a:r>
          </a:p>
          <a:p>
            <a:pPr marL="0" indent="0">
              <a:buNone/>
            </a:pPr>
            <a:r>
              <a:rPr lang="tr-TR" sz="4400" dirty="0"/>
              <a:t>B: Türkiye’deydim. </a:t>
            </a:r>
          </a:p>
          <a:p>
            <a:pPr marL="0" indent="0">
              <a:buNone/>
            </a:pPr>
            <a:r>
              <a:rPr lang="tr-TR" sz="4400" dirty="0"/>
              <a:t>B: Özbekistan’daydım.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9717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ECB3A-1250-0AC7-618D-A22242258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 err="1"/>
              <a:t>Who</a:t>
            </a:r>
            <a:r>
              <a:rPr lang="tr-TR" dirty="0"/>
              <a:t> – </a:t>
            </a:r>
            <a:r>
              <a:rPr lang="tr-TR" dirty="0" err="1"/>
              <a:t>simple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? </a:t>
            </a:r>
            <a:r>
              <a:rPr lang="tr-TR" dirty="0" err="1"/>
              <a:t>Who</a:t>
            </a:r>
            <a:r>
              <a:rPr lang="tr-TR" dirty="0"/>
              <a:t> geçmiş zaman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A890-A40B-047C-E975-EC0BC4E35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1650"/>
            <a:ext cx="910590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tr-TR" sz="4800" dirty="0"/>
              <a:t>Kim _______? </a:t>
            </a:r>
            <a:r>
              <a:rPr lang="tr-TR" sz="4800" dirty="0" err="1"/>
              <a:t>Who</a:t>
            </a:r>
            <a:r>
              <a:rPr lang="tr-TR" sz="4800" dirty="0"/>
              <a:t> _____?</a:t>
            </a:r>
          </a:p>
          <a:p>
            <a:r>
              <a:rPr lang="tr-TR" sz="5800" dirty="0">
                <a:highlight>
                  <a:srgbClr val="00FFFF"/>
                </a:highlight>
              </a:rPr>
              <a:t>Kim kullandı? </a:t>
            </a:r>
            <a:r>
              <a:rPr lang="tr-TR" sz="5800" dirty="0" err="1">
                <a:highlight>
                  <a:srgbClr val="00FFFF"/>
                </a:highlight>
              </a:rPr>
              <a:t>Who</a:t>
            </a:r>
            <a:r>
              <a:rPr lang="tr-TR" sz="5800" dirty="0">
                <a:highlight>
                  <a:srgbClr val="00FFFF"/>
                </a:highlight>
              </a:rPr>
              <a:t> </a:t>
            </a:r>
            <a:r>
              <a:rPr lang="tr-TR" sz="5800" dirty="0" err="1">
                <a:highlight>
                  <a:srgbClr val="00FFFF"/>
                </a:highlight>
              </a:rPr>
              <a:t>used</a:t>
            </a:r>
            <a:r>
              <a:rPr lang="tr-TR" sz="5800" dirty="0">
                <a:highlight>
                  <a:srgbClr val="00FFFF"/>
                </a:highlight>
              </a:rPr>
              <a:t>?</a:t>
            </a:r>
          </a:p>
          <a:p>
            <a:r>
              <a:rPr lang="tr-TR" sz="6400" dirty="0"/>
              <a:t>Kim yedi?	</a:t>
            </a:r>
            <a:r>
              <a:rPr lang="tr-TR" sz="6400" dirty="0" err="1"/>
              <a:t>Who</a:t>
            </a:r>
            <a:r>
              <a:rPr lang="tr-TR" sz="6400" dirty="0"/>
              <a:t> </a:t>
            </a:r>
            <a:r>
              <a:rPr lang="tr-TR" sz="6400" dirty="0" err="1"/>
              <a:t>ate</a:t>
            </a:r>
            <a:r>
              <a:rPr lang="tr-TR" sz="6400" dirty="0"/>
              <a:t>?	 - </a:t>
            </a:r>
            <a:r>
              <a:rPr lang="tr-TR" sz="6400" dirty="0" err="1"/>
              <a:t>Ella</a:t>
            </a:r>
            <a:r>
              <a:rPr lang="tr-TR" sz="6400" dirty="0"/>
              <a:t> yedi.</a:t>
            </a:r>
          </a:p>
          <a:p>
            <a:r>
              <a:rPr lang="tr-TR" sz="6400" dirty="0"/>
              <a:t>Kim yazdı? 	</a:t>
            </a:r>
            <a:r>
              <a:rPr lang="tr-TR" sz="6400" dirty="0" err="1"/>
              <a:t>Who</a:t>
            </a:r>
            <a:r>
              <a:rPr lang="tr-TR" sz="6400" dirty="0"/>
              <a:t> </a:t>
            </a:r>
            <a:r>
              <a:rPr lang="tr-TR" sz="6400" dirty="0" err="1"/>
              <a:t>wrote</a:t>
            </a:r>
            <a:r>
              <a:rPr lang="tr-TR" sz="6400" dirty="0"/>
              <a:t>?	- </a:t>
            </a:r>
            <a:r>
              <a:rPr lang="tr-TR" sz="6400" dirty="0" err="1"/>
              <a:t>Yasemi</a:t>
            </a:r>
            <a:r>
              <a:rPr lang="tr-TR" sz="6400" dirty="0"/>
              <a:t> yazdı.</a:t>
            </a:r>
          </a:p>
          <a:p>
            <a:r>
              <a:rPr lang="tr-TR" sz="6400" dirty="0"/>
              <a:t>Kim içti?	</a:t>
            </a:r>
            <a:r>
              <a:rPr lang="tr-TR" sz="6400" dirty="0" err="1"/>
              <a:t>Who</a:t>
            </a:r>
            <a:r>
              <a:rPr lang="tr-TR" sz="6400" dirty="0"/>
              <a:t> </a:t>
            </a:r>
            <a:r>
              <a:rPr lang="tr-TR" sz="6400" dirty="0" err="1"/>
              <a:t>drank</a:t>
            </a:r>
            <a:r>
              <a:rPr lang="tr-TR" sz="6400" dirty="0"/>
              <a:t>?	- Mehmet içti.</a:t>
            </a:r>
          </a:p>
          <a:p>
            <a:r>
              <a:rPr lang="tr-TR" sz="6400" dirty="0"/>
              <a:t>Kim düştü?	</a:t>
            </a:r>
            <a:r>
              <a:rPr lang="tr-TR" sz="6400" dirty="0" err="1"/>
              <a:t>Who</a:t>
            </a:r>
            <a:r>
              <a:rPr lang="tr-TR" sz="6400" dirty="0"/>
              <a:t> </a:t>
            </a:r>
            <a:r>
              <a:rPr lang="tr-TR" sz="6400" dirty="0" err="1"/>
              <a:t>fell</a:t>
            </a:r>
            <a:r>
              <a:rPr lang="tr-TR" sz="6400" dirty="0"/>
              <a:t> </a:t>
            </a:r>
            <a:r>
              <a:rPr lang="tr-TR" sz="6400" dirty="0" err="1"/>
              <a:t>down</a:t>
            </a:r>
            <a:r>
              <a:rPr lang="tr-TR" sz="6400" dirty="0"/>
              <a:t>?- </a:t>
            </a:r>
            <a:r>
              <a:rPr lang="tr-TR" sz="6400" dirty="0" err="1"/>
              <a:t>Ella</a:t>
            </a:r>
            <a:r>
              <a:rPr lang="tr-TR" sz="6400" dirty="0"/>
              <a:t> içti.</a:t>
            </a:r>
          </a:p>
          <a:p>
            <a:r>
              <a:rPr lang="tr-TR" sz="6400" dirty="0"/>
              <a:t>Kim okudu?	</a:t>
            </a:r>
            <a:r>
              <a:rPr lang="tr-TR" sz="6400" dirty="0" err="1"/>
              <a:t>Who</a:t>
            </a:r>
            <a:r>
              <a:rPr lang="tr-TR" sz="6400" dirty="0"/>
              <a:t> </a:t>
            </a:r>
            <a:r>
              <a:rPr lang="tr-TR" sz="6400" dirty="0" err="1"/>
              <a:t>read</a:t>
            </a:r>
            <a:r>
              <a:rPr lang="tr-TR" sz="6400" dirty="0"/>
              <a:t>?	-</a:t>
            </a:r>
            <a:r>
              <a:rPr lang="tr-TR" sz="6400" dirty="0" err="1"/>
              <a:t>Kamilla</a:t>
            </a:r>
            <a:r>
              <a:rPr lang="tr-TR" sz="6400" dirty="0"/>
              <a:t> okudu.</a:t>
            </a:r>
          </a:p>
          <a:p>
            <a:endParaRPr lang="tr-TR" sz="4800" dirty="0"/>
          </a:p>
          <a:p>
            <a:pPr marL="0" indent="0">
              <a:buNone/>
            </a:pPr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20DF5-B929-C1D3-270E-67A0185D4068}"/>
              </a:ext>
            </a:extLst>
          </p:cNvPr>
          <p:cNvSpPr txBox="1"/>
          <p:nvPr/>
        </p:nvSpPr>
        <p:spPr>
          <a:xfrm>
            <a:off x="10210800" y="1771650"/>
            <a:ext cx="2152650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/>
              <a:t>İç: </a:t>
            </a:r>
            <a:r>
              <a:rPr lang="tr-TR" sz="3200" dirty="0" err="1"/>
              <a:t>drink</a:t>
            </a:r>
            <a:endParaRPr lang="tr-TR" sz="3200" dirty="0"/>
          </a:p>
          <a:p>
            <a:r>
              <a:rPr lang="tr-TR" sz="3200" dirty="0"/>
              <a:t>Ye: </a:t>
            </a:r>
            <a:r>
              <a:rPr lang="tr-TR" sz="3200" dirty="0" err="1"/>
              <a:t>eat</a:t>
            </a:r>
            <a:endParaRPr lang="tr-TR" sz="3200" dirty="0"/>
          </a:p>
          <a:p>
            <a:r>
              <a:rPr lang="tr-TR" sz="3200" dirty="0"/>
              <a:t>Oku: </a:t>
            </a:r>
            <a:r>
              <a:rPr lang="tr-TR" sz="3200" dirty="0" err="1"/>
              <a:t>read</a:t>
            </a:r>
            <a:endParaRPr lang="tr-TR" sz="3200" dirty="0"/>
          </a:p>
          <a:p>
            <a:r>
              <a:rPr lang="tr-TR" sz="3200" dirty="0"/>
              <a:t>Yaz: </a:t>
            </a:r>
            <a:r>
              <a:rPr lang="tr-TR" sz="3200" dirty="0" err="1"/>
              <a:t>write</a:t>
            </a:r>
            <a:endParaRPr lang="tr-TR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6582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58BE1-B7FB-E9A3-BBF5-B813C6F5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4F5BB-DA5A-CCE9-4E50-B6AD7E6F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2141537"/>
            <a:ext cx="11925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5400" dirty="0"/>
              <a:t>A: Kim Jack </a:t>
            </a:r>
            <a:r>
              <a:rPr lang="tr-TR" sz="5400" dirty="0" err="1"/>
              <a:t>London’nun</a:t>
            </a:r>
            <a:r>
              <a:rPr lang="tr-TR" sz="5400" dirty="0"/>
              <a:t> kitabını okudu?</a:t>
            </a:r>
          </a:p>
          <a:p>
            <a:pPr marL="0" indent="0">
              <a:buNone/>
            </a:pPr>
            <a:r>
              <a:rPr lang="tr-TR" sz="5400" dirty="0"/>
              <a:t>B: Hiç kimse.  </a:t>
            </a:r>
            <a:r>
              <a:rPr lang="tr-TR" sz="5400" dirty="0" err="1"/>
              <a:t>Nobody</a:t>
            </a:r>
            <a:endParaRPr lang="tr-TR" sz="5400" dirty="0"/>
          </a:p>
          <a:p>
            <a:pPr marL="0" indent="0">
              <a:buNone/>
            </a:pPr>
            <a:r>
              <a:rPr lang="tr-TR" sz="5400" dirty="0"/>
              <a:t>A: Hiç kimse.  </a:t>
            </a:r>
            <a:r>
              <a:rPr lang="tr-TR" sz="5400" dirty="0" err="1"/>
              <a:t>Nobody</a:t>
            </a:r>
            <a:endParaRPr lang="tr-TR" sz="5400" dirty="0"/>
          </a:p>
          <a:p>
            <a:pPr marL="0" indent="0">
              <a:buNone/>
            </a:pPr>
            <a:r>
              <a:rPr lang="tr-TR" sz="5400" dirty="0"/>
              <a:t>B: Hiç kimse. </a:t>
            </a:r>
            <a:r>
              <a:rPr lang="tr-TR" sz="5400" dirty="0" err="1"/>
              <a:t>Nobody</a:t>
            </a:r>
            <a:endParaRPr lang="tr-TR" sz="5400" dirty="0"/>
          </a:p>
        </p:txBody>
      </p:sp>
    </p:spTree>
    <p:extLst>
      <p:ext uri="{BB962C8B-B14F-4D97-AF65-F5344CB8AC3E}">
        <p14:creationId xmlns:p14="http://schemas.microsoft.com/office/powerpoint/2010/main" val="4231314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58C6AC-AE0D-8C7B-715D-AFEB7D10F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-151428"/>
            <a:ext cx="10644188" cy="658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38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397EC-28AC-4EC5-322D-532D697C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839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Anlamak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understand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FDCE3-343A-0099-1D1B-DD4FA9273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593"/>
            <a:ext cx="10515600" cy="251777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tr-TR" dirty="0"/>
              <a:t>Ne 		</a:t>
            </a:r>
            <a:r>
              <a:rPr lang="tr-TR" dirty="0">
                <a:highlight>
                  <a:srgbClr val="FFFF00"/>
                </a:highlight>
              </a:rPr>
              <a:t>anladın</a:t>
            </a:r>
            <a:r>
              <a:rPr lang="tr-TR" dirty="0"/>
              <a:t>? 		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?</a:t>
            </a:r>
          </a:p>
          <a:p>
            <a:r>
              <a:rPr lang="tr-TR" dirty="0"/>
              <a:t>Nasıl  	</a:t>
            </a:r>
            <a:r>
              <a:rPr lang="tr-TR" dirty="0">
                <a:highlight>
                  <a:srgbClr val="FFFF00"/>
                </a:highlight>
              </a:rPr>
              <a:t>anladın</a:t>
            </a:r>
            <a:r>
              <a:rPr lang="tr-TR" dirty="0"/>
              <a:t>? 		How 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undersand</a:t>
            </a:r>
            <a:r>
              <a:rPr lang="tr-TR" dirty="0"/>
              <a:t>?</a:t>
            </a:r>
          </a:p>
          <a:p>
            <a:r>
              <a:rPr lang="tr-TR" dirty="0"/>
              <a:t>Bu konuyu </a:t>
            </a:r>
            <a:r>
              <a:rPr lang="tr-TR" dirty="0">
                <a:highlight>
                  <a:srgbClr val="FFFF00"/>
                </a:highlight>
              </a:rPr>
              <a:t>anladın</a:t>
            </a:r>
            <a:r>
              <a:rPr lang="tr-TR" dirty="0"/>
              <a:t> mı? 		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topic</a:t>
            </a:r>
            <a:r>
              <a:rPr lang="tr-TR" dirty="0"/>
              <a:t>?</a:t>
            </a:r>
          </a:p>
          <a:p>
            <a:r>
              <a:rPr lang="tr-TR" dirty="0"/>
              <a:t>Dersi 	</a:t>
            </a:r>
            <a:r>
              <a:rPr lang="tr-TR" dirty="0">
                <a:highlight>
                  <a:srgbClr val="FFFF00"/>
                </a:highlight>
              </a:rPr>
              <a:t>anladın </a:t>
            </a:r>
            <a:r>
              <a:rPr lang="tr-TR" dirty="0"/>
              <a:t>mı? 		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 the </a:t>
            </a:r>
            <a:r>
              <a:rPr lang="tr-TR" dirty="0" err="1"/>
              <a:t>lesson</a:t>
            </a:r>
            <a:r>
              <a:rPr lang="tr-TR" dirty="0"/>
              <a:t>?</a:t>
            </a:r>
          </a:p>
          <a:p>
            <a:r>
              <a:rPr lang="tr-TR" dirty="0"/>
              <a:t>Beni 	</a:t>
            </a:r>
            <a:r>
              <a:rPr lang="tr-TR" dirty="0">
                <a:highlight>
                  <a:srgbClr val="FFFF00"/>
                </a:highlight>
              </a:rPr>
              <a:t>anladın</a:t>
            </a:r>
            <a:r>
              <a:rPr lang="tr-TR" dirty="0"/>
              <a:t> mı? 		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undersdand</a:t>
            </a:r>
            <a:r>
              <a:rPr lang="tr-TR" dirty="0"/>
              <a:t> me?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61FA66-D0DB-1385-A859-153ACD29CDFC}"/>
              </a:ext>
            </a:extLst>
          </p:cNvPr>
          <p:cNvSpPr txBox="1"/>
          <p:nvPr/>
        </p:nvSpPr>
        <p:spPr>
          <a:xfrm>
            <a:off x="2270401" y="4340225"/>
            <a:ext cx="48624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Ne</a:t>
            </a:r>
            <a:r>
              <a:rPr lang="tr-TR" dirty="0"/>
              <a:t>: 	</a:t>
            </a:r>
            <a:r>
              <a:rPr lang="tr-TR" dirty="0" err="1"/>
              <a:t>what</a:t>
            </a:r>
            <a:endParaRPr lang="tr-TR" dirty="0"/>
          </a:p>
          <a:p>
            <a:r>
              <a:rPr lang="tr-TR" b="1" dirty="0"/>
              <a:t>Nasıl</a:t>
            </a:r>
            <a:r>
              <a:rPr lang="tr-TR" dirty="0"/>
              <a:t>: 	how</a:t>
            </a:r>
          </a:p>
          <a:p>
            <a:r>
              <a:rPr lang="tr-TR" b="1" dirty="0"/>
              <a:t>Konu</a:t>
            </a:r>
            <a:r>
              <a:rPr lang="tr-TR" dirty="0"/>
              <a:t>: 	</a:t>
            </a:r>
            <a:r>
              <a:rPr lang="tr-TR" dirty="0" err="1"/>
              <a:t>topic</a:t>
            </a:r>
            <a:endParaRPr lang="tr-TR" dirty="0"/>
          </a:p>
          <a:p>
            <a:r>
              <a:rPr lang="tr-TR" b="1" dirty="0"/>
              <a:t>Bu</a:t>
            </a:r>
            <a:r>
              <a:rPr lang="tr-TR" dirty="0"/>
              <a:t>: 	</a:t>
            </a:r>
            <a:r>
              <a:rPr lang="tr-TR" dirty="0" err="1"/>
              <a:t>this</a:t>
            </a:r>
            <a:endParaRPr lang="tr-TR" dirty="0"/>
          </a:p>
          <a:p>
            <a:r>
              <a:rPr lang="tr-TR" b="1" dirty="0"/>
              <a:t>Anladın mı?: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49DA1F8-C644-7528-9FCE-BE110CA4F1A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341080" y="2375280"/>
              <a:ext cx="6024960" cy="3450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49DA1F8-C644-7528-9FCE-BE110CA4F1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1720" y="2365920"/>
                <a:ext cx="6043680" cy="346932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BD58BB17-93F4-EDCF-3D62-76EAAC077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5564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67"/>
    </mc:Choice>
    <mc:Fallback xmlns="">
      <p:transition spd="slow" advTm="49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6C35-7EC0-3363-E825-D79FB79E0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Beni</a:t>
            </a:r>
            <a:r>
              <a:rPr lang="tr-TR" dirty="0"/>
              <a:t>: me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FB17F-1976-898E-A085-65CFD4600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0574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highlight>
                  <a:srgbClr val="FFFF00"/>
                </a:highlight>
              </a:rPr>
              <a:t>Beni </a:t>
            </a:r>
            <a:r>
              <a:rPr lang="tr-TR" dirty="0"/>
              <a:t>seviyor musun? 		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love</a:t>
            </a:r>
            <a:r>
              <a:rPr lang="tr-TR" dirty="0"/>
              <a:t> </a:t>
            </a:r>
            <a:r>
              <a:rPr lang="tr-TR" dirty="0">
                <a:highlight>
                  <a:srgbClr val="FFFF00"/>
                </a:highlight>
              </a:rPr>
              <a:t>me</a:t>
            </a:r>
            <a:r>
              <a:rPr lang="tr-TR" dirty="0"/>
              <a:t>? </a:t>
            </a:r>
          </a:p>
          <a:p>
            <a:r>
              <a:rPr lang="tr-TR" dirty="0">
                <a:highlight>
                  <a:srgbClr val="FFFF00"/>
                </a:highlight>
              </a:rPr>
              <a:t>Beni </a:t>
            </a:r>
            <a:r>
              <a:rPr lang="tr-TR" dirty="0"/>
              <a:t>görüyor musun? 		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>
                <a:highlight>
                  <a:srgbClr val="FFFF00"/>
                </a:highlight>
              </a:rPr>
              <a:t>me</a:t>
            </a:r>
            <a:r>
              <a:rPr lang="tr-TR" dirty="0"/>
              <a:t>? </a:t>
            </a:r>
          </a:p>
          <a:p>
            <a:r>
              <a:rPr lang="tr-TR" dirty="0">
                <a:highlight>
                  <a:srgbClr val="FFFF00"/>
                </a:highlight>
              </a:rPr>
              <a:t>Beni</a:t>
            </a:r>
            <a:r>
              <a:rPr lang="tr-TR" dirty="0"/>
              <a:t> düşünüyor musun? 	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think</a:t>
            </a:r>
            <a:r>
              <a:rPr lang="tr-TR" dirty="0"/>
              <a:t> </a:t>
            </a:r>
            <a:r>
              <a:rPr lang="tr-TR" dirty="0">
                <a:highlight>
                  <a:srgbClr val="FFFF00"/>
                </a:highlight>
              </a:rPr>
              <a:t>me</a:t>
            </a:r>
            <a:r>
              <a:rPr lang="tr-TR" dirty="0"/>
              <a:t>?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thinking</a:t>
            </a:r>
            <a:r>
              <a:rPr lang="tr-TR" dirty="0"/>
              <a:t> me?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F27DDAF-29C1-B458-C8AD-9E1AFBD8D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5D3D0C-9916-EAD8-0F13-FEA1CC0A5A4E}"/>
              </a:ext>
            </a:extLst>
          </p:cNvPr>
          <p:cNvSpPr txBox="1"/>
          <p:nvPr/>
        </p:nvSpPr>
        <p:spPr>
          <a:xfrm>
            <a:off x="3100528" y="5380672"/>
            <a:ext cx="48624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Sevmek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love</a:t>
            </a:r>
            <a:endParaRPr lang="tr-TR" dirty="0"/>
          </a:p>
          <a:p>
            <a:r>
              <a:rPr lang="tr-TR" b="1" dirty="0"/>
              <a:t>Görmek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</a:t>
            </a:r>
            <a:endParaRPr lang="tr-TR" dirty="0"/>
          </a:p>
          <a:p>
            <a:r>
              <a:rPr lang="tr-TR" b="1" dirty="0"/>
              <a:t>Düşünmek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think</a:t>
            </a:r>
            <a:endParaRPr lang="tr-TR" dirty="0"/>
          </a:p>
          <a:p>
            <a:r>
              <a:rPr lang="tr-TR" b="1" dirty="0"/>
              <a:t>İtmek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hit</a:t>
            </a:r>
          </a:p>
          <a:p>
            <a:r>
              <a:rPr lang="tr-TR" b="1" dirty="0"/>
              <a:t>Affet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forgive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5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31"/>
    </mc:Choice>
    <mc:Fallback xmlns="">
      <p:transition spd="slow" advTm="37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170" x="3467100" y="6769100"/>
          <p14:tracePt t="12476" x="4681538" y="6546850"/>
          <p14:tracePt t="12477" x="4681538" y="6497638"/>
          <p14:tracePt t="12478" x="4691063" y="6446838"/>
          <p14:tracePt t="12480" x="4691063" y="6421438"/>
          <p14:tracePt t="12481" x="4691063" y="6403975"/>
          <p14:tracePt t="12489" x="4691063" y="6237288"/>
          <p14:tracePt t="12506" x="4724400" y="5867400"/>
          <p14:tracePt t="12523" x="4775200" y="5614988"/>
          <p14:tracePt t="12539" x="4816475" y="5481638"/>
          <p14:tracePt t="12540" x="4816475" y="5456238"/>
          <p14:tracePt t="12541" x="4816475" y="5448300"/>
          <p14:tracePt t="12542" x="4816475" y="5438775"/>
          <p14:tracePt t="12543" x="4816475" y="5430838"/>
          <p14:tracePt t="12544" x="4816475" y="5414963"/>
          <p14:tracePt t="12546" x="4833938" y="5397500"/>
          <p14:tracePt t="12547" x="4833938" y="5389563"/>
          <p14:tracePt t="12548" x="4833938" y="5372100"/>
          <p14:tracePt t="12556" x="4841875" y="5287963"/>
          <p14:tracePt t="12557" x="4841875" y="5272088"/>
          <p14:tracePt t="12558" x="4841875" y="5262563"/>
          <p14:tracePt t="12572" x="4892675" y="5060950"/>
          <p14:tracePt t="12573" x="4916488" y="5011738"/>
          <p14:tracePt t="12575" x="4926013" y="4986338"/>
          <p14:tracePt t="12576" x="4926013" y="4968875"/>
          <p14:tracePt t="12578" x="4933950" y="4935538"/>
          <p14:tracePt t="12579" x="4941888" y="4910138"/>
          <p14:tracePt t="12589" x="5018088" y="4776788"/>
          <p14:tracePt t="12606" x="5176838" y="4575175"/>
          <p14:tracePt t="12607" x="5194300" y="4557713"/>
          <p14:tracePt t="12608" x="5210175" y="4549775"/>
          <p14:tracePt t="12609" x="5219700" y="4549775"/>
          <p14:tracePt t="12610" x="5227638" y="4532313"/>
          <p14:tracePt t="12612" x="5260975" y="4506913"/>
          <p14:tracePt t="12623" x="5362575" y="4432300"/>
          <p14:tracePt t="12624" x="5395913" y="4398963"/>
          <p14:tracePt t="12639" x="5597525" y="4271963"/>
          <p14:tracePt t="12640" x="5646738" y="4230688"/>
          <p14:tracePt t="12642" x="5656263" y="4222750"/>
          <p14:tracePt t="12643" x="5689600" y="4222750"/>
          <p14:tracePt t="12644" x="5715000" y="4197350"/>
          <p14:tracePt t="12646" x="5738813" y="4179888"/>
          <p14:tracePt t="12647" x="5764213" y="4171950"/>
          <p14:tracePt t="12648" x="5781675" y="4154488"/>
          <p14:tracePt t="12648" x="5797550" y="4146550"/>
          <p14:tracePt t="12656" x="5924550" y="4071938"/>
          <p14:tracePt t="12657" x="5965825" y="4054475"/>
          <p14:tracePt t="12673" x="6242050" y="3894138"/>
          <p14:tracePt t="12689" x="6494463" y="3717925"/>
          <p14:tracePt t="12690" x="6535738" y="3684588"/>
          <p14:tracePt t="12706" x="6662738" y="3551238"/>
          <p14:tracePt t="12707" x="6688138" y="3541713"/>
          <p14:tracePt t="12708" x="6688138" y="3525838"/>
          <p14:tracePt t="12723" x="6746875" y="3441700"/>
          <p14:tracePt t="12739" x="6770688" y="3390900"/>
          <p14:tracePt t="12756" x="6770688" y="3357563"/>
          <p14:tracePt t="12757" x="6770688" y="3349625"/>
          <p14:tracePt t="12773" x="6770688" y="3265488"/>
          <p14:tracePt t="12774" x="6770688" y="3248025"/>
          <p14:tracePt t="12790" x="6762750" y="3181350"/>
          <p14:tracePt t="12791" x="6754813" y="3173413"/>
          <p14:tracePt t="12807" x="6737350" y="3130550"/>
          <p14:tracePt t="12823" x="6696075" y="3089275"/>
          <p14:tracePt t="12824" x="6678613" y="3089275"/>
          <p14:tracePt t="12840" x="6670675" y="3046413"/>
          <p14:tracePt t="12841" x="6670675" y="3038475"/>
          <p14:tracePt t="12856" x="6662738" y="2963863"/>
          <p14:tracePt t="12857" x="6662738" y="2954338"/>
          <p14:tracePt t="12858" x="6662738" y="2938463"/>
          <p14:tracePt t="12859" x="6662738" y="2928938"/>
          <p14:tracePt t="12873" x="6637338" y="2854325"/>
          <p14:tracePt t="12873" x="6629400" y="2836863"/>
          <p14:tracePt t="12890" x="6578600" y="2752725"/>
          <p14:tracePt t="12891" x="6553200" y="2719388"/>
          <p14:tracePt t="12892" x="6545263" y="2711450"/>
          <p14:tracePt t="12893" x="6535738" y="2711450"/>
          <p14:tracePt t="12895" x="6527800" y="2703513"/>
          <p14:tracePt t="12896" x="6511925" y="2703513"/>
          <p14:tracePt t="12906" x="6427788" y="2644775"/>
          <p14:tracePt t="12907" x="6410325" y="2635250"/>
          <p14:tracePt t="12908" x="6384925" y="2635250"/>
          <p14:tracePt t="12923" x="6218238" y="2593975"/>
          <p14:tracePt t="12939" x="5957888" y="2576513"/>
          <p14:tracePt t="12940" x="5907088" y="2576513"/>
          <p14:tracePt t="12941" x="5899150" y="2576513"/>
          <p14:tracePt t="12944" x="5865813" y="2576513"/>
          <p14:tracePt t="12945" x="5840413" y="2576513"/>
          <p14:tracePt t="12946" x="5822950" y="2576513"/>
          <p14:tracePt t="12957" x="5656263" y="2576513"/>
          <p14:tracePt t="12958" x="5588000" y="2576513"/>
          <p14:tracePt t="12958" x="5580063" y="2576513"/>
          <p14:tracePt t="12973" x="5311775" y="2576513"/>
          <p14:tracePt t="12974" x="5268913" y="2576513"/>
          <p14:tracePt t="12990" x="4824413" y="2609850"/>
          <p14:tracePt t="12991" x="4791075" y="2619375"/>
          <p14:tracePt t="13006" x="4387850" y="2652713"/>
          <p14:tracePt t="13023" x="3868738" y="2668588"/>
          <p14:tracePt t="13023" x="3810000" y="2686050"/>
          <p14:tracePt t="13040" x="3398838" y="2693988"/>
          <p14:tracePt t="13041" x="3314700" y="2693988"/>
          <p14:tracePt t="13056" x="2936875" y="2668588"/>
          <p14:tracePt t="13057" x="2860675" y="2668588"/>
          <p14:tracePt t="13059" x="2836863" y="2660650"/>
          <p14:tracePt t="13060" x="2801938" y="2660650"/>
          <p14:tracePt t="13062" x="2760663" y="2644775"/>
          <p14:tracePt t="13073" x="2543175" y="2627313"/>
          <p14:tracePt t="13074" x="2474913" y="2619375"/>
          <p14:tracePt t="13090" x="2232025" y="2593975"/>
          <p14:tracePt t="13107" x="2132013" y="2593975"/>
          <p14:tracePt t="13107" x="2122488" y="2593975"/>
          <p14:tracePt t="13171" x="2132013" y="2593975"/>
          <p14:tracePt t="13175" x="2147888" y="2593975"/>
          <p14:tracePt t="13191" x="2173288" y="2593975"/>
          <p14:tracePt t="13207" x="2316163" y="2609850"/>
          <p14:tracePt t="13208" x="2357438" y="2619375"/>
          <p14:tracePt t="13209" x="2366963" y="2619375"/>
          <p14:tracePt t="13211" x="2400300" y="2619375"/>
          <p14:tracePt t="13212" x="2408238" y="2619375"/>
          <p14:tracePt t="13213" x="2425700" y="2619375"/>
          <p14:tracePt t="13214" x="2441575" y="2619375"/>
          <p14:tracePt t="13223" x="2543175" y="2627313"/>
          <p14:tracePt t="13240" x="2819400" y="2627313"/>
          <p14:tracePt t="13241" x="2870200" y="2627313"/>
          <p14:tracePt t="13242" x="2878138" y="2627313"/>
          <p14:tracePt t="13257" x="3087688" y="2627313"/>
          <p14:tracePt t="13273" x="3322638" y="2627313"/>
          <p14:tracePt t="13274" x="3348038" y="2627313"/>
          <p14:tracePt t="13275" x="3365500" y="2627313"/>
          <p14:tracePt t="13290" x="3541713" y="2627313"/>
          <p14:tracePt t="13290" x="3549650" y="2627313"/>
          <p14:tracePt t="13292" x="3575050" y="2627313"/>
          <p14:tracePt t="13293" x="3582988" y="2627313"/>
          <p14:tracePt t="13307" x="3667125" y="2627313"/>
          <p14:tracePt t="13307" x="3675063" y="2627313"/>
          <p14:tracePt t="13323" x="3717925" y="2627313"/>
          <p14:tracePt t="13324" x="3741738" y="2619375"/>
          <p14:tracePt t="13340" x="3759200" y="2619375"/>
          <p14:tracePt t="13341" x="3767138" y="2619375"/>
          <p14:tracePt t="13488" x="3759200" y="2619375"/>
          <p14:tracePt t="13493" x="3725863" y="2619375"/>
          <p14:tracePt t="13507" x="3675063" y="2644775"/>
          <p14:tracePt t="13523" x="3565525" y="2686050"/>
          <p14:tracePt t="13540" x="3490913" y="2736850"/>
          <p14:tracePt t="13541" x="3490913" y="2744788"/>
          <p14:tracePt t="13542" x="3482975" y="2752725"/>
          <p14:tracePt t="13557" x="3465513" y="2795588"/>
          <p14:tracePt t="13573" x="3440113" y="2828925"/>
          <p14:tracePt t="13590" x="3432175" y="2836863"/>
          <p14:tracePt t="13607" x="3406775" y="2836863"/>
          <p14:tracePt t="13608" x="3398838" y="2854325"/>
          <p14:tracePt t="13609" x="3389313" y="2854325"/>
          <p14:tracePt t="13624" x="3306763" y="2870200"/>
          <p14:tracePt t="13625" x="3271838" y="2870200"/>
          <p14:tracePt t="13626" x="3255963" y="2879725"/>
          <p14:tracePt t="13640" x="3095625" y="2879725"/>
          <p14:tracePt t="13657" x="2801938" y="2879725"/>
          <p14:tracePt t="13658" x="2768600" y="2870200"/>
          <p14:tracePt t="13673" x="2466975" y="2846388"/>
          <p14:tracePt t="13674" x="2400300" y="2846388"/>
          <p14:tracePt t="13675" x="2382838" y="2846388"/>
          <p14:tracePt t="13677" x="2357438" y="2836863"/>
          <p14:tracePt t="13679" x="2308225" y="2836863"/>
          <p14:tracePt t="13680" x="2290763" y="2836863"/>
          <p14:tracePt t="13690" x="2081213" y="2828925"/>
          <p14:tracePt t="13691" x="2038350" y="2828925"/>
          <p14:tracePt t="13692" x="2014538" y="2828925"/>
          <p14:tracePt t="13707" x="1812925" y="2828925"/>
          <p14:tracePt t="13723" x="1670050" y="2854325"/>
          <p14:tracePt t="13740" x="1627188" y="2862263"/>
          <p14:tracePt t="13956" x="1619250" y="2870200"/>
          <p14:tracePt t="13960" x="1619250" y="2879725"/>
          <p14:tracePt t="13962" x="1593850" y="2879725"/>
          <p14:tracePt t="13967" x="1577975" y="2895600"/>
          <p14:tracePt t="13974" x="1552575" y="2895600"/>
          <p14:tracePt t="13975" x="1544638" y="2895600"/>
          <p14:tracePt t="13976" x="1535113" y="2895600"/>
          <p14:tracePt t="13991" x="1476375" y="2887663"/>
          <p14:tracePt t="13991" x="1468438" y="2887663"/>
          <p14:tracePt t="14007" x="1427163" y="2887663"/>
          <p14:tracePt t="14024" x="1376363" y="2879725"/>
          <p14:tracePt t="14589" x="1368425" y="2879725"/>
          <p14:tracePt t="14751" x="1376363" y="2879725"/>
          <p14:tracePt t="14755" x="1401763" y="2879725"/>
          <p14:tracePt t="14759" x="1409700" y="2879725"/>
          <p14:tracePt t="14761" x="1417638" y="2879725"/>
          <p14:tracePt t="14775" x="1485900" y="2870200"/>
          <p14:tracePt t="14791" x="1527175" y="2870200"/>
          <p14:tracePt t="14808" x="1560513" y="2870200"/>
          <p14:tracePt t="14825" x="1568450" y="2870200"/>
          <p14:tracePt t="14858" x="1577975" y="2870200"/>
          <p14:tracePt t="14915" x="1585913" y="2854325"/>
          <p14:tracePt t="14918" x="1603375" y="2854325"/>
          <p14:tracePt t="14931" x="1611313" y="2854325"/>
          <p14:tracePt t="15627" x="1619250" y="2854325"/>
          <p14:tracePt t="15633" x="1652588" y="2828925"/>
          <p14:tracePt t="15635" x="1662113" y="2828925"/>
          <p14:tracePt t="15637" x="1685925" y="2811463"/>
          <p14:tracePt t="15642" x="1703388" y="2811463"/>
          <p14:tracePt t="15646" x="1754188" y="2795588"/>
          <p14:tracePt t="15659" x="1862138" y="2770188"/>
          <p14:tracePt t="15659" x="1905000" y="2770188"/>
          <p14:tracePt t="15675" x="2132013" y="2752725"/>
          <p14:tracePt t="15676" x="2165350" y="2752725"/>
          <p14:tracePt t="15692" x="2459038" y="2752725"/>
          <p14:tracePt t="15708" x="2819400" y="2752725"/>
          <p14:tracePt t="15710" x="2878138" y="2752725"/>
          <p14:tracePt t="15711" x="2903538" y="2752725"/>
          <p14:tracePt t="15712" x="2919413" y="2752725"/>
          <p14:tracePt t="15714" x="2954338" y="2752725"/>
          <p14:tracePt t="15715" x="2987675" y="2752725"/>
          <p14:tracePt t="15715" x="2995613" y="2752725"/>
          <p14:tracePt t="15725" x="3154363" y="2770188"/>
          <p14:tracePt t="15726" x="3179763" y="2778125"/>
          <p14:tracePt t="15727" x="3205163" y="2778125"/>
          <p14:tracePt t="15742" x="3406775" y="2786063"/>
          <p14:tracePt t="15759" x="3624263" y="2811463"/>
          <p14:tracePt t="15775" x="3835400" y="2828925"/>
          <p14:tracePt t="15792" x="4035425" y="2836863"/>
          <p14:tracePt t="15809" x="4203700" y="2836863"/>
          <p14:tracePt t="15810" x="4229100" y="2836863"/>
          <p14:tracePt t="15825" x="4329113" y="2828925"/>
          <p14:tracePt t="15826" x="4338638" y="2828925"/>
          <p14:tracePt t="15827" x="4346575" y="2828925"/>
          <p14:tracePt t="15842" x="4422775" y="2811463"/>
          <p14:tracePt t="15859" x="4522788" y="2803525"/>
          <p14:tracePt t="15859" x="4556125" y="2803525"/>
          <p14:tracePt t="15876" x="4681538" y="2795588"/>
          <p14:tracePt t="15877" x="4716463" y="2786063"/>
          <p14:tracePt t="15878" x="4724400" y="2786063"/>
          <p14:tracePt t="15879" x="4732338" y="2786063"/>
          <p14:tracePt t="15880" x="4749800" y="2786063"/>
          <p14:tracePt t="15882" x="4765675" y="2770188"/>
          <p14:tracePt t="15883" x="4775200" y="2770188"/>
          <p14:tracePt t="15892" x="4857750" y="2762250"/>
          <p14:tracePt t="15893" x="4883150" y="2762250"/>
          <p14:tracePt t="15908" x="5043488" y="2752725"/>
          <p14:tracePt t="15910" x="5084763" y="2752725"/>
          <p14:tracePt t="15911" x="5092700" y="2752725"/>
          <p14:tracePt t="15913" x="5102225" y="2752725"/>
          <p14:tracePt t="15914" x="5135563" y="2744788"/>
          <p14:tracePt t="15915" x="5143500" y="2744788"/>
          <p14:tracePt t="15915" x="5151438" y="2744788"/>
          <p14:tracePt t="15926" x="5260975" y="2744788"/>
          <p14:tracePt t="15942" x="5429250" y="2744788"/>
          <p14:tracePt t="15942" x="5445125" y="2744788"/>
          <p14:tracePt t="15959" x="5562600" y="2744788"/>
          <p14:tracePt t="15960" x="5588000" y="2744788"/>
          <p14:tracePt t="15975" x="5715000" y="2744788"/>
          <p14:tracePt t="15976" x="5730875" y="2744788"/>
          <p14:tracePt t="15977" x="5738813" y="2744788"/>
          <p14:tracePt t="15992" x="5924550" y="2752725"/>
          <p14:tracePt t="15993" x="5949950" y="2752725"/>
          <p14:tracePt t="16009" x="6159500" y="2752725"/>
          <p14:tracePt t="16010" x="6192838" y="2752725"/>
          <p14:tracePt t="16025" x="6351588" y="2744788"/>
          <p14:tracePt t="16027" x="6384925" y="2744788"/>
          <p14:tracePt t="16028" x="6394450" y="2744788"/>
          <p14:tracePt t="16030" x="6410325" y="2744788"/>
          <p14:tracePt t="16032" x="6427788" y="2744788"/>
          <p14:tracePt t="16042" x="6469063" y="2727325"/>
          <p14:tracePt t="16059" x="6486525" y="2727325"/>
          <p14:tracePt t="16107" x="6494463" y="2727325"/>
          <p14:tracePt t="16114" x="6511925" y="2727325"/>
          <p14:tracePt t="16126" x="6535738" y="2736850"/>
          <p14:tracePt t="16127" x="6561138" y="2736850"/>
          <p14:tracePt t="16142" x="6619875" y="2744788"/>
          <p14:tracePt t="16159" x="6696075" y="2744788"/>
          <p14:tracePt t="16160" x="6704013" y="2744788"/>
          <p14:tracePt t="16176" x="6762750" y="2744788"/>
          <p14:tracePt t="16177" x="6770688" y="2744788"/>
          <p14:tracePt t="16193" x="6813550" y="2752725"/>
          <p14:tracePt t="16209" x="6829425" y="2770188"/>
          <p14:tracePt t="16226" x="6864350" y="2778125"/>
          <p14:tracePt t="16243" x="6888163" y="2778125"/>
          <p14:tracePt t="16259" x="6905625" y="2786063"/>
          <p14:tracePt t="16276" x="6931025" y="2786063"/>
          <p14:tracePt t="16293" x="6946900" y="2786063"/>
          <p14:tracePt t="16309" x="6956425" y="2786063"/>
          <p14:tracePt t="16337" x="6972300" y="2786063"/>
          <p14:tracePt t="16342" x="6972300" y="2770188"/>
          <p14:tracePt t="16359" x="7015163" y="2770188"/>
          <p14:tracePt t="16376" x="7031038" y="2770188"/>
          <p14:tracePt t="16393" x="7064375" y="2752725"/>
          <p14:tracePt t="16409" x="7081838" y="2744788"/>
          <p14:tracePt t="16426" x="7107238" y="2727325"/>
          <p14:tracePt t="16452" x="7115175" y="2727325"/>
          <p14:tracePt t="16803" x="7123113" y="2727325"/>
          <p14:tracePt t="16810" x="7140575" y="2727325"/>
          <p14:tracePt t="16813" x="7148513" y="2719388"/>
          <p14:tracePt t="16826" x="7165975" y="2719388"/>
          <p14:tracePt t="16843" x="7199313" y="2719388"/>
          <p14:tracePt t="16860" x="7240588" y="2719388"/>
          <p14:tracePt t="16877" x="7275513" y="2719388"/>
          <p14:tracePt t="16893" x="7291388" y="2719388"/>
          <p14:tracePt t="16909" x="7324725" y="2719388"/>
          <p14:tracePt t="16927" x="7334250" y="2711450"/>
          <p14:tracePt t="16943" x="7358063" y="2711450"/>
          <p14:tracePt t="16960" x="7367588" y="2711450"/>
          <p14:tracePt t="16977" x="7392988" y="2711450"/>
          <p14:tracePt t="16993" x="7442200" y="2711450"/>
          <p14:tracePt t="17010" x="7500938" y="2711450"/>
          <p14:tracePt t="17027" x="7526338" y="2711450"/>
          <p14:tracePt t="17834" x="7518400" y="2727325"/>
          <p14:tracePt t="17838" x="7510463" y="2727325"/>
          <p14:tracePt t="17839" x="7500938" y="2736850"/>
          <p14:tracePt t="17844" x="7475538" y="2736850"/>
          <p14:tracePt t="17845" x="7451725" y="2744788"/>
          <p14:tracePt t="17846" x="7434263" y="2744788"/>
          <p14:tracePt t="17860" x="7291388" y="2795588"/>
          <p14:tracePt t="17861" x="7258050" y="2811463"/>
          <p14:tracePt t="17862" x="7250113" y="2820988"/>
          <p14:tracePt t="17865" x="7224713" y="2820988"/>
          <p14:tracePt t="17866" x="7199313" y="2828925"/>
          <p14:tracePt t="17866" x="7181850" y="2828925"/>
          <p14:tracePt t="17877" x="7040563" y="2879725"/>
          <p14:tracePt t="17878" x="6989763" y="2895600"/>
          <p14:tracePt t="17879" x="6964363" y="2895600"/>
          <p14:tracePt t="17880" x="6956425" y="2895600"/>
          <p14:tracePt t="17894" x="6678613" y="2963863"/>
          <p14:tracePt t="17910" x="6175375" y="3030538"/>
          <p14:tracePt t="17911" x="6075363" y="3038475"/>
          <p14:tracePt t="17913" x="6042025" y="3038475"/>
          <p14:tracePt t="17915" x="5983288" y="3046413"/>
          <p14:tracePt t="17916" x="5940425" y="3046413"/>
          <p14:tracePt t="17917" x="5907088" y="3046413"/>
          <p14:tracePt t="17927" x="5605463" y="3081338"/>
          <p14:tracePt t="17928" x="5538788" y="3081338"/>
          <p14:tracePt t="17944" x="5076825" y="3114675"/>
          <p14:tracePt t="17945" x="4984750" y="3114675"/>
          <p14:tracePt t="17960" x="4556125" y="3130550"/>
          <p14:tracePt t="17961" x="4471988" y="3148013"/>
          <p14:tracePt t="17962" x="4438650" y="3148013"/>
          <p14:tracePt t="17965" x="4405313" y="3148013"/>
          <p14:tracePt t="17966" x="4354513" y="3148013"/>
          <p14:tracePt t="17967" x="4321175" y="3155950"/>
          <p14:tracePt t="17977" x="4070350" y="3163888"/>
          <p14:tracePt t="17978" x="4019550" y="3163888"/>
          <p14:tracePt t="17979" x="3994150" y="3173413"/>
          <p14:tracePt t="17980" x="3968750" y="3173413"/>
          <p14:tracePt t="17981" x="3943350" y="3173413"/>
          <p14:tracePt t="17983" x="3884613" y="3173413"/>
          <p14:tracePt t="17984" x="3859213" y="3173413"/>
          <p14:tracePt t="17994" x="3649663" y="3206750"/>
          <p14:tracePt t="17995" x="3565525" y="3206750"/>
          <p14:tracePt t="18010" x="3297238" y="3240088"/>
          <p14:tracePt t="18027" x="3062288" y="3257550"/>
          <p14:tracePt t="18044" x="2944813" y="3273425"/>
          <p14:tracePt t="18061" x="2844800" y="3281363"/>
          <p14:tracePt t="18061" x="2819400" y="3281363"/>
          <p14:tracePt t="18077" x="2768600" y="3281363"/>
          <p14:tracePt t="18078" x="2760663" y="3281363"/>
          <p14:tracePt t="18094" x="2719388" y="3290888"/>
          <p14:tracePt t="18111" x="2643188" y="3316288"/>
          <p14:tracePt t="18111" x="2635250" y="3316288"/>
          <p14:tracePt t="18127" x="2566988" y="3316288"/>
          <p14:tracePt t="18128" x="2559050" y="3324225"/>
          <p14:tracePt t="18144" x="2500313" y="3324225"/>
          <p14:tracePt t="18161" x="2374900" y="3340100"/>
          <p14:tracePt t="18162" x="2341563" y="3340100"/>
          <p14:tracePt t="18177" x="2181225" y="3340100"/>
          <p14:tracePt t="18178" x="2165350" y="3340100"/>
          <p14:tracePt t="18179" x="2147888" y="3340100"/>
          <p14:tracePt t="18194" x="1963738" y="3306763"/>
          <p14:tracePt t="18195" x="1938338" y="3298825"/>
          <p14:tracePt t="18211" x="1711325" y="3257550"/>
          <p14:tracePt t="18212" x="1662113" y="3248025"/>
          <p14:tracePt t="18227" x="1435100" y="3222625"/>
          <p14:tracePt t="18228" x="1392238" y="3214688"/>
          <p14:tracePt t="18230" x="1384300" y="3214688"/>
          <p14:tracePt t="18244" x="1266825" y="3206750"/>
          <p14:tracePt t="18261" x="1225550" y="3206750"/>
          <p14:tracePt t="18261" x="1216025" y="3206750"/>
          <p14:tracePt t="18279" x="1216025" y="3189288"/>
          <p14:tracePt t="18572" x="1208088" y="3198813"/>
          <p14:tracePt t="19024" x="1225550" y="3198813"/>
          <p14:tracePt t="19028" x="1241425" y="3206750"/>
          <p14:tracePt t="19035" x="1274763" y="3206750"/>
          <p14:tracePt t="19045" x="1284288" y="3206750"/>
          <p14:tracePt t="19046" x="1292225" y="3206750"/>
          <p14:tracePt t="19062" x="1333500" y="3206750"/>
          <p14:tracePt t="19078" x="1435100" y="3214688"/>
          <p14:tracePt t="19079" x="1450975" y="3214688"/>
          <p14:tracePt t="19080" x="1460500" y="3214688"/>
          <p14:tracePt t="19094" x="1577975" y="3240088"/>
          <p14:tracePt t="19112" x="1728788" y="3273425"/>
          <p14:tracePt t="19113" x="1754188" y="3273425"/>
          <p14:tracePt t="19128" x="1912938" y="3298825"/>
          <p14:tracePt t="19128" x="1938338" y="3298825"/>
          <p14:tracePt t="19145" x="2106613" y="3332163"/>
          <p14:tracePt t="19146" x="2147888" y="3332163"/>
          <p14:tracePt t="19161" x="2316163" y="3340100"/>
          <p14:tracePt t="19162" x="2332038" y="3340100"/>
          <p14:tracePt t="19178" x="2459038" y="3340100"/>
          <p14:tracePt t="19179" x="2484438" y="3340100"/>
          <p14:tracePt t="19195" x="2533650" y="3340100"/>
          <p14:tracePt t="19196" x="2543175" y="3340100"/>
          <p14:tracePt t="19197" x="2543175" y="3332163"/>
          <p14:tracePt t="19212" x="2551113" y="3332163"/>
          <p14:tracePt t="19213" x="2566988" y="3332163"/>
          <p14:tracePt t="19275" x="2576513" y="3316288"/>
          <p14:tracePt t="19288" x="2576513" y="3306763"/>
          <p14:tracePt t="19545" x="2584450" y="3306763"/>
          <p14:tracePt t="19611" x="2592388" y="3306763"/>
          <p14:tracePt t="19616" x="2617788" y="3306763"/>
          <p14:tracePt t="19630" x="2668588" y="3298825"/>
          <p14:tracePt t="19632" x="2701925" y="3290888"/>
          <p14:tracePt t="19645" x="2836863" y="3273425"/>
          <p14:tracePt t="19662" x="3130550" y="3265488"/>
          <p14:tracePt t="19663" x="3171825" y="3265488"/>
          <p14:tracePt t="19679" x="3516313" y="3257550"/>
          <p14:tracePt t="19679" x="3590925" y="3257550"/>
          <p14:tracePt t="19695" x="4002088" y="3248025"/>
          <p14:tracePt t="19696" x="4060825" y="3248025"/>
          <p14:tracePt t="19697" x="4094163" y="3248025"/>
          <p14:tracePt t="19698" x="4119563" y="3248025"/>
          <p14:tracePt t="19699" x="4144963" y="3248025"/>
          <p14:tracePt t="19701" x="4211638" y="3248025"/>
          <p14:tracePt t="19702" x="4229100" y="3248025"/>
          <p14:tracePt t="19712" x="4497388" y="3248025"/>
          <p14:tracePt t="19712" x="4548188" y="3248025"/>
          <p14:tracePt t="19729" x="4941888" y="3248025"/>
          <p14:tracePt t="19745" x="5395913" y="3248025"/>
          <p14:tracePt t="19746" x="5445125" y="3232150"/>
          <p14:tracePt t="19747" x="5470525" y="3232150"/>
          <p14:tracePt t="19748" x="5487988" y="3232150"/>
          <p14:tracePt t="19749" x="5521325" y="3232150"/>
          <p14:tracePt t="19751" x="5572125" y="3232150"/>
          <p14:tracePt t="19751" x="5597525" y="3232150"/>
          <p14:tracePt t="19762" x="5781675" y="3214688"/>
          <p14:tracePt t="19779" x="6032500" y="3189288"/>
          <p14:tracePt t="19780" x="6075363" y="3181350"/>
          <p14:tracePt t="19796" x="6159500" y="3163888"/>
          <p14:tracePt t="19797" x="6175375" y="3163888"/>
          <p14:tracePt t="19964" x="6183313" y="3163888"/>
          <p14:tracePt t="19968" x="6192838" y="3148013"/>
          <p14:tracePt t="19979" x="6234113" y="3148013"/>
          <p14:tracePt t="19996" x="6326188" y="3148013"/>
          <p14:tracePt t="19997" x="6343650" y="3148013"/>
          <p14:tracePt t="20012" x="6453188" y="3155950"/>
          <p14:tracePt t="20013" x="6486525" y="3155950"/>
          <p14:tracePt t="20014" x="6494463" y="3155950"/>
          <p14:tracePt t="20029" x="6619875" y="3163888"/>
          <p14:tracePt t="20030" x="6653213" y="3173413"/>
          <p14:tracePt t="20045" x="6805613" y="3198813"/>
          <p14:tracePt t="20046" x="6829425" y="3198813"/>
          <p14:tracePt t="20047" x="6846888" y="3198813"/>
          <p14:tracePt t="20049" x="6854825" y="3206750"/>
          <p14:tracePt t="20051" x="6888163" y="3206750"/>
          <p14:tracePt t="20062" x="6997700" y="3214688"/>
          <p14:tracePt t="20063" x="7031038" y="3232150"/>
          <p14:tracePt t="20065" x="7040563" y="3232150"/>
          <p14:tracePt t="20067" x="7064375" y="3232150"/>
          <p14:tracePt t="20068" x="7081838" y="3232150"/>
          <p14:tracePt t="20069" x="7099300" y="3232150"/>
          <p14:tracePt t="20079" x="7191375" y="3240088"/>
          <p14:tracePt t="20096" x="7324725" y="3240088"/>
          <p14:tracePt t="20097" x="7358063" y="3240088"/>
          <p14:tracePt t="20112" x="7442200" y="3240088"/>
          <p14:tracePt t="20129" x="7493000" y="3232150"/>
          <p14:tracePt t="20130" x="7500938" y="3232150"/>
          <p14:tracePt t="20146" x="7518400" y="3232150"/>
          <p14:tracePt t="20202" x="7526338" y="3232150"/>
          <p14:tracePt t="20205" x="7526338" y="3222625"/>
          <p14:tracePt t="20213" x="7543800" y="3222625"/>
          <p14:tracePt t="20229" x="7602538" y="3206750"/>
          <p14:tracePt t="20230" x="7610475" y="3189288"/>
          <p14:tracePt t="20246" x="7669213" y="3181350"/>
          <p14:tracePt t="20247" x="7686675" y="3181350"/>
          <p14:tracePt t="20263" x="7745413" y="3173413"/>
          <p14:tracePt t="20264" x="7753350" y="3173413"/>
          <p14:tracePt t="20279" x="7812088" y="3173413"/>
          <p14:tracePt t="20280" x="7820025" y="3173413"/>
          <p14:tracePt t="20296" x="7853363" y="3173413"/>
          <p14:tracePt t="20448" x="7845425" y="3189288"/>
          <p14:tracePt t="20465" x="7837488" y="3189288"/>
          <p14:tracePt t="20475" x="7837488" y="3198813"/>
          <p14:tracePt t="20479" x="7827963" y="3198813"/>
          <p14:tracePt t="20495" x="7812088" y="3198813"/>
          <p14:tracePt t="20512" x="7812088" y="3206750"/>
          <p14:tracePt t="20539" x="7812088" y="3214688"/>
          <p14:tracePt t="20551" x="7804150" y="3214688"/>
          <p14:tracePt t="22236" x="7804150" y="3232150"/>
          <p14:tracePt t="22251" x="7794625" y="3232150"/>
          <p14:tracePt t="22281" x="7794625" y="3240088"/>
          <p14:tracePt t="22314" x="7786688" y="3240088"/>
          <p14:tracePt t="22681" x="7786688" y="3248025"/>
          <p14:tracePt t="22683" x="7769225" y="3248025"/>
          <p14:tracePt t="22701" x="7761288" y="3257550"/>
          <p14:tracePt t="22703" x="7761288" y="3273425"/>
          <p14:tracePt t="22708" x="7753350" y="3290888"/>
          <p14:tracePt t="22714" x="7753350" y="3316288"/>
          <p14:tracePt t="22715" x="7753350" y="3324225"/>
          <p14:tracePt t="22716" x="7753350" y="3332163"/>
          <p14:tracePt t="22717" x="7745413" y="3332163"/>
          <p14:tracePt t="22731" x="7727950" y="3365500"/>
          <p14:tracePt t="22748" x="7702550" y="3416300"/>
          <p14:tracePt t="22749" x="7686675" y="3424238"/>
          <p14:tracePt t="22765" x="7635875" y="3467100"/>
          <p14:tracePt t="22766" x="7618413" y="3482975"/>
          <p14:tracePt t="22781" x="7543800" y="3525838"/>
          <p14:tracePt t="22798" x="7416800" y="3567113"/>
          <p14:tracePt t="22799" x="7375525" y="3576638"/>
          <p14:tracePt t="22815" x="7207250" y="3625850"/>
          <p14:tracePt t="22816" x="7173913" y="3635375"/>
          <p14:tracePt t="22817" x="7158038" y="3635375"/>
          <p14:tracePt t="22831" x="6972300" y="3668713"/>
          <p14:tracePt t="22832" x="6923088" y="3676650"/>
          <p14:tracePt t="22848" x="6678613" y="3717925"/>
          <p14:tracePt t="22849" x="6629400" y="3717925"/>
          <p14:tracePt t="22864" x="6326188" y="3752850"/>
          <p14:tracePt t="22865" x="6242050" y="3760788"/>
          <p14:tracePt t="22866" x="6218238" y="3760788"/>
          <p14:tracePt t="22870" x="6167438" y="3760788"/>
          <p14:tracePt t="22871" x="6116638" y="3776663"/>
          <p14:tracePt t="22881" x="5873750" y="3786188"/>
          <p14:tracePt t="22883" x="5797550" y="3786188"/>
          <p14:tracePt t="22897" x="5395913" y="3786188"/>
          <p14:tracePt t="22898" x="5337175" y="3786188"/>
          <p14:tracePt t="22914" x="4916488" y="3776663"/>
          <p14:tracePt t="22915" x="4824413" y="3768725"/>
          <p14:tracePt t="22917" x="4808538" y="3768725"/>
          <p14:tracePt t="22919" x="4740275" y="3768725"/>
          <p14:tracePt t="22920" x="4706938" y="3768725"/>
          <p14:tracePt t="22921" x="4691063" y="3760788"/>
          <p14:tracePt t="22931" x="4446588" y="3752850"/>
          <p14:tracePt t="22932" x="4397375" y="3735388"/>
          <p14:tracePt t="22948" x="4078288" y="3727450"/>
          <p14:tracePt t="22965" x="3843338" y="3727450"/>
          <p14:tracePt t="22966" x="3800475" y="3727450"/>
          <p14:tracePt t="22967" x="3784600" y="3727450"/>
          <p14:tracePt t="22982" x="3590925" y="3743325"/>
          <p14:tracePt t="22983" x="3549650" y="3743325"/>
          <p14:tracePt t="22984" x="3524250" y="3743325"/>
          <p14:tracePt t="22985" x="3516313" y="3752850"/>
          <p14:tracePt t="22987" x="3506788" y="3752850"/>
          <p14:tracePt t="22988" x="3473450" y="3752850"/>
          <p14:tracePt t="22988" x="3448050" y="3752850"/>
          <p14:tracePt t="22998" x="3322638" y="3776663"/>
          <p14:tracePt t="22999" x="3281363" y="3776663"/>
          <p14:tracePt t="23000" x="3271838" y="3776663"/>
          <p14:tracePt t="23001" x="3255963" y="3786188"/>
          <p14:tracePt t="23002" x="3238500" y="3786188"/>
          <p14:tracePt t="23003" x="3213100" y="3786188"/>
          <p14:tracePt t="23004" x="3189288" y="3786188"/>
          <p14:tracePt t="23015" x="3062288" y="3802063"/>
          <p14:tracePt t="23031" x="2794000" y="3835400"/>
          <p14:tracePt t="23032" x="2752725" y="3835400"/>
          <p14:tracePt t="23048" x="2543175" y="3860800"/>
          <p14:tracePt t="23048" x="2508250" y="3860800"/>
          <p14:tracePt t="23065" x="2332038" y="3878263"/>
          <p14:tracePt t="23066" x="2290763" y="3878263"/>
          <p14:tracePt t="23082" x="2139950" y="3886200"/>
          <p14:tracePt t="23083" x="2122488" y="3903663"/>
          <p14:tracePt t="23098" x="1979613" y="3911600"/>
          <p14:tracePt t="23099" x="1963738" y="3919538"/>
          <p14:tracePt t="23100" x="1955800" y="3919538"/>
          <p14:tracePt t="23101" x="1938338" y="3919538"/>
          <p14:tracePt t="23115" x="1846263" y="3929063"/>
          <p14:tracePt t="23116" x="1828800" y="3944938"/>
          <p14:tracePt t="23131" x="1744663" y="3944938"/>
          <p14:tracePt t="23132" x="1728788" y="3952875"/>
          <p14:tracePt t="23149" x="1703388" y="3952875"/>
          <p14:tracePt t="23165" x="1677988" y="3962400"/>
          <p14:tracePt t="23182" x="1662113" y="3962400"/>
          <p14:tracePt t="23887" x="1670050" y="3962400"/>
          <p14:tracePt t="23893" x="1703388" y="3962400"/>
          <p14:tracePt t="23895" x="1711325" y="3962400"/>
          <p14:tracePt t="23899" x="1728788" y="3962400"/>
          <p14:tracePt t="23901" x="1754188" y="3962400"/>
          <p14:tracePt t="23915" x="1871663" y="3962400"/>
          <p14:tracePt t="23916" x="1897063" y="3962400"/>
          <p14:tracePt t="23917" x="1912938" y="3962400"/>
          <p14:tracePt t="23919" x="1920875" y="3962400"/>
          <p14:tracePt t="23921" x="1955800" y="3962400"/>
          <p14:tracePt t="23923" x="1979613" y="3962400"/>
          <p14:tracePt t="23923" x="1997075" y="3962400"/>
          <p14:tracePt t="23932" x="2089150" y="3962400"/>
          <p14:tracePt t="23949" x="2408238" y="3962400"/>
          <p14:tracePt t="23950" x="2449513" y="3962400"/>
          <p14:tracePt t="23966" x="2743200" y="3944938"/>
          <p14:tracePt t="23967" x="2778125" y="3944938"/>
          <p14:tracePt t="23968" x="2786063" y="3944938"/>
          <p14:tracePt t="23970" x="2801938" y="3937000"/>
          <p14:tracePt t="23971" x="2844800" y="3937000"/>
          <p14:tracePt t="23972" x="2870200" y="3937000"/>
          <p14:tracePt t="23973" x="2878138" y="3937000"/>
          <p14:tracePt t="23982" x="3028950" y="3929063"/>
          <p14:tracePt t="23983" x="3071813" y="3919538"/>
          <p14:tracePt t="23999" x="3297238" y="3886200"/>
          <p14:tracePt t="24000" x="3348038" y="3878263"/>
          <p14:tracePt t="24001" x="3373438" y="3878263"/>
          <p14:tracePt t="24015" x="3590925" y="3852863"/>
          <p14:tracePt t="24017" x="3641725" y="3844925"/>
          <p14:tracePt t="24018" x="3667125" y="3844925"/>
          <p14:tracePt t="24032" x="3910013" y="3819525"/>
          <p14:tracePt t="24033" x="3952875" y="3819525"/>
          <p14:tracePt t="24034" x="3968750" y="3819525"/>
          <p14:tracePt t="24036" x="4011613" y="3811588"/>
          <p14:tracePt t="24038" x="4060825" y="3811588"/>
          <p14:tracePt t="24039" x="4078288" y="3811588"/>
          <p14:tracePt t="24040" x="4103688" y="3811588"/>
          <p14:tracePt t="24041" x="4119563" y="3811588"/>
          <p14:tracePt t="24042" x="4144963" y="3811588"/>
          <p14:tracePt t="24043" x="4170363" y="3811588"/>
          <p14:tracePt t="24044" x="4187825" y="3811588"/>
          <p14:tracePt t="24045" x="4221163" y="3811588"/>
          <p14:tracePt t="24046" x="4246563" y="3811588"/>
          <p14:tracePt t="24047" x="4254500" y="3811588"/>
          <p14:tracePt t="24048" x="4287838" y="3811588"/>
          <p14:tracePt t="24052" x="4379913" y="3802063"/>
          <p14:tracePt t="24066" x="4648200" y="3776663"/>
          <p14:tracePt t="24082" x="5051425" y="3768725"/>
          <p14:tracePt t="24098" x="5462588" y="3760788"/>
          <p14:tracePt t="24115" x="5848350" y="3760788"/>
          <p14:tracePt t="24116" x="5899150" y="3760788"/>
          <p14:tracePt t="24117" x="5924550" y="3760788"/>
          <p14:tracePt t="24134" x="6226175" y="3760788"/>
          <p14:tracePt t="24136" x="6318250" y="3760788"/>
          <p14:tracePt t="24138" x="6359525" y="3760788"/>
          <p14:tracePt t="24140" x="6369050" y="3776663"/>
          <p14:tracePt t="24141" x="6402388" y="3776663"/>
          <p14:tracePt t="24142" x="6427788" y="3776663"/>
          <p14:tracePt t="24143" x="6435725" y="3776663"/>
          <p14:tracePt t="24143" x="6453188" y="3776663"/>
          <p14:tracePt t="24148" x="6519863" y="3776663"/>
          <p14:tracePt t="24150" x="6553200" y="3776663"/>
          <p14:tracePt t="24150" x="6570663" y="3776663"/>
          <p14:tracePt t="24152" x="6578600" y="3776663"/>
          <p14:tracePt t="24153" x="6604000" y="3776663"/>
          <p14:tracePt t="24168" x="6762750" y="3786188"/>
          <p14:tracePt t="24170" x="6780213" y="3786188"/>
          <p14:tracePt t="24171" x="6788150" y="3786188"/>
          <p14:tracePt t="24174" x="6813550" y="3786188"/>
          <p14:tracePt t="24175" x="6821488" y="3776663"/>
          <p14:tracePt t="24176" x="6829425" y="3776663"/>
          <p14:tracePt t="24185" x="6854825" y="3776663"/>
          <p14:tracePt t="24187" x="6872288" y="3776663"/>
          <p14:tracePt t="25256" x="6864350" y="3776663"/>
          <p14:tracePt t="25259" x="6864350" y="3786188"/>
          <p14:tracePt t="26502" x="6846888" y="3786188"/>
          <p14:tracePt t="26738" x="6846888" y="3794125"/>
          <p14:tracePt t="26739" x="6854825" y="3794125"/>
          <p14:tracePt t="26741" x="6854825" y="3802063"/>
          <p14:tracePt t="26751" x="6872288" y="3819525"/>
          <p14:tracePt t="26752" x="6888163" y="3819525"/>
          <p14:tracePt t="26768" x="6913563" y="3827463"/>
          <p14:tracePt t="26784" x="6946900" y="3827463"/>
          <p14:tracePt t="26785" x="6946900" y="3835400"/>
          <p14:tracePt t="26801" x="6972300" y="3835400"/>
          <p14:tracePt t="26818" x="6997700" y="3835400"/>
          <p14:tracePt t="26835" x="7031038" y="3835400"/>
          <p14:tracePt t="26836" x="7040563" y="3835400"/>
          <p14:tracePt t="26851" x="7064375" y="3835400"/>
          <p14:tracePt t="26852" x="7073900" y="3835400"/>
          <p14:tracePt t="26868" x="7107238" y="3844925"/>
          <p14:tracePt t="26869" x="7123113" y="3844925"/>
          <p14:tracePt t="26885" x="7165975" y="3860800"/>
          <p14:tracePt t="26885" x="7181850" y="3860800"/>
          <p14:tracePt t="26902" x="7232650" y="3860800"/>
          <p14:tracePt t="26903" x="7250113" y="3870325"/>
          <p14:tracePt t="26918" x="7291388" y="3870325"/>
          <p14:tracePt t="26919" x="7308850" y="3870325"/>
          <p14:tracePt t="26920" x="7316788" y="3870325"/>
          <p14:tracePt t="26921" x="7324725" y="3870325"/>
          <p14:tracePt t="26935" x="7375525" y="3870325"/>
          <p14:tracePt t="26951" x="7442200" y="3870325"/>
          <p14:tracePt t="26952" x="7451725" y="3870325"/>
          <p14:tracePt t="26968" x="7500938" y="3870325"/>
          <p14:tracePt t="26984" x="7577138" y="3878263"/>
          <p14:tracePt t="26986" x="7602538" y="3878263"/>
          <p14:tracePt t="27002" x="7661275" y="3903663"/>
          <p14:tracePt t="27002" x="7686675" y="3903663"/>
          <p14:tracePt t="27018" x="7753350" y="3919538"/>
          <p14:tracePt t="27019" x="7778750" y="3929063"/>
          <p14:tracePt t="27035" x="7870825" y="3952875"/>
          <p14:tracePt t="27052" x="7988300" y="3970338"/>
          <p14:tracePt t="27068" x="8113713" y="3970338"/>
          <p14:tracePt t="27069" x="8121650" y="3970338"/>
          <p14:tracePt t="27070" x="8131175" y="3970338"/>
          <p14:tracePt t="27084" x="8231188" y="3970338"/>
          <p14:tracePt t="27085" x="8248650" y="3970338"/>
          <p14:tracePt t="27101" x="8315325" y="3962400"/>
          <p14:tracePt t="27118" x="8356600" y="3944938"/>
          <p14:tracePt t="27135" x="8366125" y="3937000"/>
          <p14:tracePt t="27137" x="8366125" y="3929063"/>
          <p14:tracePt t="27153" x="8374063" y="3929063"/>
          <p14:tracePt t="27828" x="8356600" y="3929063"/>
          <p14:tracePt t="27850" x="8356600" y="3944938"/>
          <p14:tracePt t="27853" x="8348663" y="3944938"/>
          <p14:tracePt t="27869" x="8340725" y="3944938"/>
          <p14:tracePt t="27885" x="8340725" y="3952875"/>
          <p14:tracePt t="27902" x="8315325" y="3962400"/>
          <p14:tracePt t="27919" x="8307388" y="3970338"/>
          <p14:tracePt t="27935" x="8297863" y="3987800"/>
          <p14:tracePt t="27952" x="8264525" y="4003675"/>
          <p14:tracePt t="27968" x="8205788" y="4037013"/>
          <p14:tracePt t="27985" x="8047038" y="4095750"/>
          <p14:tracePt t="27987" x="8004175" y="4121150"/>
          <p14:tracePt t="27987" x="7980363" y="4130675"/>
          <p14:tracePt t="28002" x="7786688" y="4213225"/>
          <p14:tracePt t="28003" x="7753350" y="4222750"/>
          <p14:tracePt t="28004" x="7727950" y="4238625"/>
          <p14:tracePt t="28005" x="7710488" y="4238625"/>
          <p14:tracePt t="28006" x="7686675" y="4248150"/>
          <p14:tracePt t="28007" x="7669213" y="4256088"/>
          <p14:tracePt t="28008" x="7643813" y="4264025"/>
          <p14:tracePt t="28009" x="7627938" y="4264025"/>
          <p14:tracePt t="28010" x="7618413" y="4281488"/>
          <p14:tracePt t="28019" x="7493000" y="4322763"/>
          <p14:tracePt t="28035" x="7207250" y="4389438"/>
          <p14:tracePt t="28054" x="6880225" y="4457700"/>
          <p14:tracePt t="28056" x="6788150" y="4473575"/>
          <p14:tracePt t="28057" x="6762750" y="4491038"/>
          <p14:tracePt t="28060" x="6737350" y="4491038"/>
          <p14:tracePt t="28061" x="6696075" y="4498975"/>
          <p14:tracePt t="28062" x="6670675" y="4498975"/>
          <p14:tracePt t="28063" x="6662738" y="4506913"/>
          <p14:tracePt t="28064" x="6629400" y="4506913"/>
          <p14:tracePt t="28069" x="6553200" y="4516438"/>
          <p14:tracePt t="28089" x="6208713" y="4557713"/>
          <p14:tracePt t="28091" x="6075363" y="4591050"/>
          <p14:tracePt t="28093" x="6032500" y="4591050"/>
          <p14:tracePt t="28095" x="5957888" y="4600575"/>
          <p14:tracePt t="28097" x="5907088" y="4616450"/>
          <p14:tracePt t="28098" x="5881688" y="4616450"/>
          <p14:tracePt t="28099" x="5865813" y="4616450"/>
          <p14:tracePt t="28100" x="5840413" y="4616450"/>
          <p14:tracePt t="28101" x="5822950" y="4624388"/>
          <p14:tracePt t="28105" x="5715000" y="4633913"/>
          <p14:tracePt t="28106" x="5697538" y="4633913"/>
          <p14:tracePt t="28107" x="5672138" y="4641850"/>
          <p14:tracePt t="28109" x="5621338" y="4641850"/>
          <p14:tracePt t="28121" x="5403850" y="4667250"/>
          <p14:tracePt t="28124" x="5278438" y="4675188"/>
          <p14:tracePt t="28126" x="5227638" y="4684713"/>
          <p14:tracePt t="28128" x="5151438" y="4684713"/>
          <p14:tracePt t="28130" x="5102225" y="4700588"/>
          <p14:tracePt t="28131" x="5076825" y="4700588"/>
          <p14:tracePt t="28132" x="5043488" y="4700588"/>
          <p14:tracePt t="28133" x="5026025" y="4700588"/>
          <p14:tracePt t="28136" x="4941888" y="4700588"/>
          <p14:tracePt t="28138" x="4892675" y="4708525"/>
          <p14:tracePt t="28139" x="4867275" y="4708525"/>
          <p14:tracePt t="28140" x="4833938" y="4708525"/>
          <p14:tracePt t="28141" x="4816475" y="4708525"/>
          <p14:tracePt t="28142" x="4783138" y="4708525"/>
          <p14:tracePt t="28152" x="4540250" y="4718050"/>
          <p14:tracePt t="28153" x="4471988" y="4718050"/>
          <p14:tracePt t="28169" x="4103688" y="4725988"/>
          <p14:tracePt t="28170" x="4019550" y="4743450"/>
          <p14:tracePt t="28186" x="3633788" y="4743450"/>
          <p14:tracePt t="28187" x="3549650" y="4743450"/>
          <p14:tracePt t="28188" x="3516313" y="4743450"/>
          <p14:tracePt t="28202" x="3189288" y="4733925"/>
          <p14:tracePt t="28219" x="2819400" y="4718050"/>
          <p14:tracePt t="28220" x="2760663" y="4718050"/>
          <p14:tracePt t="28221" x="2735263" y="4718050"/>
          <p14:tracePt t="28235" x="2508250" y="4700588"/>
          <p14:tracePt t="28236" x="2459038" y="4700588"/>
          <p14:tracePt t="28238" x="2433638" y="4700588"/>
          <p14:tracePt t="28240" x="2400300" y="4700588"/>
          <p14:tracePt t="28241" x="2390775" y="4692650"/>
          <p14:tracePt t="28242" x="2374900" y="4692650"/>
          <p14:tracePt t="28252" x="2257425" y="4684713"/>
          <p14:tracePt t="28269" x="2089150" y="4675188"/>
          <p14:tracePt t="28270" x="2063750" y="4675188"/>
          <p14:tracePt t="28271" x="2055813" y="4675188"/>
          <p14:tracePt t="28272" x="2047875" y="4675188"/>
          <p14:tracePt t="28286" x="1955800" y="4675188"/>
          <p14:tracePt t="28303" x="1795463" y="4675188"/>
          <p14:tracePt t="28303" x="1770063" y="4684713"/>
          <p14:tracePt t="28319" x="1670050" y="4700588"/>
          <p14:tracePt t="28320" x="1644650" y="4700588"/>
          <p14:tracePt t="28321" x="1636713" y="4700588"/>
          <p14:tracePt t="28336" x="1544638" y="4708525"/>
          <p14:tracePt t="28337" x="1544638" y="4718050"/>
          <p14:tracePt t="28352" x="1476375" y="4718050"/>
          <p14:tracePt t="28353" x="1460500" y="4718050"/>
          <p14:tracePt t="28369" x="1409700" y="4718050"/>
          <p14:tracePt t="28386" x="1350963" y="4725988"/>
          <p14:tracePt t="28387" x="1343025" y="4725988"/>
          <p14:tracePt t="28388" x="1333500" y="4725988"/>
          <p14:tracePt t="28402" x="1266825" y="4725988"/>
          <p14:tracePt t="28403" x="1250950" y="4725988"/>
          <p14:tracePt t="28406" x="1225550" y="4725988"/>
          <p14:tracePt t="28419" x="1157288" y="4725988"/>
          <p14:tracePt t="28420" x="1141413" y="4725988"/>
          <p14:tracePt t="28436" x="1031875" y="4743450"/>
          <p14:tracePt t="28437" x="998538" y="4743450"/>
          <p14:tracePt t="28452" x="881063" y="4743450"/>
          <p14:tracePt t="28469" x="738188" y="4743450"/>
          <p14:tracePt t="28470" x="712788" y="4743450"/>
          <p14:tracePt t="28486" x="595313" y="4733925"/>
          <p14:tracePt t="28487" x="587375" y="4733925"/>
          <p14:tracePt t="28488" x="579438" y="4733925"/>
          <p14:tracePt t="28489" x="579438" y="4725988"/>
          <p14:tracePt t="28490" x="569913" y="4725988"/>
          <p14:tracePt t="28491" x="554038" y="4725988"/>
          <p14:tracePt t="28503" x="503238" y="4725988"/>
          <p14:tracePt t="28519" x="452438" y="4718050"/>
          <p14:tracePt t="28536" x="444500" y="4718050"/>
          <p14:tracePt t="28712" x="469900" y="4700588"/>
          <p14:tracePt t="28715" x="487363" y="4700588"/>
          <p14:tracePt t="28717" x="495300" y="4692650"/>
          <p14:tracePt t="28719" x="511175" y="4692650"/>
          <p14:tracePt t="28723" x="536575" y="4692650"/>
          <p14:tracePt t="28736" x="620713" y="4675188"/>
          <p14:tracePt t="28753" x="788988" y="4659313"/>
          <p14:tracePt t="28754" x="822325" y="4659313"/>
          <p14:tracePt t="28755" x="830263" y="4659313"/>
          <p14:tracePt t="28769" x="1023938" y="4649788"/>
          <p14:tracePt t="28770" x="1074738" y="4649788"/>
          <p14:tracePt t="28772" x="1082675" y="4649788"/>
          <p14:tracePt t="28774" x="1108075" y="4649788"/>
          <p14:tracePt t="28775" x="1141413" y="4649788"/>
          <p14:tracePt t="28776" x="1149350" y="4649788"/>
          <p14:tracePt t="28786" x="1292225" y="4649788"/>
          <p14:tracePt t="28787" x="1333500" y="4649788"/>
          <p14:tracePt t="28802" x="1560513" y="4659313"/>
          <p14:tracePt t="28804" x="1603375" y="4659313"/>
          <p14:tracePt t="28805" x="1611313" y="4659313"/>
          <p14:tracePt t="28808" x="1644650" y="4659313"/>
          <p14:tracePt t="28809" x="1652588" y="4667250"/>
          <p14:tracePt t="28809" x="1662113" y="4667250"/>
          <p14:tracePt t="28819" x="1728788" y="4667250"/>
          <p14:tracePt t="28820" x="1744663" y="4667250"/>
          <p14:tracePt t="28821" x="1754188" y="4667250"/>
          <p14:tracePt t="28836" x="1787525" y="4667250"/>
          <p14:tracePt t="29014" x="1795463" y="4667250"/>
          <p14:tracePt t="29023" x="1812925" y="4667250"/>
          <p14:tracePt t="29025" x="1812925" y="4659313"/>
          <p14:tracePt t="29032" x="1812925" y="4649788"/>
          <p14:tracePt t="29037" x="1820863" y="4649788"/>
          <p14:tracePt t="29053" x="1828800" y="4641850"/>
          <p14:tracePt t="29054" x="1838325" y="4641850"/>
          <p14:tracePt t="29070" x="1854200" y="4616450"/>
          <p14:tracePt t="29086" x="1862138" y="4600575"/>
          <p14:tracePt t="29103" x="1871663" y="4575175"/>
          <p14:tracePt t="29119" x="1905000" y="4557713"/>
          <p14:tracePt t="29120" x="1920875" y="4549775"/>
          <p14:tracePt t="29136" x="1989138" y="4516438"/>
          <p14:tracePt t="29137" x="1997075" y="4516438"/>
          <p14:tracePt t="29138" x="2005013" y="4516438"/>
          <p14:tracePt t="29153" x="2132013" y="4483100"/>
          <p14:tracePt t="29170" x="2298700" y="4465638"/>
          <p14:tracePt t="29170" x="2332038" y="4465638"/>
          <p14:tracePt t="29186" x="2508250" y="4440238"/>
          <p14:tracePt t="29187" x="2543175" y="4440238"/>
          <p14:tracePt t="29188" x="2551113" y="4440238"/>
          <p14:tracePt t="29189" x="2566988" y="4440238"/>
          <p14:tracePt t="29203" x="2752725" y="4440238"/>
          <p14:tracePt t="29204" x="2778125" y="4440238"/>
          <p14:tracePt t="29219" x="2954338" y="4432300"/>
          <p14:tracePt t="29221" x="2987675" y="4432300"/>
          <p14:tracePt t="29222" x="2995613" y="4432300"/>
          <p14:tracePt t="29223" x="3003550" y="4432300"/>
          <p14:tracePt t="29236" x="3113088" y="4424363"/>
          <p14:tracePt t="29237" x="3121025" y="4424363"/>
          <p14:tracePt t="29238" x="3130550" y="4424363"/>
          <p14:tracePt t="29254" x="3205163" y="4406900"/>
          <p14:tracePt t="29270" x="3255963" y="4398963"/>
          <p14:tracePt t="29287" x="3263900" y="4398963"/>
          <p14:tracePt t="29336" x="3281363" y="4398963"/>
          <p14:tracePt t="29338" x="3289300" y="4398963"/>
          <p14:tracePt t="29353" x="3322638" y="4389438"/>
          <p14:tracePt t="29354" x="3330575" y="4389438"/>
          <p14:tracePt t="29370" x="3381375" y="4389438"/>
          <p14:tracePt t="29371" x="3389313" y="4389438"/>
          <p14:tracePt t="29387" x="3465513" y="4389438"/>
          <p14:tracePt t="29388" x="3473450" y="4389438"/>
          <p14:tracePt t="29403" x="3582988" y="4432300"/>
          <p14:tracePt t="29404" x="3590925" y="4448175"/>
          <p14:tracePt t="29405" x="3600450" y="4448175"/>
          <p14:tracePt t="29406" x="3616325" y="4448175"/>
          <p14:tracePt t="29419" x="3700463" y="4473575"/>
          <p14:tracePt t="29420" x="3725863" y="4491038"/>
          <p14:tracePt t="29437" x="3825875" y="4516438"/>
          <p14:tracePt t="29454" x="3927475" y="4549775"/>
          <p14:tracePt t="29455" x="3952875" y="4549775"/>
          <p14:tracePt t="29456" x="3960813" y="4549775"/>
          <p14:tracePt t="29457" x="3960813" y="4557713"/>
          <p14:tracePt t="29458" x="3968750" y="4557713"/>
          <p14:tracePt t="29470" x="4019550" y="4557713"/>
          <p14:tracePt t="29487" x="4129088" y="4575175"/>
          <p14:tracePt t="29488" x="4137025" y="4575175"/>
          <p14:tracePt t="29504" x="4211638" y="4565650"/>
          <p14:tracePt t="29520" x="4313238" y="4565650"/>
          <p14:tracePt t="29521" x="4338638" y="4565650"/>
          <p14:tracePt t="29522" x="4346575" y="4565650"/>
          <p14:tracePt t="29537" x="4471988" y="4557713"/>
          <p14:tracePt t="29538" x="4505325" y="4557713"/>
          <p14:tracePt t="29553" x="4681538" y="4549775"/>
          <p14:tracePt t="29554" x="4716463" y="4549775"/>
          <p14:tracePt t="29555" x="4732338" y="4549775"/>
          <p14:tracePt t="29557" x="4749800" y="4549775"/>
          <p14:tracePt t="29559" x="4765675" y="4549775"/>
          <p14:tracePt t="29559" x="4791075" y="4549775"/>
          <p14:tracePt t="29570" x="4900613" y="4532313"/>
          <p14:tracePt t="29571" x="4933950" y="4524375"/>
          <p14:tracePt t="29587" x="5135563" y="4516438"/>
          <p14:tracePt t="29603" x="5386388" y="4483100"/>
          <p14:tracePt t="29604" x="5429250" y="4473575"/>
          <p14:tracePt t="29606" x="5437188" y="4473575"/>
          <p14:tracePt t="29608" x="5462588" y="4473575"/>
          <p14:tracePt t="29609" x="5480050" y="4465638"/>
          <p14:tracePt t="29610" x="5503863" y="4465638"/>
          <p14:tracePt t="29611" x="5513388" y="4448175"/>
          <p14:tracePt t="29620" x="5613400" y="4432300"/>
          <p14:tracePt t="29621" x="5638800" y="4424363"/>
          <p14:tracePt t="29621" x="5646738" y="4424363"/>
          <p14:tracePt t="29637" x="5797550" y="4381500"/>
          <p14:tracePt t="29638" x="5815013" y="4365625"/>
          <p14:tracePt t="29639" x="5840413" y="4365625"/>
          <p14:tracePt t="29640" x="5840413" y="4356100"/>
          <p14:tracePt t="29641" x="5856288" y="4348163"/>
          <p14:tracePt t="29642" x="5865813" y="4348163"/>
          <p14:tracePt t="29644" x="5891213" y="4348163"/>
          <p14:tracePt t="29644" x="5899150" y="4340225"/>
          <p14:tracePt t="29653" x="5973763" y="4314825"/>
          <p14:tracePt t="29654" x="5991225" y="4306888"/>
          <p14:tracePt t="29670" x="6134100" y="4264025"/>
          <p14:tracePt t="29671" x="6149975" y="4264025"/>
          <p14:tracePt t="29672" x="6159500" y="4256088"/>
          <p14:tracePt t="29687" x="6276975" y="4222750"/>
          <p14:tracePt t="29688" x="6284913" y="4213225"/>
          <p14:tracePt t="29689" x="6300788" y="4213225"/>
          <p14:tracePt t="29704" x="6394450" y="4179888"/>
          <p14:tracePt t="29721" x="6486525" y="4138613"/>
          <p14:tracePt t="29737" x="6553200" y="4113213"/>
          <p14:tracePt t="29738" x="6561138" y="4105275"/>
          <p14:tracePt t="29754" x="6604000" y="4087813"/>
          <p14:tracePt t="29754" x="6611938" y="4087813"/>
          <p14:tracePt t="29770" x="6653213" y="4071938"/>
          <p14:tracePt t="29787" x="6688138" y="4062413"/>
          <p14:tracePt t="29787" x="6696075" y="4062413"/>
          <p14:tracePt t="29804" x="6721475" y="4054475"/>
          <p14:tracePt t="29820" x="6729413" y="4054475"/>
          <p14:tracePt t="30347" x="6721475" y="4054475"/>
          <p14:tracePt t="30380" x="6721475" y="4071938"/>
          <p14:tracePt t="30389" x="6711950" y="4079875"/>
          <p14:tracePt t="30393" x="6711950" y="4087813"/>
          <p14:tracePt t="30405" x="6711950" y="4095750"/>
          <p14:tracePt t="30406" x="6711950" y="4113213"/>
          <p14:tracePt t="30421" x="6711950" y="4130675"/>
          <p14:tracePt t="30438" x="6711950" y="4164013"/>
          <p14:tracePt t="30454" x="6711950" y="4179888"/>
          <p14:tracePt t="30455" x="6711950" y="4197350"/>
          <p14:tracePt t="30477" x="6711950" y="4205288"/>
          <p14:tracePt t="30494" x="6711950" y="4213225"/>
          <p14:tracePt t="30506" x="6711950" y="4222750"/>
          <p14:tracePt t="30521" x="6711950" y="4248150"/>
          <p14:tracePt t="30537" x="6711950" y="4264025"/>
          <p14:tracePt t="30555" x="6721475" y="4289425"/>
          <p14:tracePt t="30571" x="6729413" y="4297363"/>
          <p14:tracePt t="30588" x="6737350" y="4306888"/>
          <p14:tracePt t="30614" x="6746875" y="4306888"/>
          <p14:tracePt t="30621" x="6762750" y="4306888"/>
          <p14:tracePt t="30638" x="6813550" y="4322763"/>
          <p14:tracePt t="30638" x="6821488" y="4322763"/>
          <p14:tracePt t="30654" x="6897688" y="4330700"/>
          <p14:tracePt t="30671" x="6981825" y="4340225"/>
          <p14:tracePt t="30672" x="6997700" y="4340225"/>
          <p14:tracePt t="30688" x="7064375" y="4340225"/>
          <p14:tracePt t="30689" x="7081838" y="4340225"/>
          <p14:tracePt t="30705" x="7123113" y="4340225"/>
          <p14:tracePt t="30706" x="7140575" y="4340225"/>
          <p14:tracePt t="30721" x="7165975" y="4340225"/>
          <p14:tracePt t="30723" x="7181850" y="4340225"/>
          <p14:tracePt t="30738" x="7207250" y="4340225"/>
          <p14:tracePt t="30738" x="7224713" y="4340225"/>
          <p14:tracePt t="30755" x="7250113" y="4340225"/>
          <p14:tracePt t="30755" x="7265988" y="4340225"/>
          <p14:tracePt t="30771" x="7316788" y="4340225"/>
          <p14:tracePt t="30788" x="7400925" y="4348163"/>
          <p14:tracePt t="30805" x="7475538" y="4365625"/>
          <p14:tracePt t="30805" x="7493000" y="4365625"/>
          <p14:tracePt t="30821" x="7559675" y="4373563"/>
          <p14:tracePt t="30838" x="7643813" y="4373563"/>
          <p14:tracePt t="30839" x="7651750" y="4373563"/>
          <p14:tracePt t="30854" x="7694613" y="4373563"/>
          <p14:tracePt t="30856" x="7702550" y="4373563"/>
          <p14:tracePt t="30872" x="7727950" y="4381500"/>
          <p14:tracePt t="30888" x="7778750" y="4381500"/>
          <p14:tracePt t="30905" x="7827963" y="4381500"/>
          <p14:tracePt t="30905" x="7837488" y="4381500"/>
          <p14:tracePt t="30921" x="7878763" y="4381500"/>
          <p14:tracePt t="30937" x="7937500" y="4381500"/>
          <p14:tracePt t="30955" x="7980363" y="4381500"/>
          <p14:tracePt t="30955" x="7988300" y="4381500"/>
          <p14:tracePt t="30971" x="8029575" y="4365625"/>
          <p14:tracePt t="30972" x="8039100" y="4365625"/>
          <p14:tracePt t="30988" x="8080375" y="4356100"/>
          <p14:tracePt t="30989" x="8088313" y="4356100"/>
          <p14:tracePt t="31004" x="8156575" y="4356100"/>
          <p14:tracePt t="31005" x="8164513" y="4356100"/>
          <p14:tracePt t="31021" x="8248650" y="4356100"/>
          <p14:tracePt t="31022" x="8256588" y="4356100"/>
          <p14:tracePt t="31038" x="8356600" y="4356100"/>
          <p14:tracePt t="31055" x="8458200" y="4348163"/>
          <p14:tracePt t="31071" x="8575675" y="4348163"/>
          <p14:tracePt t="31072" x="8583613" y="4348163"/>
          <p14:tracePt t="31073" x="8591550" y="4348163"/>
          <p14:tracePt t="31088" x="8667750" y="4348163"/>
          <p14:tracePt t="31089" x="8675688" y="4348163"/>
          <p14:tracePt t="31105" x="8734425" y="4348163"/>
          <p14:tracePt t="31106" x="8751888" y="4348163"/>
          <p14:tracePt t="31121" x="8793163" y="4365625"/>
          <p14:tracePt t="31138" x="8826500" y="4373563"/>
          <p14:tracePt t="31155" x="8843963" y="4373563"/>
          <p14:tracePt t="31156" x="8861425" y="4381500"/>
          <p14:tracePt t="34638" x="8861425" y="4389438"/>
          <p14:tracePt t="34641" x="8851900" y="4389438"/>
          <p14:tracePt t="34642" x="8851900" y="4406900"/>
          <p14:tracePt t="34658" x="8818563" y="4424363"/>
          <p14:tracePt t="34674" x="8793163" y="4448175"/>
          <p14:tracePt t="34675" x="8777288" y="4457700"/>
          <p14:tracePt t="34691" x="8751888" y="4473575"/>
          <p14:tracePt t="34708" x="8726488" y="4516438"/>
          <p14:tracePt t="34708" x="8718550" y="4532313"/>
          <p14:tracePt t="34724" x="8693150" y="4583113"/>
          <p14:tracePt t="34741" x="8675688" y="4641850"/>
          <p14:tracePt t="34758" x="8634413" y="4708525"/>
          <p14:tracePt t="34758" x="8634413" y="4718050"/>
          <p14:tracePt t="34774" x="8591550" y="4784725"/>
          <p14:tracePt t="34775" x="8583613" y="4802188"/>
          <p14:tracePt t="34777" x="8567738" y="4802188"/>
          <p14:tracePt t="34791" x="8542338" y="4876800"/>
          <p14:tracePt t="34808" x="8483600" y="4978400"/>
          <p14:tracePt t="34809" x="8474075" y="5002213"/>
          <p14:tracePt t="34810" x="8474075" y="5011738"/>
          <p14:tracePt t="34812" x="8466138" y="5037138"/>
          <p14:tracePt t="34813" x="8458200" y="5045075"/>
          <p14:tracePt t="34813" x="8458200" y="5053013"/>
          <p14:tracePt t="34824" x="8399463" y="5162550"/>
          <p14:tracePt t="34825" x="8391525" y="5187950"/>
          <p14:tracePt t="34827" x="8382000" y="5203825"/>
          <p14:tracePt t="34828" x="8374063" y="5213350"/>
          <p14:tracePt t="34830" x="8356600" y="5229225"/>
          <p14:tracePt t="34831" x="8348663" y="5246688"/>
          <p14:tracePt t="34841" x="8274050" y="5356225"/>
          <p14:tracePt t="34842" x="8264525" y="5380038"/>
          <p14:tracePt t="34843" x="8256588" y="5389563"/>
          <p14:tracePt t="34858" x="8147050" y="5540375"/>
          <p14:tracePt t="34875" x="7996238" y="5732463"/>
          <p14:tracePt t="34891" x="7845425" y="5926138"/>
          <p14:tracePt t="34892" x="7827963" y="5943600"/>
          <p14:tracePt t="34892" x="7812088" y="5959475"/>
          <p14:tracePt t="34908" x="7702550" y="6086475"/>
          <p14:tracePt t="34925" x="7585075" y="6211888"/>
          <p14:tracePt t="34926" x="7559675" y="6227763"/>
          <p14:tracePt t="34941" x="7518400" y="6303963"/>
          <p14:tracePt t="34942" x="7518400" y="6321425"/>
          <p14:tracePt t="34958" x="7510463" y="6388100"/>
          <p14:tracePt t="34958" x="7510463" y="6396038"/>
          <p14:tracePt t="34975" x="7518400" y="6429375"/>
          <p14:tracePt t="34992" x="7518400" y="6438900"/>
          <p14:tracePt t="35008" x="7526338" y="6438900"/>
          <p14:tracePt t="35146" x="7534275" y="6438900"/>
          <p14:tracePt t="35148" x="7534275" y="6446838"/>
          <p14:tracePt t="35151" x="7543800" y="6446838"/>
          <p14:tracePt t="35158" x="7569200" y="6462713"/>
          <p14:tracePt t="35163" x="7585075" y="6472238"/>
          <p14:tracePt t="35175" x="7610475" y="6480175"/>
          <p14:tracePt t="35192" x="7661275" y="6488113"/>
          <p14:tracePt t="35193" x="7686675" y="6505575"/>
          <p14:tracePt t="35208" x="7745413" y="6513513"/>
          <p14:tracePt t="35225" x="7820025" y="6513513"/>
          <p14:tracePt t="35225" x="7827963" y="6521450"/>
          <p14:tracePt t="35241" x="7912100" y="6521450"/>
          <p14:tracePt t="35242" x="7937500" y="6521450"/>
          <p14:tracePt t="35243" x="7945438" y="6521450"/>
          <p14:tracePt t="35258" x="8021638" y="6521450"/>
          <p14:tracePt t="35259" x="8029575" y="6521450"/>
          <p14:tracePt t="35260" x="8039100" y="6521450"/>
          <p14:tracePt t="35275" x="8113713" y="6521450"/>
          <p14:tracePt t="35292" x="8205788" y="6521450"/>
          <p14:tracePt t="35293" x="8231188" y="6521450"/>
          <p14:tracePt t="35308" x="8332788" y="6505575"/>
          <p14:tracePt t="35309" x="8356600" y="6497638"/>
          <p14:tracePt t="35325" x="8491538" y="6454775"/>
          <p14:tracePt t="35325" x="8509000" y="6446838"/>
          <p14:tracePt t="35342" x="8675688" y="6370638"/>
          <p14:tracePt t="35342" x="8709025" y="6354763"/>
          <p14:tracePt t="35358" x="8861425" y="6253163"/>
          <p14:tracePt t="35359" x="8902700" y="6237288"/>
          <p14:tracePt t="35361" x="8902700" y="6227763"/>
          <p14:tracePt t="35363" x="8902700" y="6211888"/>
          <p14:tracePt t="35364" x="8928100" y="6194425"/>
          <p14:tracePt t="35375" x="9002713" y="6119813"/>
          <p14:tracePt t="35376" x="9037638" y="6102350"/>
          <p14:tracePt t="35392" x="9137650" y="5976938"/>
          <p14:tracePt t="35393" x="9163050" y="5943600"/>
          <p14:tracePt t="35409" x="9237663" y="5816600"/>
          <p14:tracePt t="35425" x="9288463" y="5657850"/>
          <p14:tracePt t="35426" x="9296400" y="5624513"/>
          <p14:tracePt t="35427" x="9305925" y="5614988"/>
          <p14:tracePt t="35428" x="9305925" y="5607050"/>
          <p14:tracePt t="35430" x="9305925" y="5599113"/>
          <p14:tracePt t="35431" x="9305925" y="5565775"/>
          <p14:tracePt t="35432" x="9305925" y="5556250"/>
          <p14:tracePt t="35434" x="9305925" y="5532438"/>
          <p14:tracePt t="35435" x="9305925" y="5514975"/>
          <p14:tracePt t="35441" x="9321800" y="5448300"/>
          <p14:tracePt t="35442" x="9321800" y="5405438"/>
          <p14:tracePt t="35459" x="9321800" y="5178425"/>
          <p14:tracePt t="35460" x="9321800" y="5119688"/>
          <p14:tracePt t="35475" x="9280525" y="4860925"/>
          <p14:tracePt t="35491" x="9221788" y="4565650"/>
          <p14:tracePt t="35492" x="9213850" y="4516438"/>
          <p14:tracePt t="35493" x="9213850" y="4506913"/>
          <p14:tracePt t="35495" x="9196388" y="4483100"/>
          <p14:tracePt t="35497" x="9196388" y="4465638"/>
          <p14:tracePt t="35498" x="9196388" y="4448175"/>
          <p14:tracePt t="35508" x="9170988" y="4322763"/>
          <p14:tracePt t="35509" x="9155113" y="4306888"/>
          <p14:tracePt t="35525" x="9137650" y="4171950"/>
          <p14:tracePt t="35526" x="9129713" y="4138613"/>
          <p14:tracePt t="35541" x="9104313" y="4021138"/>
          <p14:tracePt t="35542" x="9104313" y="4003675"/>
          <p14:tracePt t="35559" x="9096375" y="3878263"/>
          <p14:tracePt t="35575" x="9070975" y="3752850"/>
          <p14:tracePt t="35592" x="9061450" y="3635375"/>
          <p14:tracePt t="35593" x="9061450" y="3625850"/>
          <p14:tracePt t="35594" x="9061450" y="3609975"/>
          <p14:tracePt t="35608" x="9061450" y="3567113"/>
          <p14:tracePt t="36525" x="9061450" y="3576638"/>
          <p14:tracePt t="36528" x="9061450" y="3584575"/>
          <p14:tracePt t="36529" x="9061450" y="3592513"/>
          <p14:tracePt t="36543" x="9053513" y="3635375"/>
          <p14:tracePt t="36560" x="9020175" y="3668713"/>
          <p14:tracePt t="36576" x="8986838" y="3694113"/>
          <p14:tracePt t="36593" x="8961438" y="3702050"/>
          <p14:tracePt t="36594" x="8943975" y="3709988"/>
          <p14:tracePt t="36610" x="8936038" y="3709988"/>
          <p14:tracePt t="36626" x="8928100" y="3717925"/>
          <p14:tracePt t="36718" x="8928100" y="3709988"/>
          <p14:tracePt t="36726" x="8928100" y="3684588"/>
          <p14:tracePt t="36731" x="8928100" y="3676650"/>
          <p14:tracePt t="36733" x="8928100" y="3668713"/>
          <p14:tracePt t="36743" x="8928100" y="3651250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6C35-7EC0-3363-E825-D79FB79E0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Beni</a:t>
            </a:r>
            <a:r>
              <a:rPr lang="tr-TR" dirty="0"/>
              <a:t>: me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FB17F-1976-898E-A085-65CFD4600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8711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highlight>
                  <a:srgbClr val="FFFF00"/>
                </a:highlight>
              </a:rPr>
              <a:t>Beni</a:t>
            </a:r>
            <a:r>
              <a:rPr lang="tr-TR" dirty="0"/>
              <a:t> çok şaşırttın. 		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surprised</a:t>
            </a:r>
            <a:r>
              <a:rPr lang="tr-TR" dirty="0"/>
              <a:t> </a:t>
            </a:r>
            <a:r>
              <a:rPr lang="tr-TR" dirty="0">
                <a:highlight>
                  <a:srgbClr val="FFFF00"/>
                </a:highlight>
              </a:rPr>
              <a:t>me.</a:t>
            </a:r>
            <a:endParaRPr lang="tr-TR" dirty="0"/>
          </a:p>
          <a:p>
            <a:r>
              <a:rPr lang="tr-TR" dirty="0">
                <a:highlight>
                  <a:srgbClr val="FFFF00"/>
                </a:highlight>
              </a:rPr>
              <a:t>Beni </a:t>
            </a:r>
            <a:r>
              <a:rPr lang="tr-TR" dirty="0"/>
              <a:t>neden ittin? 		</a:t>
            </a:r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hit me?</a:t>
            </a:r>
          </a:p>
          <a:p>
            <a:r>
              <a:rPr lang="tr-TR" dirty="0"/>
              <a:t>Lütfen </a:t>
            </a:r>
            <a:r>
              <a:rPr lang="tr-TR" dirty="0">
                <a:highlight>
                  <a:srgbClr val="FFFF00"/>
                </a:highlight>
              </a:rPr>
              <a:t>beni </a:t>
            </a:r>
            <a:r>
              <a:rPr lang="tr-TR" dirty="0"/>
              <a:t>affet? 		</a:t>
            </a:r>
            <a:r>
              <a:rPr lang="tr-TR" dirty="0" err="1"/>
              <a:t>Please</a:t>
            </a:r>
            <a:r>
              <a:rPr lang="tr-TR" dirty="0"/>
              <a:t> </a:t>
            </a:r>
            <a:r>
              <a:rPr lang="tr-TR" dirty="0" err="1"/>
              <a:t>forgive</a:t>
            </a:r>
            <a:r>
              <a:rPr lang="tr-TR" dirty="0"/>
              <a:t> </a:t>
            </a:r>
            <a:r>
              <a:rPr lang="tr-TR" dirty="0">
                <a:highlight>
                  <a:srgbClr val="FFFF00"/>
                </a:highlight>
              </a:rPr>
              <a:t>me.</a:t>
            </a:r>
            <a:r>
              <a:rPr lang="tr-TR" dirty="0"/>
              <a:t> </a:t>
            </a:r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F27DDAF-29C1-B458-C8AD-9E1AFBD8D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5D3D0C-9916-EAD8-0F13-FEA1CC0A5A4E}"/>
              </a:ext>
            </a:extLst>
          </p:cNvPr>
          <p:cNvSpPr txBox="1"/>
          <p:nvPr/>
        </p:nvSpPr>
        <p:spPr>
          <a:xfrm>
            <a:off x="3100528" y="5380672"/>
            <a:ext cx="48624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Sevmek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love</a:t>
            </a:r>
            <a:endParaRPr lang="tr-TR" dirty="0"/>
          </a:p>
          <a:p>
            <a:r>
              <a:rPr lang="tr-TR" b="1" dirty="0"/>
              <a:t>Görmek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</a:t>
            </a:r>
            <a:endParaRPr lang="tr-TR" dirty="0"/>
          </a:p>
          <a:p>
            <a:r>
              <a:rPr lang="tr-TR" b="1" dirty="0"/>
              <a:t>Düşünmek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think</a:t>
            </a:r>
            <a:endParaRPr lang="tr-TR" dirty="0"/>
          </a:p>
          <a:p>
            <a:r>
              <a:rPr lang="tr-TR" b="1" dirty="0"/>
              <a:t>İtmek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hit</a:t>
            </a:r>
          </a:p>
          <a:p>
            <a:r>
              <a:rPr lang="tr-TR" b="1" dirty="0"/>
              <a:t>Affet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forgive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04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31"/>
    </mc:Choice>
    <mc:Fallback xmlns="">
      <p:transition spd="slow" advTm="37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170" x="3467100" y="6769100"/>
          <p14:tracePt t="12476" x="4681538" y="6546850"/>
          <p14:tracePt t="12477" x="4681538" y="6497638"/>
          <p14:tracePt t="12478" x="4691063" y="6446838"/>
          <p14:tracePt t="12480" x="4691063" y="6421438"/>
          <p14:tracePt t="12481" x="4691063" y="6403975"/>
          <p14:tracePt t="12489" x="4691063" y="6237288"/>
          <p14:tracePt t="12506" x="4724400" y="5867400"/>
          <p14:tracePt t="12523" x="4775200" y="5614988"/>
          <p14:tracePt t="12539" x="4816475" y="5481638"/>
          <p14:tracePt t="12540" x="4816475" y="5456238"/>
          <p14:tracePt t="12541" x="4816475" y="5448300"/>
          <p14:tracePt t="12542" x="4816475" y="5438775"/>
          <p14:tracePt t="12543" x="4816475" y="5430838"/>
          <p14:tracePt t="12544" x="4816475" y="5414963"/>
          <p14:tracePt t="12546" x="4833938" y="5397500"/>
          <p14:tracePt t="12547" x="4833938" y="5389563"/>
          <p14:tracePt t="12548" x="4833938" y="5372100"/>
          <p14:tracePt t="12556" x="4841875" y="5287963"/>
          <p14:tracePt t="12557" x="4841875" y="5272088"/>
          <p14:tracePt t="12558" x="4841875" y="5262563"/>
          <p14:tracePt t="12572" x="4892675" y="5060950"/>
          <p14:tracePt t="12573" x="4916488" y="5011738"/>
          <p14:tracePt t="12575" x="4926013" y="4986338"/>
          <p14:tracePt t="12576" x="4926013" y="4968875"/>
          <p14:tracePt t="12578" x="4933950" y="4935538"/>
          <p14:tracePt t="12579" x="4941888" y="4910138"/>
          <p14:tracePt t="12589" x="5018088" y="4776788"/>
          <p14:tracePt t="12606" x="5176838" y="4575175"/>
          <p14:tracePt t="12607" x="5194300" y="4557713"/>
          <p14:tracePt t="12608" x="5210175" y="4549775"/>
          <p14:tracePt t="12609" x="5219700" y="4549775"/>
          <p14:tracePt t="12610" x="5227638" y="4532313"/>
          <p14:tracePt t="12612" x="5260975" y="4506913"/>
          <p14:tracePt t="12623" x="5362575" y="4432300"/>
          <p14:tracePt t="12624" x="5395913" y="4398963"/>
          <p14:tracePt t="12639" x="5597525" y="4271963"/>
          <p14:tracePt t="12640" x="5646738" y="4230688"/>
          <p14:tracePt t="12642" x="5656263" y="4222750"/>
          <p14:tracePt t="12643" x="5689600" y="4222750"/>
          <p14:tracePt t="12644" x="5715000" y="4197350"/>
          <p14:tracePt t="12646" x="5738813" y="4179888"/>
          <p14:tracePt t="12647" x="5764213" y="4171950"/>
          <p14:tracePt t="12648" x="5781675" y="4154488"/>
          <p14:tracePt t="12648" x="5797550" y="4146550"/>
          <p14:tracePt t="12656" x="5924550" y="4071938"/>
          <p14:tracePt t="12657" x="5965825" y="4054475"/>
          <p14:tracePt t="12673" x="6242050" y="3894138"/>
          <p14:tracePt t="12689" x="6494463" y="3717925"/>
          <p14:tracePt t="12690" x="6535738" y="3684588"/>
          <p14:tracePt t="12706" x="6662738" y="3551238"/>
          <p14:tracePt t="12707" x="6688138" y="3541713"/>
          <p14:tracePt t="12708" x="6688138" y="3525838"/>
          <p14:tracePt t="12723" x="6746875" y="3441700"/>
          <p14:tracePt t="12739" x="6770688" y="3390900"/>
          <p14:tracePt t="12756" x="6770688" y="3357563"/>
          <p14:tracePt t="12757" x="6770688" y="3349625"/>
          <p14:tracePt t="12773" x="6770688" y="3265488"/>
          <p14:tracePt t="12774" x="6770688" y="3248025"/>
          <p14:tracePt t="12790" x="6762750" y="3181350"/>
          <p14:tracePt t="12791" x="6754813" y="3173413"/>
          <p14:tracePt t="12807" x="6737350" y="3130550"/>
          <p14:tracePt t="12823" x="6696075" y="3089275"/>
          <p14:tracePt t="12824" x="6678613" y="3089275"/>
          <p14:tracePt t="12840" x="6670675" y="3046413"/>
          <p14:tracePt t="12841" x="6670675" y="3038475"/>
          <p14:tracePt t="12856" x="6662738" y="2963863"/>
          <p14:tracePt t="12857" x="6662738" y="2954338"/>
          <p14:tracePt t="12858" x="6662738" y="2938463"/>
          <p14:tracePt t="12859" x="6662738" y="2928938"/>
          <p14:tracePt t="12873" x="6637338" y="2854325"/>
          <p14:tracePt t="12873" x="6629400" y="2836863"/>
          <p14:tracePt t="12890" x="6578600" y="2752725"/>
          <p14:tracePt t="12891" x="6553200" y="2719388"/>
          <p14:tracePt t="12892" x="6545263" y="2711450"/>
          <p14:tracePt t="12893" x="6535738" y="2711450"/>
          <p14:tracePt t="12895" x="6527800" y="2703513"/>
          <p14:tracePt t="12896" x="6511925" y="2703513"/>
          <p14:tracePt t="12906" x="6427788" y="2644775"/>
          <p14:tracePt t="12907" x="6410325" y="2635250"/>
          <p14:tracePt t="12908" x="6384925" y="2635250"/>
          <p14:tracePt t="12923" x="6218238" y="2593975"/>
          <p14:tracePt t="12939" x="5957888" y="2576513"/>
          <p14:tracePt t="12940" x="5907088" y="2576513"/>
          <p14:tracePt t="12941" x="5899150" y="2576513"/>
          <p14:tracePt t="12944" x="5865813" y="2576513"/>
          <p14:tracePt t="12945" x="5840413" y="2576513"/>
          <p14:tracePt t="12946" x="5822950" y="2576513"/>
          <p14:tracePt t="12957" x="5656263" y="2576513"/>
          <p14:tracePt t="12958" x="5588000" y="2576513"/>
          <p14:tracePt t="12958" x="5580063" y="2576513"/>
          <p14:tracePt t="12973" x="5311775" y="2576513"/>
          <p14:tracePt t="12974" x="5268913" y="2576513"/>
          <p14:tracePt t="12990" x="4824413" y="2609850"/>
          <p14:tracePt t="12991" x="4791075" y="2619375"/>
          <p14:tracePt t="13006" x="4387850" y="2652713"/>
          <p14:tracePt t="13023" x="3868738" y="2668588"/>
          <p14:tracePt t="13023" x="3810000" y="2686050"/>
          <p14:tracePt t="13040" x="3398838" y="2693988"/>
          <p14:tracePt t="13041" x="3314700" y="2693988"/>
          <p14:tracePt t="13056" x="2936875" y="2668588"/>
          <p14:tracePt t="13057" x="2860675" y="2668588"/>
          <p14:tracePt t="13059" x="2836863" y="2660650"/>
          <p14:tracePt t="13060" x="2801938" y="2660650"/>
          <p14:tracePt t="13062" x="2760663" y="2644775"/>
          <p14:tracePt t="13073" x="2543175" y="2627313"/>
          <p14:tracePt t="13074" x="2474913" y="2619375"/>
          <p14:tracePt t="13090" x="2232025" y="2593975"/>
          <p14:tracePt t="13107" x="2132013" y="2593975"/>
          <p14:tracePt t="13107" x="2122488" y="2593975"/>
          <p14:tracePt t="13171" x="2132013" y="2593975"/>
          <p14:tracePt t="13175" x="2147888" y="2593975"/>
          <p14:tracePt t="13191" x="2173288" y="2593975"/>
          <p14:tracePt t="13207" x="2316163" y="2609850"/>
          <p14:tracePt t="13208" x="2357438" y="2619375"/>
          <p14:tracePt t="13209" x="2366963" y="2619375"/>
          <p14:tracePt t="13211" x="2400300" y="2619375"/>
          <p14:tracePt t="13212" x="2408238" y="2619375"/>
          <p14:tracePt t="13213" x="2425700" y="2619375"/>
          <p14:tracePt t="13214" x="2441575" y="2619375"/>
          <p14:tracePt t="13223" x="2543175" y="2627313"/>
          <p14:tracePt t="13240" x="2819400" y="2627313"/>
          <p14:tracePt t="13241" x="2870200" y="2627313"/>
          <p14:tracePt t="13242" x="2878138" y="2627313"/>
          <p14:tracePt t="13257" x="3087688" y="2627313"/>
          <p14:tracePt t="13273" x="3322638" y="2627313"/>
          <p14:tracePt t="13274" x="3348038" y="2627313"/>
          <p14:tracePt t="13275" x="3365500" y="2627313"/>
          <p14:tracePt t="13290" x="3541713" y="2627313"/>
          <p14:tracePt t="13290" x="3549650" y="2627313"/>
          <p14:tracePt t="13292" x="3575050" y="2627313"/>
          <p14:tracePt t="13293" x="3582988" y="2627313"/>
          <p14:tracePt t="13307" x="3667125" y="2627313"/>
          <p14:tracePt t="13307" x="3675063" y="2627313"/>
          <p14:tracePt t="13323" x="3717925" y="2627313"/>
          <p14:tracePt t="13324" x="3741738" y="2619375"/>
          <p14:tracePt t="13340" x="3759200" y="2619375"/>
          <p14:tracePt t="13341" x="3767138" y="2619375"/>
          <p14:tracePt t="13488" x="3759200" y="2619375"/>
          <p14:tracePt t="13493" x="3725863" y="2619375"/>
          <p14:tracePt t="13507" x="3675063" y="2644775"/>
          <p14:tracePt t="13523" x="3565525" y="2686050"/>
          <p14:tracePt t="13540" x="3490913" y="2736850"/>
          <p14:tracePt t="13541" x="3490913" y="2744788"/>
          <p14:tracePt t="13542" x="3482975" y="2752725"/>
          <p14:tracePt t="13557" x="3465513" y="2795588"/>
          <p14:tracePt t="13573" x="3440113" y="2828925"/>
          <p14:tracePt t="13590" x="3432175" y="2836863"/>
          <p14:tracePt t="13607" x="3406775" y="2836863"/>
          <p14:tracePt t="13608" x="3398838" y="2854325"/>
          <p14:tracePt t="13609" x="3389313" y="2854325"/>
          <p14:tracePt t="13624" x="3306763" y="2870200"/>
          <p14:tracePt t="13625" x="3271838" y="2870200"/>
          <p14:tracePt t="13626" x="3255963" y="2879725"/>
          <p14:tracePt t="13640" x="3095625" y="2879725"/>
          <p14:tracePt t="13657" x="2801938" y="2879725"/>
          <p14:tracePt t="13658" x="2768600" y="2870200"/>
          <p14:tracePt t="13673" x="2466975" y="2846388"/>
          <p14:tracePt t="13674" x="2400300" y="2846388"/>
          <p14:tracePt t="13675" x="2382838" y="2846388"/>
          <p14:tracePt t="13677" x="2357438" y="2836863"/>
          <p14:tracePt t="13679" x="2308225" y="2836863"/>
          <p14:tracePt t="13680" x="2290763" y="2836863"/>
          <p14:tracePt t="13690" x="2081213" y="2828925"/>
          <p14:tracePt t="13691" x="2038350" y="2828925"/>
          <p14:tracePt t="13692" x="2014538" y="2828925"/>
          <p14:tracePt t="13707" x="1812925" y="2828925"/>
          <p14:tracePt t="13723" x="1670050" y="2854325"/>
          <p14:tracePt t="13740" x="1627188" y="2862263"/>
          <p14:tracePt t="13956" x="1619250" y="2870200"/>
          <p14:tracePt t="13960" x="1619250" y="2879725"/>
          <p14:tracePt t="13962" x="1593850" y="2879725"/>
          <p14:tracePt t="13967" x="1577975" y="2895600"/>
          <p14:tracePt t="13974" x="1552575" y="2895600"/>
          <p14:tracePt t="13975" x="1544638" y="2895600"/>
          <p14:tracePt t="13976" x="1535113" y="2895600"/>
          <p14:tracePt t="13991" x="1476375" y="2887663"/>
          <p14:tracePt t="13991" x="1468438" y="2887663"/>
          <p14:tracePt t="14007" x="1427163" y="2887663"/>
          <p14:tracePt t="14024" x="1376363" y="2879725"/>
          <p14:tracePt t="14589" x="1368425" y="2879725"/>
          <p14:tracePt t="14751" x="1376363" y="2879725"/>
          <p14:tracePt t="14755" x="1401763" y="2879725"/>
          <p14:tracePt t="14759" x="1409700" y="2879725"/>
          <p14:tracePt t="14761" x="1417638" y="2879725"/>
          <p14:tracePt t="14775" x="1485900" y="2870200"/>
          <p14:tracePt t="14791" x="1527175" y="2870200"/>
          <p14:tracePt t="14808" x="1560513" y="2870200"/>
          <p14:tracePt t="14825" x="1568450" y="2870200"/>
          <p14:tracePt t="14858" x="1577975" y="2870200"/>
          <p14:tracePt t="14915" x="1585913" y="2854325"/>
          <p14:tracePt t="14918" x="1603375" y="2854325"/>
          <p14:tracePt t="14931" x="1611313" y="2854325"/>
          <p14:tracePt t="15627" x="1619250" y="2854325"/>
          <p14:tracePt t="15633" x="1652588" y="2828925"/>
          <p14:tracePt t="15635" x="1662113" y="2828925"/>
          <p14:tracePt t="15637" x="1685925" y="2811463"/>
          <p14:tracePt t="15642" x="1703388" y="2811463"/>
          <p14:tracePt t="15646" x="1754188" y="2795588"/>
          <p14:tracePt t="15659" x="1862138" y="2770188"/>
          <p14:tracePt t="15659" x="1905000" y="2770188"/>
          <p14:tracePt t="15675" x="2132013" y="2752725"/>
          <p14:tracePt t="15676" x="2165350" y="2752725"/>
          <p14:tracePt t="15692" x="2459038" y="2752725"/>
          <p14:tracePt t="15708" x="2819400" y="2752725"/>
          <p14:tracePt t="15710" x="2878138" y="2752725"/>
          <p14:tracePt t="15711" x="2903538" y="2752725"/>
          <p14:tracePt t="15712" x="2919413" y="2752725"/>
          <p14:tracePt t="15714" x="2954338" y="2752725"/>
          <p14:tracePt t="15715" x="2987675" y="2752725"/>
          <p14:tracePt t="15715" x="2995613" y="2752725"/>
          <p14:tracePt t="15725" x="3154363" y="2770188"/>
          <p14:tracePt t="15726" x="3179763" y="2778125"/>
          <p14:tracePt t="15727" x="3205163" y="2778125"/>
          <p14:tracePt t="15742" x="3406775" y="2786063"/>
          <p14:tracePt t="15759" x="3624263" y="2811463"/>
          <p14:tracePt t="15775" x="3835400" y="2828925"/>
          <p14:tracePt t="15792" x="4035425" y="2836863"/>
          <p14:tracePt t="15809" x="4203700" y="2836863"/>
          <p14:tracePt t="15810" x="4229100" y="2836863"/>
          <p14:tracePt t="15825" x="4329113" y="2828925"/>
          <p14:tracePt t="15826" x="4338638" y="2828925"/>
          <p14:tracePt t="15827" x="4346575" y="2828925"/>
          <p14:tracePt t="15842" x="4422775" y="2811463"/>
          <p14:tracePt t="15859" x="4522788" y="2803525"/>
          <p14:tracePt t="15859" x="4556125" y="2803525"/>
          <p14:tracePt t="15876" x="4681538" y="2795588"/>
          <p14:tracePt t="15877" x="4716463" y="2786063"/>
          <p14:tracePt t="15878" x="4724400" y="2786063"/>
          <p14:tracePt t="15879" x="4732338" y="2786063"/>
          <p14:tracePt t="15880" x="4749800" y="2786063"/>
          <p14:tracePt t="15882" x="4765675" y="2770188"/>
          <p14:tracePt t="15883" x="4775200" y="2770188"/>
          <p14:tracePt t="15892" x="4857750" y="2762250"/>
          <p14:tracePt t="15893" x="4883150" y="2762250"/>
          <p14:tracePt t="15908" x="5043488" y="2752725"/>
          <p14:tracePt t="15910" x="5084763" y="2752725"/>
          <p14:tracePt t="15911" x="5092700" y="2752725"/>
          <p14:tracePt t="15913" x="5102225" y="2752725"/>
          <p14:tracePt t="15914" x="5135563" y="2744788"/>
          <p14:tracePt t="15915" x="5143500" y="2744788"/>
          <p14:tracePt t="15915" x="5151438" y="2744788"/>
          <p14:tracePt t="15926" x="5260975" y="2744788"/>
          <p14:tracePt t="15942" x="5429250" y="2744788"/>
          <p14:tracePt t="15942" x="5445125" y="2744788"/>
          <p14:tracePt t="15959" x="5562600" y="2744788"/>
          <p14:tracePt t="15960" x="5588000" y="2744788"/>
          <p14:tracePt t="15975" x="5715000" y="2744788"/>
          <p14:tracePt t="15976" x="5730875" y="2744788"/>
          <p14:tracePt t="15977" x="5738813" y="2744788"/>
          <p14:tracePt t="15992" x="5924550" y="2752725"/>
          <p14:tracePt t="15993" x="5949950" y="2752725"/>
          <p14:tracePt t="16009" x="6159500" y="2752725"/>
          <p14:tracePt t="16010" x="6192838" y="2752725"/>
          <p14:tracePt t="16025" x="6351588" y="2744788"/>
          <p14:tracePt t="16027" x="6384925" y="2744788"/>
          <p14:tracePt t="16028" x="6394450" y="2744788"/>
          <p14:tracePt t="16030" x="6410325" y="2744788"/>
          <p14:tracePt t="16032" x="6427788" y="2744788"/>
          <p14:tracePt t="16042" x="6469063" y="2727325"/>
          <p14:tracePt t="16059" x="6486525" y="2727325"/>
          <p14:tracePt t="16107" x="6494463" y="2727325"/>
          <p14:tracePt t="16114" x="6511925" y="2727325"/>
          <p14:tracePt t="16126" x="6535738" y="2736850"/>
          <p14:tracePt t="16127" x="6561138" y="2736850"/>
          <p14:tracePt t="16142" x="6619875" y="2744788"/>
          <p14:tracePt t="16159" x="6696075" y="2744788"/>
          <p14:tracePt t="16160" x="6704013" y="2744788"/>
          <p14:tracePt t="16176" x="6762750" y="2744788"/>
          <p14:tracePt t="16177" x="6770688" y="2744788"/>
          <p14:tracePt t="16193" x="6813550" y="2752725"/>
          <p14:tracePt t="16209" x="6829425" y="2770188"/>
          <p14:tracePt t="16226" x="6864350" y="2778125"/>
          <p14:tracePt t="16243" x="6888163" y="2778125"/>
          <p14:tracePt t="16259" x="6905625" y="2786063"/>
          <p14:tracePt t="16276" x="6931025" y="2786063"/>
          <p14:tracePt t="16293" x="6946900" y="2786063"/>
          <p14:tracePt t="16309" x="6956425" y="2786063"/>
          <p14:tracePt t="16337" x="6972300" y="2786063"/>
          <p14:tracePt t="16342" x="6972300" y="2770188"/>
          <p14:tracePt t="16359" x="7015163" y="2770188"/>
          <p14:tracePt t="16376" x="7031038" y="2770188"/>
          <p14:tracePt t="16393" x="7064375" y="2752725"/>
          <p14:tracePt t="16409" x="7081838" y="2744788"/>
          <p14:tracePt t="16426" x="7107238" y="2727325"/>
          <p14:tracePt t="16452" x="7115175" y="2727325"/>
          <p14:tracePt t="16803" x="7123113" y="2727325"/>
          <p14:tracePt t="16810" x="7140575" y="2727325"/>
          <p14:tracePt t="16813" x="7148513" y="2719388"/>
          <p14:tracePt t="16826" x="7165975" y="2719388"/>
          <p14:tracePt t="16843" x="7199313" y="2719388"/>
          <p14:tracePt t="16860" x="7240588" y="2719388"/>
          <p14:tracePt t="16877" x="7275513" y="2719388"/>
          <p14:tracePt t="16893" x="7291388" y="2719388"/>
          <p14:tracePt t="16909" x="7324725" y="2719388"/>
          <p14:tracePt t="16927" x="7334250" y="2711450"/>
          <p14:tracePt t="16943" x="7358063" y="2711450"/>
          <p14:tracePt t="16960" x="7367588" y="2711450"/>
          <p14:tracePt t="16977" x="7392988" y="2711450"/>
          <p14:tracePt t="16993" x="7442200" y="2711450"/>
          <p14:tracePt t="17010" x="7500938" y="2711450"/>
          <p14:tracePt t="17027" x="7526338" y="2711450"/>
          <p14:tracePt t="17834" x="7518400" y="2727325"/>
          <p14:tracePt t="17838" x="7510463" y="2727325"/>
          <p14:tracePt t="17839" x="7500938" y="2736850"/>
          <p14:tracePt t="17844" x="7475538" y="2736850"/>
          <p14:tracePt t="17845" x="7451725" y="2744788"/>
          <p14:tracePt t="17846" x="7434263" y="2744788"/>
          <p14:tracePt t="17860" x="7291388" y="2795588"/>
          <p14:tracePt t="17861" x="7258050" y="2811463"/>
          <p14:tracePt t="17862" x="7250113" y="2820988"/>
          <p14:tracePt t="17865" x="7224713" y="2820988"/>
          <p14:tracePt t="17866" x="7199313" y="2828925"/>
          <p14:tracePt t="17866" x="7181850" y="2828925"/>
          <p14:tracePt t="17877" x="7040563" y="2879725"/>
          <p14:tracePt t="17878" x="6989763" y="2895600"/>
          <p14:tracePt t="17879" x="6964363" y="2895600"/>
          <p14:tracePt t="17880" x="6956425" y="2895600"/>
          <p14:tracePt t="17894" x="6678613" y="2963863"/>
          <p14:tracePt t="17910" x="6175375" y="3030538"/>
          <p14:tracePt t="17911" x="6075363" y="3038475"/>
          <p14:tracePt t="17913" x="6042025" y="3038475"/>
          <p14:tracePt t="17915" x="5983288" y="3046413"/>
          <p14:tracePt t="17916" x="5940425" y="3046413"/>
          <p14:tracePt t="17917" x="5907088" y="3046413"/>
          <p14:tracePt t="17927" x="5605463" y="3081338"/>
          <p14:tracePt t="17928" x="5538788" y="3081338"/>
          <p14:tracePt t="17944" x="5076825" y="3114675"/>
          <p14:tracePt t="17945" x="4984750" y="3114675"/>
          <p14:tracePt t="17960" x="4556125" y="3130550"/>
          <p14:tracePt t="17961" x="4471988" y="3148013"/>
          <p14:tracePt t="17962" x="4438650" y="3148013"/>
          <p14:tracePt t="17965" x="4405313" y="3148013"/>
          <p14:tracePt t="17966" x="4354513" y="3148013"/>
          <p14:tracePt t="17967" x="4321175" y="3155950"/>
          <p14:tracePt t="17977" x="4070350" y="3163888"/>
          <p14:tracePt t="17978" x="4019550" y="3163888"/>
          <p14:tracePt t="17979" x="3994150" y="3173413"/>
          <p14:tracePt t="17980" x="3968750" y="3173413"/>
          <p14:tracePt t="17981" x="3943350" y="3173413"/>
          <p14:tracePt t="17983" x="3884613" y="3173413"/>
          <p14:tracePt t="17984" x="3859213" y="3173413"/>
          <p14:tracePt t="17994" x="3649663" y="3206750"/>
          <p14:tracePt t="17995" x="3565525" y="3206750"/>
          <p14:tracePt t="18010" x="3297238" y="3240088"/>
          <p14:tracePt t="18027" x="3062288" y="3257550"/>
          <p14:tracePt t="18044" x="2944813" y="3273425"/>
          <p14:tracePt t="18061" x="2844800" y="3281363"/>
          <p14:tracePt t="18061" x="2819400" y="3281363"/>
          <p14:tracePt t="18077" x="2768600" y="3281363"/>
          <p14:tracePt t="18078" x="2760663" y="3281363"/>
          <p14:tracePt t="18094" x="2719388" y="3290888"/>
          <p14:tracePt t="18111" x="2643188" y="3316288"/>
          <p14:tracePt t="18111" x="2635250" y="3316288"/>
          <p14:tracePt t="18127" x="2566988" y="3316288"/>
          <p14:tracePt t="18128" x="2559050" y="3324225"/>
          <p14:tracePt t="18144" x="2500313" y="3324225"/>
          <p14:tracePt t="18161" x="2374900" y="3340100"/>
          <p14:tracePt t="18162" x="2341563" y="3340100"/>
          <p14:tracePt t="18177" x="2181225" y="3340100"/>
          <p14:tracePt t="18178" x="2165350" y="3340100"/>
          <p14:tracePt t="18179" x="2147888" y="3340100"/>
          <p14:tracePt t="18194" x="1963738" y="3306763"/>
          <p14:tracePt t="18195" x="1938338" y="3298825"/>
          <p14:tracePt t="18211" x="1711325" y="3257550"/>
          <p14:tracePt t="18212" x="1662113" y="3248025"/>
          <p14:tracePt t="18227" x="1435100" y="3222625"/>
          <p14:tracePt t="18228" x="1392238" y="3214688"/>
          <p14:tracePt t="18230" x="1384300" y="3214688"/>
          <p14:tracePt t="18244" x="1266825" y="3206750"/>
          <p14:tracePt t="18261" x="1225550" y="3206750"/>
          <p14:tracePt t="18261" x="1216025" y="3206750"/>
          <p14:tracePt t="18279" x="1216025" y="3189288"/>
          <p14:tracePt t="18572" x="1208088" y="3198813"/>
          <p14:tracePt t="19024" x="1225550" y="3198813"/>
          <p14:tracePt t="19028" x="1241425" y="3206750"/>
          <p14:tracePt t="19035" x="1274763" y="3206750"/>
          <p14:tracePt t="19045" x="1284288" y="3206750"/>
          <p14:tracePt t="19046" x="1292225" y="3206750"/>
          <p14:tracePt t="19062" x="1333500" y="3206750"/>
          <p14:tracePt t="19078" x="1435100" y="3214688"/>
          <p14:tracePt t="19079" x="1450975" y="3214688"/>
          <p14:tracePt t="19080" x="1460500" y="3214688"/>
          <p14:tracePt t="19094" x="1577975" y="3240088"/>
          <p14:tracePt t="19112" x="1728788" y="3273425"/>
          <p14:tracePt t="19113" x="1754188" y="3273425"/>
          <p14:tracePt t="19128" x="1912938" y="3298825"/>
          <p14:tracePt t="19128" x="1938338" y="3298825"/>
          <p14:tracePt t="19145" x="2106613" y="3332163"/>
          <p14:tracePt t="19146" x="2147888" y="3332163"/>
          <p14:tracePt t="19161" x="2316163" y="3340100"/>
          <p14:tracePt t="19162" x="2332038" y="3340100"/>
          <p14:tracePt t="19178" x="2459038" y="3340100"/>
          <p14:tracePt t="19179" x="2484438" y="3340100"/>
          <p14:tracePt t="19195" x="2533650" y="3340100"/>
          <p14:tracePt t="19196" x="2543175" y="3340100"/>
          <p14:tracePt t="19197" x="2543175" y="3332163"/>
          <p14:tracePt t="19212" x="2551113" y="3332163"/>
          <p14:tracePt t="19213" x="2566988" y="3332163"/>
          <p14:tracePt t="19275" x="2576513" y="3316288"/>
          <p14:tracePt t="19288" x="2576513" y="3306763"/>
          <p14:tracePt t="19545" x="2584450" y="3306763"/>
          <p14:tracePt t="19611" x="2592388" y="3306763"/>
          <p14:tracePt t="19616" x="2617788" y="3306763"/>
          <p14:tracePt t="19630" x="2668588" y="3298825"/>
          <p14:tracePt t="19632" x="2701925" y="3290888"/>
          <p14:tracePt t="19645" x="2836863" y="3273425"/>
          <p14:tracePt t="19662" x="3130550" y="3265488"/>
          <p14:tracePt t="19663" x="3171825" y="3265488"/>
          <p14:tracePt t="19679" x="3516313" y="3257550"/>
          <p14:tracePt t="19679" x="3590925" y="3257550"/>
          <p14:tracePt t="19695" x="4002088" y="3248025"/>
          <p14:tracePt t="19696" x="4060825" y="3248025"/>
          <p14:tracePt t="19697" x="4094163" y="3248025"/>
          <p14:tracePt t="19698" x="4119563" y="3248025"/>
          <p14:tracePt t="19699" x="4144963" y="3248025"/>
          <p14:tracePt t="19701" x="4211638" y="3248025"/>
          <p14:tracePt t="19702" x="4229100" y="3248025"/>
          <p14:tracePt t="19712" x="4497388" y="3248025"/>
          <p14:tracePt t="19712" x="4548188" y="3248025"/>
          <p14:tracePt t="19729" x="4941888" y="3248025"/>
          <p14:tracePt t="19745" x="5395913" y="3248025"/>
          <p14:tracePt t="19746" x="5445125" y="3232150"/>
          <p14:tracePt t="19747" x="5470525" y="3232150"/>
          <p14:tracePt t="19748" x="5487988" y="3232150"/>
          <p14:tracePt t="19749" x="5521325" y="3232150"/>
          <p14:tracePt t="19751" x="5572125" y="3232150"/>
          <p14:tracePt t="19751" x="5597525" y="3232150"/>
          <p14:tracePt t="19762" x="5781675" y="3214688"/>
          <p14:tracePt t="19779" x="6032500" y="3189288"/>
          <p14:tracePt t="19780" x="6075363" y="3181350"/>
          <p14:tracePt t="19796" x="6159500" y="3163888"/>
          <p14:tracePt t="19797" x="6175375" y="3163888"/>
          <p14:tracePt t="19964" x="6183313" y="3163888"/>
          <p14:tracePt t="19968" x="6192838" y="3148013"/>
          <p14:tracePt t="19979" x="6234113" y="3148013"/>
          <p14:tracePt t="19996" x="6326188" y="3148013"/>
          <p14:tracePt t="19997" x="6343650" y="3148013"/>
          <p14:tracePt t="20012" x="6453188" y="3155950"/>
          <p14:tracePt t="20013" x="6486525" y="3155950"/>
          <p14:tracePt t="20014" x="6494463" y="3155950"/>
          <p14:tracePt t="20029" x="6619875" y="3163888"/>
          <p14:tracePt t="20030" x="6653213" y="3173413"/>
          <p14:tracePt t="20045" x="6805613" y="3198813"/>
          <p14:tracePt t="20046" x="6829425" y="3198813"/>
          <p14:tracePt t="20047" x="6846888" y="3198813"/>
          <p14:tracePt t="20049" x="6854825" y="3206750"/>
          <p14:tracePt t="20051" x="6888163" y="3206750"/>
          <p14:tracePt t="20062" x="6997700" y="3214688"/>
          <p14:tracePt t="20063" x="7031038" y="3232150"/>
          <p14:tracePt t="20065" x="7040563" y="3232150"/>
          <p14:tracePt t="20067" x="7064375" y="3232150"/>
          <p14:tracePt t="20068" x="7081838" y="3232150"/>
          <p14:tracePt t="20069" x="7099300" y="3232150"/>
          <p14:tracePt t="20079" x="7191375" y="3240088"/>
          <p14:tracePt t="20096" x="7324725" y="3240088"/>
          <p14:tracePt t="20097" x="7358063" y="3240088"/>
          <p14:tracePt t="20112" x="7442200" y="3240088"/>
          <p14:tracePt t="20129" x="7493000" y="3232150"/>
          <p14:tracePt t="20130" x="7500938" y="3232150"/>
          <p14:tracePt t="20146" x="7518400" y="3232150"/>
          <p14:tracePt t="20202" x="7526338" y="3232150"/>
          <p14:tracePt t="20205" x="7526338" y="3222625"/>
          <p14:tracePt t="20213" x="7543800" y="3222625"/>
          <p14:tracePt t="20229" x="7602538" y="3206750"/>
          <p14:tracePt t="20230" x="7610475" y="3189288"/>
          <p14:tracePt t="20246" x="7669213" y="3181350"/>
          <p14:tracePt t="20247" x="7686675" y="3181350"/>
          <p14:tracePt t="20263" x="7745413" y="3173413"/>
          <p14:tracePt t="20264" x="7753350" y="3173413"/>
          <p14:tracePt t="20279" x="7812088" y="3173413"/>
          <p14:tracePt t="20280" x="7820025" y="3173413"/>
          <p14:tracePt t="20296" x="7853363" y="3173413"/>
          <p14:tracePt t="20448" x="7845425" y="3189288"/>
          <p14:tracePt t="20465" x="7837488" y="3189288"/>
          <p14:tracePt t="20475" x="7837488" y="3198813"/>
          <p14:tracePt t="20479" x="7827963" y="3198813"/>
          <p14:tracePt t="20495" x="7812088" y="3198813"/>
          <p14:tracePt t="20512" x="7812088" y="3206750"/>
          <p14:tracePt t="20539" x="7812088" y="3214688"/>
          <p14:tracePt t="20551" x="7804150" y="3214688"/>
          <p14:tracePt t="22236" x="7804150" y="3232150"/>
          <p14:tracePt t="22251" x="7794625" y="3232150"/>
          <p14:tracePt t="22281" x="7794625" y="3240088"/>
          <p14:tracePt t="22314" x="7786688" y="3240088"/>
          <p14:tracePt t="22681" x="7786688" y="3248025"/>
          <p14:tracePt t="22683" x="7769225" y="3248025"/>
          <p14:tracePt t="22701" x="7761288" y="3257550"/>
          <p14:tracePt t="22703" x="7761288" y="3273425"/>
          <p14:tracePt t="22708" x="7753350" y="3290888"/>
          <p14:tracePt t="22714" x="7753350" y="3316288"/>
          <p14:tracePt t="22715" x="7753350" y="3324225"/>
          <p14:tracePt t="22716" x="7753350" y="3332163"/>
          <p14:tracePt t="22717" x="7745413" y="3332163"/>
          <p14:tracePt t="22731" x="7727950" y="3365500"/>
          <p14:tracePt t="22748" x="7702550" y="3416300"/>
          <p14:tracePt t="22749" x="7686675" y="3424238"/>
          <p14:tracePt t="22765" x="7635875" y="3467100"/>
          <p14:tracePt t="22766" x="7618413" y="3482975"/>
          <p14:tracePt t="22781" x="7543800" y="3525838"/>
          <p14:tracePt t="22798" x="7416800" y="3567113"/>
          <p14:tracePt t="22799" x="7375525" y="3576638"/>
          <p14:tracePt t="22815" x="7207250" y="3625850"/>
          <p14:tracePt t="22816" x="7173913" y="3635375"/>
          <p14:tracePt t="22817" x="7158038" y="3635375"/>
          <p14:tracePt t="22831" x="6972300" y="3668713"/>
          <p14:tracePt t="22832" x="6923088" y="3676650"/>
          <p14:tracePt t="22848" x="6678613" y="3717925"/>
          <p14:tracePt t="22849" x="6629400" y="3717925"/>
          <p14:tracePt t="22864" x="6326188" y="3752850"/>
          <p14:tracePt t="22865" x="6242050" y="3760788"/>
          <p14:tracePt t="22866" x="6218238" y="3760788"/>
          <p14:tracePt t="22870" x="6167438" y="3760788"/>
          <p14:tracePt t="22871" x="6116638" y="3776663"/>
          <p14:tracePt t="22881" x="5873750" y="3786188"/>
          <p14:tracePt t="22883" x="5797550" y="3786188"/>
          <p14:tracePt t="22897" x="5395913" y="3786188"/>
          <p14:tracePt t="22898" x="5337175" y="3786188"/>
          <p14:tracePt t="22914" x="4916488" y="3776663"/>
          <p14:tracePt t="22915" x="4824413" y="3768725"/>
          <p14:tracePt t="22917" x="4808538" y="3768725"/>
          <p14:tracePt t="22919" x="4740275" y="3768725"/>
          <p14:tracePt t="22920" x="4706938" y="3768725"/>
          <p14:tracePt t="22921" x="4691063" y="3760788"/>
          <p14:tracePt t="22931" x="4446588" y="3752850"/>
          <p14:tracePt t="22932" x="4397375" y="3735388"/>
          <p14:tracePt t="22948" x="4078288" y="3727450"/>
          <p14:tracePt t="22965" x="3843338" y="3727450"/>
          <p14:tracePt t="22966" x="3800475" y="3727450"/>
          <p14:tracePt t="22967" x="3784600" y="3727450"/>
          <p14:tracePt t="22982" x="3590925" y="3743325"/>
          <p14:tracePt t="22983" x="3549650" y="3743325"/>
          <p14:tracePt t="22984" x="3524250" y="3743325"/>
          <p14:tracePt t="22985" x="3516313" y="3752850"/>
          <p14:tracePt t="22987" x="3506788" y="3752850"/>
          <p14:tracePt t="22988" x="3473450" y="3752850"/>
          <p14:tracePt t="22988" x="3448050" y="3752850"/>
          <p14:tracePt t="22998" x="3322638" y="3776663"/>
          <p14:tracePt t="22999" x="3281363" y="3776663"/>
          <p14:tracePt t="23000" x="3271838" y="3776663"/>
          <p14:tracePt t="23001" x="3255963" y="3786188"/>
          <p14:tracePt t="23002" x="3238500" y="3786188"/>
          <p14:tracePt t="23003" x="3213100" y="3786188"/>
          <p14:tracePt t="23004" x="3189288" y="3786188"/>
          <p14:tracePt t="23015" x="3062288" y="3802063"/>
          <p14:tracePt t="23031" x="2794000" y="3835400"/>
          <p14:tracePt t="23032" x="2752725" y="3835400"/>
          <p14:tracePt t="23048" x="2543175" y="3860800"/>
          <p14:tracePt t="23048" x="2508250" y="3860800"/>
          <p14:tracePt t="23065" x="2332038" y="3878263"/>
          <p14:tracePt t="23066" x="2290763" y="3878263"/>
          <p14:tracePt t="23082" x="2139950" y="3886200"/>
          <p14:tracePt t="23083" x="2122488" y="3903663"/>
          <p14:tracePt t="23098" x="1979613" y="3911600"/>
          <p14:tracePt t="23099" x="1963738" y="3919538"/>
          <p14:tracePt t="23100" x="1955800" y="3919538"/>
          <p14:tracePt t="23101" x="1938338" y="3919538"/>
          <p14:tracePt t="23115" x="1846263" y="3929063"/>
          <p14:tracePt t="23116" x="1828800" y="3944938"/>
          <p14:tracePt t="23131" x="1744663" y="3944938"/>
          <p14:tracePt t="23132" x="1728788" y="3952875"/>
          <p14:tracePt t="23149" x="1703388" y="3952875"/>
          <p14:tracePt t="23165" x="1677988" y="3962400"/>
          <p14:tracePt t="23182" x="1662113" y="3962400"/>
          <p14:tracePt t="23887" x="1670050" y="3962400"/>
          <p14:tracePt t="23893" x="1703388" y="3962400"/>
          <p14:tracePt t="23895" x="1711325" y="3962400"/>
          <p14:tracePt t="23899" x="1728788" y="3962400"/>
          <p14:tracePt t="23901" x="1754188" y="3962400"/>
          <p14:tracePt t="23915" x="1871663" y="3962400"/>
          <p14:tracePt t="23916" x="1897063" y="3962400"/>
          <p14:tracePt t="23917" x="1912938" y="3962400"/>
          <p14:tracePt t="23919" x="1920875" y="3962400"/>
          <p14:tracePt t="23921" x="1955800" y="3962400"/>
          <p14:tracePt t="23923" x="1979613" y="3962400"/>
          <p14:tracePt t="23923" x="1997075" y="3962400"/>
          <p14:tracePt t="23932" x="2089150" y="3962400"/>
          <p14:tracePt t="23949" x="2408238" y="3962400"/>
          <p14:tracePt t="23950" x="2449513" y="3962400"/>
          <p14:tracePt t="23966" x="2743200" y="3944938"/>
          <p14:tracePt t="23967" x="2778125" y="3944938"/>
          <p14:tracePt t="23968" x="2786063" y="3944938"/>
          <p14:tracePt t="23970" x="2801938" y="3937000"/>
          <p14:tracePt t="23971" x="2844800" y="3937000"/>
          <p14:tracePt t="23972" x="2870200" y="3937000"/>
          <p14:tracePt t="23973" x="2878138" y="3937000"/>
          <p14:tracePt t="23982" x="3028950" y="3929063"/>
          <p14:tracePt t="23983" x="3071813" y="3919538"/>
          <p14:tracePt t="23999" x="3297238" y="3886200"/>
          <p14:tracePt t="24000" x="3348038" y="3878263"/>
          <p14:tracePt t="24001" x="3373438" y="3878263"/>
          <p14:tracePt t="24015" x="3590925" y="3852863"/>
          <p14:tracePt t="24017" x="3641725" y="3844925"/>
          <p14:tracePt t="24018" x="3667125" y="3844925"/>
          <p14:tracePt t="24032" x="3910013" y="3819525"/>
          <p14:tracePt t="24033" x="3952875" y="3819525"/>
          <p14:tracePt t="24034" x="3968750" y="3819525"/>
          <p14:tracePt t="24036" x="4011613" y="3811588"/>
          <p14:tracePt t="24038" x="4060825" y="3811588"/>
          <p14:tracePt t="24039" x="4078288" y="3811588"/>
          <p14:tracePt t="24040" x="4103688" y="3811588"/>
          <p14:tracePt t="24041" x="4119563" y="3811588"/>
          <p14:tracePt t="24042" x="4144963" y="3811588"/>
          <p14:tracePt t="24043" x="4170363" y="3811588"/>
          <p14:tracePt t="24044" x="4187825" y="3811588"/>
          <p14:tracePt t="24045" x="4221163" y="3811588"/>
          <p14:tracePt t="24046" x="4246563" y="3811588"/>
          <p14:tracePt t="24047" x="4254500" y="3811588"/>
          <p14:tracePt t="24048" x="4287838" y="3811588"/>
          <p14:tracePt t="24052" x="4379913" y="3802063"/>
          <p14:tracePt t="24066" x="4648200" y="3776663"/>
          <p14:tracePt t="24082" x="5051425" y="3768725"/>
          <p14:tracePt t="24098" x="5462588" y="3760788"/>
          <p14:tracePt t="24115" x="5848350" y="3760788"/>
          <p14:tracePt t="24116" x="5899150" y="3760788"/>
          <p14:tracePt t="24117" x="5924550" y="3760788"/>
          <p14:tracePt t="24134" x="6226175" y="3760788"/>
          <p14:tracePt t="24136" x="6318250" y="3760788"/>
          <p14:tracePt t="24138" x="6359525" y="3760788"/>
          <p14:tracePt t="24140" x="6369050" y="3776663"/>
          <p14:tracePt t="24141" x="6402388" y="3776663"/>
          <p14:tracePt t="24142" x="6427788" y="3776663"/>
          <p14:tracePt t="24143" x="6435725" y="3776663"/>
          <p14:tracePt t="24143" x="6453188" y="3776663"/>
          <p14:tracePt t="24148" x="6519863" y="3776663"/>
          <p14:tracePt t="24150" x="6553200" y="3776663"/>
          <p14:tracePt t="24150" x="6570663" y="3776663"/>
          <p14:tracePt t="24152" x="6578600" y="3776663"/>
          <p14:tracePt t="24153" x="6604000" y="3776663"/>
          <p14:tracePt t="24168" x="6762750" y="3786188"/>
          <p14:tracePt t="24170" x="6780213" y="3786188"/>
          <p14:tracePt t="24171" x="6788150" y="3786188"/>
          <p14:tracePt t="24174" x="6813550" y="3786188"/>
          <p14:tracePt t="24175" x="6821488" y="3776663"/>
          <p14:tracePt t="24176" x="6829425" y="3776663"/>
          <p14:tracePt t="24185" x="6854825" y="3776663"/>
          <p14:tracePt t="24187" x="6872288" y="3776663"/>
          <p14:tracePt t="25256" x="6864350" y="3776663"/>
          <p14:tracePt t="25259" x="6864350" y="3786188"/>
          <p14:tracePt t="26502" x="6846888" y="3786188"/>
          <p14:tracePt t="26738" x="6846888" y="3794125"/>
          <p14:tracePt t="26739" x="6854825" y="3794125"/>
          <p14:tracePt t="26741" x="6854825" y="3802063"/>
          <p14:tracePt t="26751" x="6872288" y="3819525"/>
          <p14:tracePt t="26752" x="6888163" y="3819525"/>
          <p14:tracePt t="26768" x="6913563" y="3827463"/>
          <p14:tracePt t="26784" x="6946900" y="3827463"/>
          <p14:tracePt t="26785" x="6946900" y="3835400"/>
          <p14:tracePt t="26801" x="6972300" y="3835400"/>
          <p14:tracePt t="26818" x="6997700" y="3835400"/>
          <p14:tracePt t="26835" x="7031038" y="3835400"/>
          <p14:tracePt t="26836" x="7040563" y="3835400"/>
          <p14:tracePt t="26851" x="7064375" y="3835400"/>
          <p14:tracePt t="26852" x="7073900" y="3835400"/>
          <p14:tracePt t="26868" x="7107238" y="3844925"/>
          <p14:tracePt t="26869" x="7123113" y="3844925"/>
          <p14:tracePt t="26885" x="7165975" y="3860800"/>
          <p14:tracePt t="26885" x="7181850" y="3860800"/>
          <p14:tracePt t="26902" x="7232650" y="3860800"/>
          <p14:tracePt t="26903" x="7250113" y="3870325"/>
          <p14:tracePt t="26918" x="7291388" y="3870325"/>
          <p14:tracePt t="26919" x="7308850" y="3870325"/>
          <p14:tracePt t="26920" x="7316788" y="3870325"/>
          <p14:tracePt t="26921" x="7324725" y="3870325"/>
          <p14:tracePt t="26935" x="7375525" y="3870325"/>
          <p14:tracePt t="26951" x="7442200" y="3870325"/>
          <p14:tracePt t="26952" x="7451725" y="3870325"/>
          <p14:tracePt t="26968" x="7500938" y="3870325"/>
          <p14:tracePt t="26984" x="7577138" y="3878263"/>
          <p14:tracePt t="26986" x="7602538" y="3878263"/>
          <p14:tracePt t="27002" x="7661275" y="3903663"/>
          <p14:tracePt t="27002" x="7686675" y="3903663"/>
          <p14:tracePt t="27018" x="7753350" y="3919538"/>
          <p14:tracePt t="27019" x="7778750" y="3929063"/>
          <p14:tracePt t="27035" x="7870825" y="3952875"/>
          <p14:tracePt t="27052" x="7988300" y="3970338"/>
          <p14:tracePt t="27068" x="8113713" y="3970338"/>
          <p14:tracePt t="27069" x="8121650" y="3970338"/>
          <p14:tracePt t="27070" x="8131175" y="3970338"/>
          <p14:tracePt t="27084" x="8231188" y="3970338"/>
          <p14:tracePt t="27085" x="8248650" y="3970338"/>
          <p14:tracePt t="27101" x="8315325" y="3962400"/>
          <p14:tracePt t="27118" x="8356600" y="3944938"/>
          <p14:tracePt t="27135" x="8366125" y="3937000"/>
          <p14:tracePt t="27137" x="8366125" y="3929063"/>
          <p14:tracePt t="27153" x="8374063" y="3929063"/>
          <p14:tracePt t="27828" x="8356600" y="3929063"/>
          <p14:tracePt t="27850" x="8356600" y="3944938"/>
          <p14:tracePt t="27853" x="8348663" y="3944938"/>
          <p14:tracePt t="27869" x="8340725" y="3944938"/>
          <p14:tracePt t="27885" x="8340725" y="3952875"/>
          <p14:tracePt t="27902" x="8315325" y="3962400"/>
          <p14:tracePt t="27919" x="8307388" y="3970338"/>
          <p14:tracePt t="27935" x="8297863" y="3987800"/>
          <p14:tracePt t="27952" x="8264525" y="4003675"/>
          <p14:tracePt t="27968" x="8205788" y="4037013"/>
          <p14:tracePt t="27985" x="8047038" y="4095750"/>
          <p14:tracePt t="27987" x="8004175" y="4121150"/>
          <p14:tracePt t="27987" x="7980363" y="4130675"/>
          <p14:tracePt t="28002" x="7786688" y="4213225"/>
          <p14:tracePt t="28003" x="7753350" y="4222750"/>
          <p14:tracePt t="28004" x="7727950" y="4238625"/>
          <p14:tracePt t="28005" x="7710488" y="4238625"/>
          <p14:tracePt t="28006" x="7686675" y="4248150"/>
          <p14:tracePt t="28007" x="7669213" y="4256088"/>
          <p14:tracePt t="28008" x="7643813" y="4264025"/>
          <p14:tracePt t="28009" x="7627938" y="4264025"/>
          <p14:tracePt t="28010" x="7618413" y="4281488"/>
          <p14:tracePt t="28019" x="7493000" y="4322763"/>
          <p14:tracePt t="28035" x="7207250" y="4389438"/>
          <p14:tracePt t="28054" x="6880225" y="4457700"/>
          <p14:tracePt t="28056" x="6788150" y="4473575"/>
          <p14:tracePt t="28057" x="6762750" y="4491038"/>
          <p14:tracePt t="28060" x="6737350" y="4491038"/>
          <p14:tracePt t="28061" x="6696075" y="4498975"/>
          <p14:tracePt t="28062" x="6670675" y="4498975"/>
          <p14:tracePt t="28063" x="6662738" y="4506913"/>
          <p14:tracePt t="28064" x="6629400" y="4506913"/>
          <p14:tracePt t="28069" x="6553200" y="4516438"/>
          <p14:tracePt t="28089" x="6208713" y="4557713"/>
          <p14:tracePt t="28091" x="6075363" y="4591050"/>
          <p14:tracePt t="28093" x="6032500" y="4591050"/>
          <p14:tracePt t="28095" x="5957888" y="4600575"/>
          <p14:tracePt t="28097" x="5907088" y="4616450"/>
          <p14:tracePt t="28098" x="5881688" y="4616450"/>
          <p14:tracePt t="28099" x="5865813" y="4616450"/>
          <p14:tracePt t="28100" x="5840413" y="4616450"/>
          <p14:tracePt t="28101" x="5822950" y="4624388"/>
          <p14:tracePt t="28105" x="5715000" y="4633913"/>
          <p14:tracePt t="28106" x="5697538" y="4633913"/>
          <p14:tracePt t="28107" x="5672138" y="4641850"/>
          <p14:tracePt t="28109" x="5621338" y="4641850"/>
          <p14:tracePt t="28121" x="5403850" y="4667250"/>
          <p14:tracePt t="28124" x="5278438" y="4675188"/>
          <p14:tracePt t="28126" x="5227638" y="4684713"/>
          <p14:tracePt t="28128" x="5151438" y="4684713"/>
          <p14:tracePt t="28130" x="5102225" y="4700588"/>
          <p14:tracePt t="28131" x="5076825" y="4700588"/>
          <p14:tracePt t="28132" x="5043488" y="4700588"/>
          <p14:tracePt t="28133" x="5026025" y="4700588"/>
          <p14:tracePt t="28136" x="4941888" y="4700588"/>
          <p14:tracePt t="28138" x="4892675" y="4708525"/>
          <p14:tracePt t="28139" x="4867275" y="4708525"/>
          <p14:tracePt t="28140" x="4833938" y="4708525"/>
          <p14:tracePt t="28141" x="4816475" y="4708525"/>
          <p14:tracePt t="28142" x="4783138" y="4708525"/>
          <p14:tracePt t="28152" x="4540250" y="4718050"/>
          <p14:tracePt t="28153" x="4471988" y="4718050"/>
          <p14:tracePt t="28169" x="4103688" y="4725988"/>
          <p14:tracePt t="28170" x="4019550" y="4743450"/>
          <p14:tracePt t="28186" x="3633788" y="4743450"/>
          <p14:tracePt t="28187" x="3549650" y="4743450"/>
          <p14:tracePt t="28188" x="3516313" y="4743450"/>
          <p14:tracePt t="28202" x="3189288" y="4733925"/>
          <p14:tracePt t="28219" x="2819400" y="4718050"/>
          <p14:tracePt t="28220" x="2760663" y="4718050"/>
          <p14:tracePt t="28221" x="2735263" y="4718050"/>
          <p14:tracePt t="28235" x="2508250" y="4700588"/>
          <p14:tracePt t="28236" x="2459038" y="4700588"/>
          <p14:tracePt t="28238" x="2433638" y="4700588"/>
          <p14:tracePt t="28240" x="2400300" y="4700588"/>
          <p14:tracePt t="28241" x="2390775" y="4692650"/>
          <p14:tracePt t="28242" x="2374900" y="4692650"/>
          <p14:tracePt t="28252" x="2257425" y="4684713"/>
          <p14:tracePt t="28269" x="2089150" y="4675188"/>
          <p14:tracePt t="28270" x="2063750" y="4675188"/>
          <p14:tracePt t="28271" x="2055813" y="4675188"/>
          <p14:tracePt t="28272" x="2047875" y="4675188"/>
          <p14:tracePt t="28286" x="1955800" y="4675188"/>
          <p14:tracePt t="28303" x="1795463" y="4675188"/>
          <p14:tracePt t="28303" x="1770063" y="4684713"/>
          <p14:tracePt t="28319" x="1670050" y="4700588"/>
          <p14:tracePt t="28320" x="1644650" y="4700588"/>
          <p14:tracePt t="28321" x="1636713" y="4700588"/>
          <p14:tracePt t="28336" x="1544638" y="4708525"/>
          <p14:tracePt t="28337" x="1544638" y="4718050"/>
          <p14:tracePt t="28352" x="1476375" y="4718050"/>
          <p14:tracePt t="28353" x="1460500" y="4718050"/>
          <p14:tracePt t="28369" x="1409700" y="4718050"/>
          <p14:tracePt t="28386" x="1350963" y="4725988"/>
          <p14:tracePt t="28387" x="1343025" y="4725988"/>
          <p14:tracePt t="28388" x="1333500" y="4725988"/>
          <p14:tracePt t="28402" x="1266825" y="4725988"/>
          <p14:tracePt t="28403" x="1250950" y="4725988"/>
          <p14:tracePt t="28406" x="1225550" y="4725988"/>
          <p14:tracePt t="28419" x="1157288" y="4725988"/>
          <p14:tracePt t="28420" x="1141413" y="4725988"/>
          <p14:tracePt t="28436" x="1031875" y="4743450"/>
          <p14:tracePt t="28437" x="998538" y="4743450"/>
          <p14:tracePt t="28452" x="881063" y="4743450"/>
          <p14:tracePt t="28469" x="738188" y="4743450"/>
          <p14:tracePt t="28470" x="712788" y="4743450"/>
          <p14:tracePt t="28486" x="595313" y="4733925"/>
          <p14:tracePt t="28487" x="587375" y="4733925"/>
          <p14:tracePt t="28488" x="579438" y="4733925"/>
          <p14:tracePt t="28489" x="579438" y="4725988"/>
          <p14:tracePt t="28490" x="569913" y="4725988"/>
          <p14:tracePt t="28491" x="554038" y="4725988"/>
          <p14:tracePt t="28503" x="503238" y="4725988"/>
          <p14:tracePt t="28519" x="452438" y="4718050"/>
          <p14:tracePt t="28536" x="444500" y="4718050"/>
          <p14:tracePt t="28712" x="469900" y="4700588"/>
          <p14:tracePt t="28715" x="487363" y="4700588"/>
          <p14:tracePt t="28717" x="495300" y="4692650"/>
          <p14:tracePt t="28719" x="511175" y="4692650"/>
          <p14:tracePt t="28723" x="536575" y="4692650"/>
          <p14:tracePt t="28736" x="620713" y="4675188"/>
          <p14:tracePt t="28753" x="788988" y="4659313"/>
          <p14:tracePt t="28754" x="822325" y="4659313"/>
          <p14:tracePt t="28755" x="830263" y="4659313"/>
          <p14:tracePt t="28769" x="1023938" y="4649788"/>
          <p14:tracePt t="28770" x="1074738" y="4649788"/>
          <p14:tracePt t="28772" x="1082675" y="4649788"/>
          <p14:tracePt t="28774" x="1108075" y="4649788"/>
          <p14:tracePt t="28775" x="1141413" y="4649788"/>
          <p14:tracePt t="28776" x="1149350" y="4649788"/>
          <p14:tracePt t="28786" x="1292225" y="4649788"/>
          <p14:tracePt t="28787" x="1333500" y="4649788"/>
          <p14:tracePt t="28802" x="1560513" y="4659313"/>
          <p14:tracePt t="28804" x="1603375" y="4659313"/>
          <p14:tracePt t="28805" x="1611313" y="4659313"/>
          <p14:tracePt t="28808" x="1644650" y="4659313"/>
          <p14:tracePt t="28809" x="1652588" y="4667250"/>
          <p14:tracePt t="28809" x="1662113" y="4667250"/>
          <p14:tracePt t="28819" x="1728788" y="4667250"/>
          <p14:tracePt t="28820" x="1744663" y="4667250"/>
          <p14:tracePt t="28821" x="1754188" y="4667250"/>
          <p14:tracePt t="28836" x="1787525" y="4667250"/>
          <p14:tracePt t="29014" x="1795463" y="4667250"/>
          <p14:tracePt t="29023" x="1812925" y="4667250"/>
          <p14:tracePt t="29025" x="1812925" y="4659313"/>
          <p14:tracePt t="29032" x="1812925" y="4649788"/>
          <p14:tracePt t="29037" x="1820863" y="4649788"/>
          <p14:tracePt t="29053" x="1828800" y="4641850"/>
          <p14:tracePt t="29054" x="1838325" y="4641850"/>
          <p14:tracePt t="29070" x="1854200" y="4616450"/>
          <p14:tracePt t="29086" x="1862138" y="4600575"/>
          <p14:tracePt t="29103" x="1871663" y="4575175"/>
          <p14:tracePt t="29119" x="1905000" y="4557713"/>
          <p14:tracePt t="29120" x="1920875" y="4549775"/>
          <p14:tracePt t="29136" x="1989138" y="4516438"/>
          <p14:tracePt t="29137" x="1997075" y="4516438"/>
          <p14:tracePt t="29138" x="2005013" y="4516438"/>
          <p14:tracePt t="29153" x="2132013" y="4483100"/>
          <p14:tracePt t="29170" x="2298700" y="4465638"/>
          <p14:tracePt t="29170" x="2332038" y="4465638"/>
          <p14:tracePt t="29186" x="2508250" y="4440238"/>
          <p14:tracePt t="29187" x="2543175" y="4440238"/>
          <p14:tracePt t="29188" x="2551113" y="4440238"/>
          <p14:tracePt t="29189" x="2566988" y="4440238"/>
          <p14:tracePt t="29203" x="2752725" y="4440238"/>
          <p14:tracePt t="29204" x="2778125" y="4440238"/>
          <p14:tracePt t="29219" x="2954338" y="4432300"/>
          <p14:tracePt t="29221" x="2987675" y="4432300"/>
          <p14:tracePt t="29222" x="2995613" y="4432300"/>
          <p14:tracePt t="29223" x="3003550" y="4432300"/>
          <p14:tracePt t="29236" x="3113088" y="4424363"/>
          <p14:tracePt t="29237" x="3121025" y="4424363"/>
          <p14:tracePt t="29238" x="3130550" y="4424363"/>
          <p14:tracePt t="29254" x="3205163" y="4406900"/>
          <p14:tracePt t="29270" x="3255963" y="4398963"/>
          <p14:tracePt t="29287" x="3263900" y="4398963"/>
          <p14:tracePt t="29336" x="3281363" y="4398963"/>
          <p14:tracePt t="29338" x="3289300" y="4398963"/>
          <p14:tracePt t="29353" x="3322638" y="4389438"/>
          <p14:tracePt t="29354" x="3330575" y="4389438"/>
          <p14:tracePt t="29370" x="3381375" y="4389438"/>
          <p14:tracePt t="29371" x="3389313" y="4389438"/>
          <p14:tracePt t="29387" x="3465513" y="4389438"/>
          <p14:tracePt t="29388" x="3473450" y="4389438"/>
          <p14:tracePt t="29403" x="3582988" y="4432300"/>
          <p14:tracePt t="29404" x="3590925" y="4448175"/>
          <p14:tracePt t="29405" x="3600450" y="4448175"/>
          <p14:tracePt t="29406" x="3616325" y="4448175"/>
          <p14:tracePt t="29419" x="3700463" y="4473575"/>
          <p14:tracePt t="29420" x="3725863" y="4491038"/>
          <p14:tracePt t="29437" x="3825875" y="4516438"/>
          <p14:tracePt t="29454" x="3927475" y="4549775"/>
          <p14:tracePt t="29455" x="3952875" y="4549775"/>
          <p14:tracePt t="29456" x="3960813" y="4549775"/>
          <p14:tracePt t="29457" x="3960813" y="4557713"/>
          <p14:tracePt t="29458" x="3968750" y="4557713"/>
          <p14:tracePt t="29470" x="4019550" y="4557713"/>
          <p14:tracePt t="29487" x="4129088" y="4575175"/>
          <p14:tracePt t="29488" x="4137025" y="4575175"/>
          <p14:tracePt t="29504" x="4211638" y="4565650"/>
          <p14:tracePt t="29520" x="4313238" y="4565650"/>
          <p14:tracePt t="29521" x="4338638" y="4565650"/>
          <p14:tracePt t="29522" x="4346575" y="4565650"/>
          <p14:tracePt t="29537" x="4471988" y="4557713"/>
          <p14:tracePt t="29538" x="4505325" y="4557713"/>
          <p14:tracePt t="29553" x="4681538" y="4549775"/>
          <p14:tracePt t="29554" x="4716463" y="4549775"/>
          <p14:tracePt t="29555" x="4732338" y="4549775"/>
          <p14:tracePt t="29557" x="4749800" y="4549775"/>
          <p14:tracePt t="29559" x="4765675" y="4549775"/>
          <p14:tracePt t="29559" x="4791075" y="4549775"/>
          <p14:tracePt t="29570" x="4900613" y="4532313"/>
          <p14:tracePt t="29571" x="4933950" y="4524375"/>
          <p14:tracePt t="29587" x="5135563" y="4516438"/>
          <p14:tracePt t="29603" x="5386388" y="4483100"/>
          <p14:tracePt t="29604" x="5429250" y="4473575"/>
          <p14:tracePt t="29606" x="5437188" y="4473575"/>
          <p14:tracePt t="29608" x="5462588" y="4473575"/>
          <p14:tracePt t="29609" x="5480050" y="4465638"/>
          <p14:tracePt t="29610" x="5503863" y="4465638"/>
          <p14:tracePt t="29611" x="5513388" y="4448175"/>
          <p14:tracePt t="29620" x="5613400" y="4432300"/>
          <p14:tracePt t="29621" x="5638800" y="4424363"/>
          <p14:tracePt t="29621" x="5646738" y="4424363"/>
          <p14:tracePt t="29637" x="5797550" y="4381500"/>
          <p14:tracePt t="29638" x="5815013" y="4365625"/>
          <p14:tracePt t="29639" x="5840413" y="4365625"/>
          <p14:tracePt t="29640" x="5840413" y="4356100"/>
          <p14:tracePt t="29641" x="5856288" y="4348163"/>
          <p14:tracePt t="29642" x="5865813" y="4348163"/>
          <p14:tracePt t="29644" x="5891213" y="4348163"/>
          <p14:tracePt t="29644" x="5899150" y="4340225"/>
          <p14:tracePt t="29653" x="5973763" y="4314825"/>
          <p14:tracePt t="29654" x="5991225" y="4306888"/>
          <p14:tracePt t="29670" x="6134100" y="4264025"/>
          <p14:tracePt t="29671" x="6149975" y="4264025"/>
          <p14:tracePt t="29672" x="6159500" y="4256088"/>
          <p14:tracePt t="29687" x="6276975" y="4222750"/>
          <p14:tracePt t="29688" x="6284913" y="4213225"/>
          <p14:tracePt t="29689" x="6300788" y="4213225"/>
          <p14:tracePt t="29704" x="6394450" y="4179888"/>
          <p14:tracePt t="29721" x="6486525" y="4138613"/>
          <p14:tracePt t="29737" x="6553200" y="4113213"/>
          <p14:tracePt t="29738" x="6561138" y="4105275"/>
          <p14:tracePt t="29754" x="6604000" y="4087813"/>
          <p14:tracePt t="29754" x="6611938" y="4087813"/>
          <p14:tracePt t="29770" x="6653213" y="4071938"/>
          <p14:tracePt t="29787" x="6688138" y="4062413"/>
          <p14:tracePt t="29787" x="6696075" y="4062413"/>
          <p14:tracePt t="29804" x="6721475" y="4054475"/>
          <p14:tracePt t="29820" x="6729413" y="4054475"/>
          <p14:tracePt t="30347" x="6721475" y="4054475"/>
          <p14:tracePt t="30380" x="6721475" y="4071938"/>
          <p14:tracePt t="30389" x="6711950" y="4079875"/>
          <p14:tracePt t="30393" x="6711950" y="4087813"/>
          <p14:tracePt t="30405" x="6711950" y="4095750"/>
          <p14:tracePt t="30406" x="6711950" y="4113213"/>
          <p14:tracePt t="30421" x="6711950" y="4130675"/>
          <p14:tracePt t="30438" x="6711950" y="4164013"/>
          <p14:tracePt t="30454" x="6711950" y="4179888"/>
          <p14:tracePt t="30455" x="6711950" y="4197350"/>
          <p14:tracePt t="30477" x="6711950" y="4205288"/>
          <p14:tracePt t="30494" x="6711950" y="4213225"/>
          <p14:tracePt t="30506" x="6711950" y="4222750"/>
          <p14:tracePt t="30521" x="6711950" y="4248150"/>
          <p14:tracePt t="30537" x="6711950" y="4264025"/>
          <p14:tracePt t="30555" x="6721475" y="4289425"/>
          <p14:tracePt t="30571" x="6729413" y="4297363"/>
          <p14:tracePt t="30588" x="6737350" y="4306888"/>
          <p14:tracePt t="30614" x="6746875" y="4306888"/>
          <p14:tracePt t="30621" x="6762750" y="4306888"/>
          <p14:tracePt t="30638" x="6813550" y="4322763"/>
          <p14:tracePt t="30638" x="6821488" y="4322763"/>
          <p14:tracePt t="30654" x="6897688" y="4330700"/>
          <p14:tracePt t="30671" x="6981825" y="4340225"/>
          <p14:tracePt t="30672" x="6997700" y="4340225"/>
          <p14:tracePt t="30688" x="7064375" y="4340225"/>
          <p14:tracePt t="30689" x="7081838" y="4340225"/>
          <p14:tracePt t="30705" x="7123113" y="4340225"/>
          <p14:tracePt t="30706" x="7140575" y="4340225"/>
          <p14:tracePt t="30721" x="7165975" y="4340225"/>
          <p14:tracePt t="30723" x="7181850" y="4340225"/>
          <p14:tracePt t="30738" x="7207250" y="4340225"/>
          <p14:tracePt t="30738" x="7224713" y="4340225"/>
          <p14:tracePt t="30755" x="7250113" y="4340225"/>
          <p14:tracePt t="30755" x="7265988" y="4340225"/>
          <p14:tracePt t="30771" x="7316788" y="4340225"/>
          <p14:tracePt t="30788" x="7400925" y="4348163"/>
          <p14:tracePt t="30805" x="7475538" y="4365625"/>
          <p14:tracePt t="30805" x="7493000" y="4365625"/>
          <p14:tracePt t="30821" x="7559675" y="4373563"/>
          <p14:tracePt t="30838" x="7643813" y="4373563"/>
          <p14:tracePt t="30839" x="7651750" y="4373563"/>
          <p14:tracePt t="30854" x="7694613" y="4373563"/>
          <p14:tracePt t="30856" x="7702550" y="4373563"/>
          <p14:tracePt t="30872" x="7727950" y="4381500"/>
          <p14:tracePt t="30888" x="7778750" y="4381500"/>
          <p14:tracePt t="30905" x="7827963" y="4381500"/>
          <p14:tracePt t="30905" x="7837488" y="4381500"/>
          <p14:tracePt t="30921" x="7878763" y="4381500"/>
          <p14:tracePt t="30937" x="7937500" y="4381500"/>
          <p14:tracePt t="30955" x="7980363" y="4381500"/>
          <p14:tracePt t="30955" x="7988300" y="4381500"/>
          <p14:tracePt t="30971" x="8029575" y="4365625"/>
          <p14:tracePt t="30972" x="8039100" y="4365625"/>
          <p14:tracePt t="30988" x="8080375" y="4356100"/>
          <p14:tracePt t="30989" x="8088313" y="4356100"/>
          <p14:tracePt t="31004" x="8156575" y="4356100"/>
          <p14:tracePt t="31005" x="8164513" y="4356100"/>
          <p14:tracePt t="31021" x="8248650" y="4356100"/>
          <p14:tracePt t="31022" x="8256588" y="4356100"/>
          <p14:tracePt t="31038" x="8356600" y="4356100"/>
          <p14:tracePt t="31055" x="8458200" y="4348163"/>
          <p14:tracePt t="31071" x="8575675" y="4348163"/>
          <p14:tracePt t="31072" x="8583613" y="4348163"/>
          <p14:tracePt t="31073" x="8591550" y="4348163"/>
          <p14:tracePt t="31088" x="8667750" y="4348163"/>
          <p14:tracePt t="31089" x="8675688" y="4348163"/>
          <p14:tracePt t="31105" x="8734425" y="4348163"/>
          <p14:tracePt t="31106" x="8751888" y="4348163"/>
          <p14:tracePt t="31121" x="8793163" y="4365625"/>
          <p14:tracePt t="31138" x="8826500" y="4373563"/>
          <p14:tracePt t="31155" x="8843963" y="4373563"/>
          <p14:tracePt t="31156" x="8861425" y="4381500"/>
          <p14:tracePt t="34638" x="8861425" y="4389438"/>
          <p14:tracePt t="34641" x="8851900" y="4389438"/>
          <p14:tracePt t="34642" x="8851900" y="4406900"/>
          <p14:tracePt t="34658" x="8818563" y="4424363"/>
          <p14:tracePt t="34674" x="8793163" y="4448175"/>
          <p14:tracePt t="34675" x="8777288" y="4457700"/>
          <p14:tracePt t="34691" x="8751888" y="4473575"/>
          <p14:tracePt t="34708" x="8726488" y="4516438"/>
          <p14:tracePt t="34708" x="8718550" y="4532313"/>
          <p14:tracePt t="34724" x="8693150" y="4583113"/>
          <p14:tracePt t="34741" x="8675688" y="4641850"/>
          <p14:tracePt t="34758" x="8634413" y="4708525"/>
          <p14:tracePt t="34758" x="8634413" y="4718050"/>
          <p14:tracePt t="34774" x="8591550" y="4784725"/>
          <p14:tracePt t="34775" x="8583613" y="4802188"/>
          <p14:tracePt t="34777" x="8567738" y="4802188"/>
          <p14:tracePt t="34791" x="8542338" y="4876800"/>
          <p14:tracePt t="34808" x="8483600" y="4978400"/>
          <p14:tracePt t="34809" x="8474075" y="5002213"/>
          <p14:tracePt t="34810" x="8474075" y="5011738"/>
          <p14:tracePt t="34812" x="8466138" y="5037138"/>
          <p14:tracePt t="34813" x="8458200" y="5045075"/>
          <p14:tracePt t="34813" x="8458200" y="5053013"/>
          <p14:tracePt t="34824" x="8399463" y="5162550"/>
          <p14:tracePt t="34825" x="8391525" y="5187950"/>
          <p14:tracePt t="34827" x="8382000" y="5203825"/>
          <p14:tracePt t="34828" x="8374063" y="5213350"/>
          <p14:tracePt t="34830" x="8356600" y="5229225"/>
          <p14:tracePt t="34831" x="8348663" y="5246688"/>
          <p14:tracePt t="34841" x="8274050" y="5356225"/>
          <p14:tracePt t="34842" x="8264525" y="5380038"/>
          <p14:tracePt t="34843" x="8256588" y="5389563"/>
          <p14:tracePt t="34858" x="8147050" y="5540375"/>
          <p14:tracePt t="34875" x="7996238" y="5732463"/>
          <p14:tracePt t="34891" x="7845425" y="5926138"/>
          <p14:tracePt t="34892" x="7827963" y="5943600"/>
          <p14:tracePt t="34892" x="7812088" y="5959475"/>
          <p14:tracePt t="34908" x="7702550" y="6086475"/>
          <p14:tracePt t="34925" x="7585075" y="6211888"/>
          <p14:tracePt t="34926" x="7559675" y="6227763"/>
          <p14:tracePt t="34941" x="7518400" y="6303963"/>
          <p14:tracePt t="34942" x="7518400" y="6321425"/>
          <p14:tracePt t="34958" x="7510463" y="6388100"/>
          <p14:tracePt t="34958" x="7510463" y="6396038"/>
          <p14:tracePt t="34975" x="7518400" y="6429375"/>
          <p14:tracePt t="34992" x="7518400" y="6438900"/>
          <p14:tracePt t="35008" x="7526338" y="6438900"/>
          <p14:tracePt t="35146" x="7534275" y="6438900"/>
          <p14:tracePt t="35148" x="7534275" y="6446838"/>
          <p14:tracePt t="35151" x="7543800" y="6446838"/>
          <p14:tracePt t="35158" x="7569200" y="6462713"/>
          <p14:tracePt t="35163" x="7585075" y="6472238"/>
          <p14:tracePt t="35175" x="7610475" y="6480175"/>
          <p14:tracePt t="35192" x="7661275" y="6488113"/>
          <p14:tracePt t="35193" x="7686675" y="6505575"/>
          <p14:tracePt t="35208" x="7745413" y="6513513"/>
          <p14:tracePt t="35225" x="7820025" y="6513513"/>
          <p14:tracePt t="35225" x="7827963" y="6521450"/>
          <p14:tracePt t="35241" x="7912100" y="6521450"/>
          <p14:tracePt t="35242" x="7937500" y="6521450"/>
          <p14:tracePt t="35243" x="7945438" y="6521450"/>
          <p14:tracePt t="35258" x="8021638" y="6521450"/>
          <p14:tracePt t="35259" x="8029575" y="6521450"/>
          <p14:tracePt t="35260" x="8039100" y="6521450"/>
          <p14:tracePt t="35275" x="8113713" y="6521450"/>
          <p14:tracePt t="35292" x="8205788" y="6521450"/>
          <p14:tracePt t="35293" x="8231188" y="6521450"/>
          <p14:tracePt t="35308" x="8332788" y="6505575"/>
          <p14:tracePt t="35309" x="8356600" y="6497638"/>
          <p14:tracePt t="35325" x="8491538" y="6454775"/>
          <p14:tracePt t="35325" x="8509000" y="6446838"/>
          <p14:tracePt t="35342" x="8675688" y="6370638"/>
          <p14:tracePt t="35342" x="8709025" y="6354763"/>
          <p14:tracePt t="35358" x="8861425" y="6253163"/>
          <p14:tracePt t="35359" x="8902700" y="6237288"/>
          <p14:tracePt t="35361" x="8902700" y="6227763"/>
          <p14:tracePt t="35363" x="8902700" y="6211888"/>
          <p14:tracePt t="35364" x="8928100" y="6194425"/>
          <p14:tracePt t="35375" x="9002713" y="6119813"/>
          <p14:tracePt t="35376" x="9037638" y="6102350"/>
          <p14:tracePt t="35392" x="9137650" y="5976938"/>
          <p14:tracePt t="35393" x="9163050" y="5943600"/>
          <p14:tracePt t="35409" x="9237663" y="5816600"/>
          <p14:tracePt t="35425" x="9288463" y="5657850"/>
          <p14:tracePt t="35426" x="9296400" y="5624513"/>
          <p14:tracePt t="35427" x="9305925" y="5614988"/>
          <p14:tracePt t="35428" x="9305925" y="5607050"/>
          <p14:tracePt t="35430" x="9305925" y="5599113"/>
          <p14:tracePt t="35431" x="9305925" y="5565775"/>
          <p14:tracePt t="35432" x="9305925" y="5556250"/>
          <p14:tracePt t="35434" x="9305925" y="5532438"/>
          <p14:tracePt t="35435" x="9305925" y="5514975"/>
          <p14:tracePt t="35441" x="9321800" y="5448300"/>
          <p14:tracePt t="35442" x="9321800" y="5405438"/>
          <p14:tracePt t="35459" x="9321800" y="5178425"/>
          <p14:tracePt t="35460" x="9321800" y="5119688"/>
          <p14:tracePt t="35475" x="9280525" y="4860925"/>
          <p14:tracePt t="35491" x="9221788" y="4565650"/>
          <p14:tracePt t="35492" x="9213850" y="4516438"/>
          <p14:tracePt t="35493" x="9213850" y="4506913"/>
          <p14:tracePt t="35495" x="9196388" y="4483100"/>
          <p14:tracePt t="35497" x="9196388" y="4465638"/>
          <p14:tracePt t="35498" x="9196388" y="4448175"/>
          <p14:tracePt t="35508" x="9170988" y="4322763"/>
          <p14:tracePt t="35509" x="9155113" y="4306888"/>
          <p14:tracePt t="35525" x="9137650" y="4171950"/>
          <p14:tracePt t="35526" x="9129713" y="4138613"/>
          <p14:tracePt t="35541" x="9104313" y="4021138"/>
          <p14:tracePt t="35542" x="9104313" y="4003675"/>
          <p14:tracePt t="35559" x="9096375" y="3878263"/>
          <p14:tracePt t="35575" x="9070975" y="3752850"/>
          <p14:tracePt t="35592" x="9061450" y="3635375"/>
          <p14:tracePt t="35593" x="9061450" y="3625850"/>
          <p14:tracePt t="35594" x="9061450" y="3609975"/>
          <p14:tracePt t="35608" x="9061450" y="3567113"/>
          <p14:tracePt t="36525" x="9061450" y="3576638"/>
          <p14:tracePt t="36528" x="9061450" y="3584575"/>
          <p14:tracePt t="36529" x="9061450" y="3592513"/>
          <p14:tracePt t="36543" x="9053513" y="3635375"/>
          <p14:tracePt t="36560" x="9020175" y="3668713"/>
          <p14:tracePt t="36576" x="8986838" y="3694113"/>
          <p14:tracePt t="36593" x="8961438" y="3702050"/>
          <p14:tracePt t="36594" x="8943975" y="3709988"/>
          <p14:tracePt t="36610" x="8936038" y="3709988"/>
          <p14:tracePt t="36626" x="8928100" y="3717925"/>
          <p14:tracePt t="36718" x="8928100" y="3709988"/>
          <p14:tracePt t="36726" x="8928100" y="3684588"/>
          <p14:tracePt t="36731" x="8928100" y="3676650"/>
          <p14:tracePt t="36733" x="8928100" y="3668713"/>
          <p14:tracePt t="36743" x="8928100" y="3651250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8080B54-E738-5003-1BD5-2F19C7B18656}"/>
              </a:ext>
            </a:extLst>
          </p:cNvPr>
          <p:cNvSpPr/>
          <p:nvPr/>
        </p:nvSpPr>
        <p:spPr bwMode="auto">
          <a:xfrm>
            <a:off x="643467" y="1513690"/>
            <a:ext cx="3767463" cy="1127189"/>
          </a:xfrm>
          <a:prstGeom prst="wedgeRoundRectCallout">
            <a:avLst>
              <a:gd name="adj1" fmla="val 44384"/>
              <a:gd name="adj2" fmla="val 12989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96112" fontAlgn="base">
              <a:spcBef>
                <a:spcPct val="0"/>
              </a:spcBef>
              <a:spcAft>
                <a:spcPts val="600"/>
              </a:spcAft>
            </a:pPr>
            <a:r>
              <a:rPr lang="tr-TR" sz="3136" kern="1200" dirty="0">
                <a:solidFill>
                  <a:schemeClr val="dk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Beni </a:t>
            </a:r>
            <a:r>
              <a:rPr lang="tr-TR" sz="3136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seviyor musun?</a:t>
            </a:r>
            <a:endParaRPr lang="en-US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4FCB006-CF2D-C8FE-BBD9-38F42972C4AF}"/>
              </a:ext>
            </a:extLst>
          </p:cNvPr>
          <p:cNvSpPr/>
          <p:nvPr/>
        </p:nvSpPr>
        <p:spPr bwMode="auto">
          <a:xfrm>
            <a:off x="8420559" y="1064638"/>
            <a:ext cx="2880553" cy="905199"/>
          </a:xfrm>
          <a:prstGeom prst="wedgeRoundRectCallout">
            <a:avLst>
              <a:gd name="adj1" fmla="val -62472"/>
              <a:gd name="adj2" fmla="val 13532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96112" fontAlgn="base">
              <a:spcBef>
                <a:spcPct val="0"/>
              </a:spcBef>
              <a:spcAft>
                <a:spcPts val="600"/>
              </a:spcAft>
            </a:pPr>
            <a:r>
              <a:rPr lang="tr-TR" sz="2744" kern="1200">
                <a:solidFill>
                  <a:schemeClr val="dk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Beni</a:t>
            </a:r>
            <a:r>
              <a:rPr lang="tr-TR" sz="2744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düşünüyor musun?</a:t>
            </a:r>
            <a:endParaRPr lang="en-US" sz="2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5A8828F-8F06-A5DB-77A0-A2B90539946F}"/>
              </a:ext>
            </a:extLst>
          </p:cNvPr>
          <p:cNvSpPr/>
          <p:nvPr/>
        </p:nvSpPr>
        <p:spPr bwMode="auto">
          <a:xfrm>
            <a:off x="5020229" y="981347"/>
            <a:ext cx="2791031" cy="1087519"/>
          </a:xfrm>
          <a:prstGeom prst="wedgeRoundRectCallout">
            <a:avLst>
              <a:gd name="adj1" fmla="val -14813"/>
              <a:gd name="adj2" fmla="val 12663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96112" fontAlgn="base">
              <a:spcBef>
                <a:spcPct val="0"/>
              </a:spcBef>
              <a:spcAft>
                <a:spcPts val="600"/>
              </a:spcAft>
            </a:pPr>
            <a:r>
              <a:rPr lang="tr-TR" sz="2744" kern="1200">
                <a:solidFill>
                  <a:schemeClr val="dk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Beni </a:t>
            </a:r>
            <a:r>
              <a:rPr lang="tr-TR" sz="2744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görüyor musun?</a:t>
            </a:r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5642EDD-0A8D-5586-75C5-AAB7CEADB7AC}"/>
              </a:ext>
            </a:extLst>
          </p:cNvPr>
          <p:cNvSpPr/>
          <p:nvPr/>
        </p:nvSpPr>
        <p:spPr bwMode="auto">
          <a:xfrm>
            <a:off x="8359214" y="3244345"/>
            <a:ext cx="3189319" cy="905199"/>
          </a:xfrm>
          <a:prstGeom prst="wedgeRoundRectCallout">
            <a:avLst>
              <a:gd name="adj1" fmla="val -89562"/>
              <a:gd name="adj2" fmla="val 6358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96112" fontAlgn="base">
              <a:spcBef>
                <a:spcPct val="0"/>
              </a:spcBef>
              <a:spcAft>
                <a:spcPts val="600"/>
              </a:spcAft>
            </a:pPr>
            <a:r>
              <a:rPr lang="tr-TR" sz="2352" kern="1200">
                <a:solidFill>
                  <a:schemeClr val="dk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Beni </a:t>
            </a:r>
            <a:r>
              <a:rPr lang="tr-TR" sz="2352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neden ittin?</a:t>
            </a:r>
            <a:endParaRPr lang="en-US" sz="24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C31CFA12-00D2-E635-1958-85C3164D3763}"/>
              </a:ext>
            </a:extLst>
          </p:cNvPr>
          <p:cNvSpPr/>
          <p:nvPr/>
        </p:nvSpPr>
        <p:spPr bwMode="auto">
          <a:xfrm>
            <a:off x="5936298" y="4971453"/>
            <a:ext cx="4082448" cy="905199"/>
          </a:xfrm>
          <a:prstGeom prst="wedgeRoundRectCallout">
            <a:avLst>
              <a:gd name="adj1" fmla="val -47143"/>
              <a:gd name="adj2" fmla="val -12989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96112" fontAlgn="base">
              <a:spcBef>
                <a:spcPct val="0"/>
              </a:spcBef>
              <a:spcAft>
                <a:spcPts val="600"/>
              </a:spcAft>
            </a:pPr>
            <a:r>
              <a:rPr lang="tr-TR" sz="2744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Lütfen </a:t>
            </a:r>
            <a:r>
              <a:rPr lang="tr-TR" sz="2744" kern="1200">
                <a:solidFill>
                  <a:schemeClr val="dk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beni </a:t>
            </a:r>
            <a:r>
              <a:rPr lang="tr-TR" sz="2744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affet?</a:t>
            </a:r>
            <a:endParaRPr lang="en-US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6110939-0A27-6BC8-6EA3-75D1A911BA3C}"/>
              </a:ext>
            </a:extLst>
          </p:cNvPr>
          <p:cNvSpPr/>
          <p:nvPr/>
        </p:nvSpPr>
        <p:spPr bwMode="auto">
          <a:xfrm>
            <a:off x="643467" y="3722592"/>
            <a:ext cx="3484690" cy="905199"/>
          </a:xfrm>
          <a:prstGeom prst="wedgeRoundRectCallout">
            <a:avLst>
              <a:gd name="adj1" fmla="val 59801"/>
              <a:gd name="adj2" fmla="val -4180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96112" fontAlgn="base">
              <a:spcBef>
                <a:spcPct val="0"/>
              </a:spcBef>
              <a:spcAft>
                <a:spcPts val="600"/>
              </a:spcAft>
            </a:pPr>
            <a:r>
              <a:rPr lang="tr-TR" sz="2744" kern="1200">
                <a:solidFill>
                  <a:schemeClr val="dk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Beni</a:t>
            </a:r>
            <a:r>
              <a:rPr lang="tr-TR" sz="2744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çok şaşırttın.</a:t>
            </a:r>
            <a:endParaRPr lang="en-US" sz="2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5EA3E722-0B26-49B3-3B63-929D69798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362" y="3556236"/>
            <a:ext cx="2791031" cy="762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algn="ctr" defTabSz="896112" eaLnBrk="1" hangingPunct="1">
              <a:spcBef>
                <a:spcPct val="50000"/>
              </a:spcBef>
            </a:pPr>
            <a:r>
              <a:rPr lang="tr-TR" altLang="en-US" sz="4312" kern="120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beni</a:t>
            </a:r>
            <a:endParaRPr lang="en-US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CC370C-5C86-ABBC-723F-3B7A238F44FE}"/>
              </a:ext>
            </a:extLst>
          </p:cNvPr>
          <p:cNvSpPr txBox="1"/>
          <p:nvPr/>
        </p:nvSpPr>
        <p:spPr>
          <a:xfrm>
            <a:off x="505609" y="4789135"/>
            <a:ext cx="486245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Sevmek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love</a:t>
            </a:r>
            <a:endParaRPr lang="tr-TR" dirty="0"/>
          </a:p>
          <a:p>
            <a:r>
              <a:rPr lang="tr-TR" b="1" dirty="0"/>
              <a:t>Görmek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</a:t>
            </a:r>
            <a:endParaRPr lang="tr-TR" dirty="0"/>
          </a:p>
          <a:p>
            <a:r>
              <a:rPr lang="tr-TR" b="1" dirty="0"/>
              <a:t>Düşünmek</a:t>
            </a:r>
            <a:r>
              <a:rPr lang="tr-TR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think</a:t>
            </a:r>
            <a:endParaRPr lang="tr-TR" dirty="0"/>
          </a:p>
          <a:p>
            <a:r>
              <a:rPr lang="tr-TR" b="1" dirty="0"/>
              <a:t>İtmek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hit</a:t>
            </a:r>
          </a:p>
          <a:p>
            <a:r>
              <a:rPr lang="tr-TR" b="1" dirty="0"/>
              <a:t>Affet</a:t>
            </a:r>
            <a:r>
              <a:rPr lang="tr-TR" dirty="0"/>
              <a:t>: 	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forgive</a:t>
            </a:r>
            <a:endParaRPr lang="en-US" dirty="0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A6353C3-B105-DC0D-A235-375E59DF07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905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03"/>
    </mc:Choice>
    <mc:Fallback xmlns="">
      <p:transition spd="slow" advTm="35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83" x="8920163" y="3659188"/>
          <p14:tracePt t="1086" x="8894763" y="3668713"/>
          <p14:tracePt t="1089" x="8885238" y="3694113"/>
          <p14:tracePt t="1091" x="8861425" y="3702050"/>
          <p14:tracePt t="1098" x="8818563" y="3735388"/>
          <p14:tracePt t="1099" x="8810625" y="3735388"/>
          <p14:tracePt t="1100" x="8802688" y="3743325"/>
          <p14:tracePt t="1100" x="8793163" y="3743325"/>
          <p14:tracePt t="1101" x="8793163" y="3752850"/>
          <p14:tracePt t="1108" x="8751888" y="3760788"/>
          <p14:tracePt t="1109" x="8718550" y="3776663"/>
          <p14:tracePt t="1125" x="8542338" y="3827463"/>
          <p14:tracePt t="1141" x="8223250" y="3878263"/>
          <p14:tracePt t="1142" x="8180388" y="3886200"/>
          <p14:tracePt t="1158" x="7845425" y="3903663"/>
          <p14:tracePt t="1159" x="7761288" y="3903663"/>
          <p14:tracePt t="1175" x="7451725" y="3903663"/>
          <p14:tracePt t="1175" x="7383463" y="3903663"/>
          <p14:tracePt t="1176" x="7367588" y="3903663"/>
          <p14:tracePt t="1192" x="7073900" y="3903663"/>
          <p14:tracePt t="1192" x="7040563" y="3903663"/>
          <p14:tracePt t="1193" x="7015163" y="3903663"/>
          <p14:tracePt t="1208" x="6805613" y="3894138"/>
          <p14:tracePt t="1209" x="6780213" y="3894138"/>
          <p14:tracePt t="1225" x="6637338" y="3894138"/>
          <p14:tracePt t="1226" x="6619875" y="3894138"/>
          <p14:tracePt t="1241" x="6586538" y="3894138"/>
          <p14:tracePt t="1337" x="6578600" y="3894138"/>
          <p14:tracePt t="1339" x="6578600" y="3886200"/>
          <p14:tracePt t="1342" x="6570663" y="3886200"/>
          <p14:tracePt t="1358" x="6511925" y="3852863"/>
          <p14:tracePt t="1359" x="6494463" y="3852863"/>
          <p14:tracePt t="1375" x="6402388" y="3819525"/>
          <p14:tracePt t="1376" x="6369050" y="3811588"/>
          <p14:tracePt t="1392" x="6192838" y="3776663"/>
          <p14:tracePt t="1408" x="5915025" y="3717925"/>
          <p14:tracePt t="1425" x="5646738" y="3651250"/>
          <p14:tracePt t="1442" x="5487988" y="3635375"/>
          <p14:tracePt t="1458" x="5403850" y="3625850"/>
          <p14:tracePt t="1459" x="5395913" y="3625850"/>
          <p14:tracePt t="1476" x="5378450" y="3625850"/>
          <p14:tracePt t="1998" x="5386388" y="3625850"/>
          <p14:tracePt t="2001" x="5395913" y="3609975"/>
          <p14:tracePt t="2008" x="5403850" y="3609975"/>
          <p14:tracePt t="2009" x="5421313" y="3609975"/>
          <p14:tracePt t="2026" x="5445125" y="3600450"/>
          <p14:tracePt t="2042" x="5480050" y="3592513"/>
          <p14:tracePt t="2059" x="5487988" y="3592513"/>
          <p14:tracePt t="2114" x="5503863" y="3592513"/>
          <p14:tracePt t="2244" x="5495925" y="3592513"/>
          <p14:tracePt t="2271" x="5487988" y="3609975"/>
          <p14:tracePt t="2280" x="5487988" y="3617913"/>
          <p14:tracePt t="2343" x="5480050" y="3617913"/>
          <p14:tracePt t="2365" x="5487988" y="3617913"/>
          <p14:tracePt t="2377" x="5503863" y="3617913"/>
          <p14:tracePt t="2604" x="5503863" y="3609975"/>
          <p14:tracePt t="3031" x="5513388" y="3600450"/>
          <p14:tracePt t="3038" x="5513388" y="3592513"/>
          <p14:tracePt t="3045" x="5513388" y="3584575"/>
          <p14:tracePt t="3060" x="5513388" y="3567113"/>
          <p14:tracePt t="3076" x="5513388" y="3559175"/>
          <p14:tracePt t="3557" x="5503863" y="3559175"/>
          <p14:tracePt t="3581" x="5503863" y="3567113"/>
          <p14:tracePt t="3646" x="5495925" y="3567113"/>
          <p14:tracePt t="3721" x="5487988" y="3567113"/>
          <p14:tracePt t="3735" x="5487988" y="3576638"/>
          <p14:tracePt t="3757" x="5480050" y="3576638"/>
          <p14:tracePt t="3814" x="5462588" y="3576638"/>
          <p14:tracePt t="3823" x="5454650" y="3576638"/>
          <p14:tracePt t="3828" x="5445125" y="3576638"/>
          <p14:tracePt t="3844" x="5437188" y="3576638"/>
          <p14:tracePt t="3861" x="5437188" y="3567113"/>
          <p14:tracePt t="3879" x="5421313" y="3567113"/>
          <p14:tracePt t="4014" x="5421313" y="3559175"/>
          <p14:tracePt t="4016" x="5421313" y="3551238"/>
          <p14:tracePt t="4028" x="5421313" y="3525838"/>
          <p14:tracePt t="4044" x="5411788" y="3482975"/>
          <p14:tracePt t="4061" x="5411788" y="3475038"/>
          <p14:tracePt t="4062" x="5411788" y="3467100"/>
          <p14:tracePt t="4169" x="5403850" y="3467100"/>
          <p14:tracePt t="4342" x="5395913" y="3467100"/>
          <p14:tracePt t="4354" x="5378450" y="3467100"/>
          <p14:tracePt t="4381" x="5378450" y="3482975"/>
          <p14:tracePt t="4390" x="5370513" y="3482975"/>
          <p14:tracePt t="4413" x="5362575" y="3482975"/>
          <p14:tracePt t="4417" x="5362575" y="3492500"/>
          <p14:tracePt t="6114" x="5353050" y="3492500"/>
          <p14:tracePt t="6122" x="5337175" y="3492500"/>
          <p14:tracePt t="6124" x="5327650" y="3500438"/>
          <p14:tracePt t="6130" x="5319713" y="3500438"/>
          <p14:tracePt t="6132" x="5294313" y="3500438"/>
          <p14:tracePt t="6134" x="5294313" y="3508375"/>
          <p14:tracePt t="6135" x="5286375" y="3508375"/>
          <p14:tracePt t="6146" x="5268913" y="3525838"/>
          <p14:tracePt t="6146" x="5253038" y="3525838"/>
          <p14:tracePt t="6162" x="5210175" y="3533775"/>
          <p14:tracePt t="6179" x="5160963" y="3541713"/>
          <p14:tracePt t="6196" x="5143500" y="3541713"/>
          <p14:tracePt t="6196" x="5127625" y="3551238"/>
          <p14:tracePt t="6212" x="5118100" y="3551238"/>
          <p14:tracePt t="6213" x="5110163" y="3567113"/>
          <p14:tracePt t="6229" x="5084763" y="3567113"/>
          <p14:tracePt t="6246" x="5068888" y="3576638"/>
          <p14:tracePt t="6246" x="5059363" y="3576638"/>
          <p14:tracePt t="6262" x="5033963" y="3584575"/>
          <p14:tracePt t="6279" x="5018088" y="3584575"/>
          <p14:tracePt t="6296" x="4992688" y="3584575"/>
          <p14:tracePt t="6297" x="4984750" y="3584575"/>
          <p14:tracePt t="6312" x="4975225" y="3584575"/>
          <p14:tracePt t="6374" x="4959350" y="3584575"/>
          <p14:tracePt t="6380" x="4951413" y="3584575"/>
          <p14:tracePt t="6384" x="4941888" y="3584575"/>
          <p14:tracePt t="6396" x="4908550" y="3584575"/>
          <p14:tracePt t="6397" x="4900613" y="3584575"/>
          <p14:tracePt t="6398" x="4892675" y="3584575"/>
          <p14:tracePt t="6412" x="4824413" y="3584575"/>
          <p14:tracePt t="6413" x="4808538" y="3584575"/>
          <p14:tracePt t="6414" x="4791075" y="3584575"/>
          <p14:tracePt t="6429" x="4706938" y="3584575"/>
          <p14:tracePt t="6430" x="4681538" y="3584575"/>
          <p14:tracePt t="6446" x="4573588" y="3559175"/>
          <p14:tracePt t="6463" x="4405313" y="3541713"/>
          <p14:tracePt t="6464" x="4371975" y="3541713"/>
          <p14:tracePt t="6465" x="4364038" y="3541713"/>
          <p14:tracePt t="6466" x="4354513" y="3541713"/>
          <p14:tracePt t="6467" x="4346575" y="3525838"/>
          <p14:tracePt t="6468" x="4321175" y="3525838"/>
          <p14:tracePt t="6469" x="4313238" y="3525838"/>
          <p14:tracePt t="6479" x="4203700" y="3508375"/>
          <p14:tracePt t="6496" x="3952875" y="3459163"/>
          <p14:tracePt t="6496" x="3927475" y="3459163"/>
          <p14:tracePt t="6512" x="3675063" y="3398838"/>
          <p14:tracePt t="6513" x="3641725" y="3398838"/>
          <p14:tracePt t="6529" x="3389313" y="3375025"/>
          <p14:tracePt t="6530" x="3340100" y="3375025"/>
          <p14:tracePt t="6546" x="3071813" y="3340100"/>
          <p14:tracePt t="6562" x="2836863" y="3265488"/>
          <p14:tracePt t="6563" x="2794000" y="3248025"/>
          <p14:tracePt t="6564" x="2768600" y="3248025"/>
          <p14:tracePt t="6579" x="2609850" y="3206750"/>
          <p14:tracePt t="6580" x="2601913" y="3189288"/>
          <p14:tracePt t="6582" x="2584450" y="3189288"/>
          <p14:tracePt t="6585" x="2559050" y="3189288"/>
          <p14:tracePt t="6586" x="2551113" y="3181350"/>
          <p14:tracePt t="6586" x="2543175" y="3181350"/>
          <p14:tracePt t="6596" x="2474913" y="3163888"/>
          <p14:tracePt t="6597" x="2459038" y="3148013"/>
          <p14:tracePt t="6613" x="2332038" y="3122613"/>
          <p14:tracePt t="6614" x="2308225" y="3122613"/>
          <p14:tracePt t="6629" x="2224088" y="3089275"/>
          <p14:tracePt t="6646" x="2165350" y="3081338"/>
          <p14:tracePt t="6663" x="2147888" y="3081338"/>
          <p14:tracePt t="6737" x="2155825" y="3081338"/>
          <p14:tracePt t="6741" x="2165350" y="3081338"/>
          <p14:tracePt t="6747" x="2173288" y="3081338"/>
          <p14:tracePt t="6748" x="2198688" y="3081338"/>
          <p14:tracePt t="6764" x="2282825" y="3063875"/>
          <p14:tracePt t="6765" x="2298700" y="3063875"/>
          <p14:tracePt t="6779" x="2408238" y="3071813"/>
          <p14:tracePt t="6780" x="2425700" y="3081338"/>
          <p14:tracePt t="6781" x="2449513" y="3081338"/>
          <p14:tracePt t="6796" x="2609850" y="3114675"/>
          <p14:tracePt t="6797" x="2651125" y="3122613"/>
          <p14:tracePt t="6813" x="2870200" y="3173413"/>
          <p14:tracePt t="6830" x="3138488" y="3240088"/>
          <p14:tracePt t="6846" x="3381375" y="3316288"/>
          <p14:tracePt t="6863" x="3600450" y="3375025"/>
          <p14:tracePt t="6864" x="3641725" y="3382963"/>
          <p14:tracePt t="6865" x="3667125" y="3398838"/>
          <p14:tracePt t="6867" x="3675063" y="3408363"/>
          <p14:tracePt t="6868" x="3708400" y="3408363"/>
          <p14:tracePt t="6869" x="3717925" y="3416300"/>
          <p14:tracePt t="6870" x="3725863" y="3424238"/>
          <p14:tracePt t="6879" x="3843338" y="3467100"/>
          <p14:tracePt t="6880" x="3876675" y="3482975"/>
          <p14:tracePt t="6896" x="4035425" y="3551238"/>
          <p14:tracePt t="6897" x="4052888" y="3567113"/>
          <p14:tracePt t="6913" x="4178300" y="3617913"/>
          <p14:tracePt t="6914" x="4187825" y="3625850"/>
          <p14:tracePt t="6914" x="4203700" y="3625850"/>
          <p14:tracePt t="6930" x="4270375" y="3668713"/>
          <p14:tracePt t="6947" x="4338638" y="3702050"/>
          <p14:tracePt t="6947" x="4346575" y="3702050"/>
          <p14:tracePt t="6948" x="4346575" y="3709988"/>
          <p14:tracePt t="6963" x="4371975" y="3717925"/>
          <p14:tracePt t="6980" x="4413250" y="3743325"/>
          <p14:tracePt t="6980" x="4422775" y="3752850"/>
          <p14:tracePt t="6981" x="4430713" y="3752850"/>
          <p14:tracePt t="6996" x="4514850" y="3802063"/>
          <p14:tracePt t="6997" x="4540250" y="3819525"/>
          <p14:tracePt t="7013" x="4665663" y="3860800"/>
          <p14:tracePt t="7030" x="4816475" y="3911600"/>
          <p14:tracePt t="7046" x="4959350" y="3962400"/>
          <p14:tracePt t="7047" x="4975225" y="3970338"/>
          <p14:tracePt t="7063" x="5102225" y="4011613"/>
          <p14:tracePt t="7064" x="5127625" y="4011613"/>
          <p14:tracePt t="7066" x="5135563" y="4029075"/>
          <p14:tracePt t="7067" x="5143500" y="4029075"/>
          <p14:tracePt t="7080" x="5227638" y="4054475"/>
          <p14:tracePt t="7081" x="5253038" y="4054475"/>
          <p14:tracePt t="7081" x="5260975" y="4071938"/>
          <p14:tracePt t="7097" x="5345113" y="4087813"/>
          <p14:tracePt t="7097" x="5353050" y="4087813"/>
          <p14:tracePt t="7098" x="5362575" y="4095750"/>
          <p14:tracePt t="7113" x="5429250" y="4113213"/>
          <p14:tracePt t="7130" x="5480050" y="4113213"/>
          <p14:tracePt t="7131" x="5487988" y="4113213"/>
          <p14:tracePt t="7147" x="5513388" y="4113213"/>
          <p14:tracePt t="7163" x="5529263" y="4113213"/>
          <p14:tracePt t="7180" x="5554663" y="4113213"/>
          <p14:tracePt t="7197" x="5588000" y="4113213"/>
          <p14:tracePt t="7213" x="5605463" y="4113213"/>
          <p14:tracePt t="7230" x="5613400" y="4113213"/>
          <p14:tracePt t="7231" x="5630863" y="4105275"/>
          <p14:tracePt t="7247" x="5638800" y="4105275"/>
          <p14:tracePt t="7360" x="5638800" y="4113213"/>
          <p14:tracePt t="7368" x="5630863" y="4113213"/>
          <p14:tracePt t="7424" x="5621338" y="4113213"/>
          <p14:tracePt t="7429" x="5613400" y="4113213"/>
          <p14:tracePt t="7432" x="5605463" y="4113213"/>
          <p14:tracePt t="7447" x="5521325" y="4113213"/>
          <p14:tracePt t="7463" x="5353050" y="4071938"/>
          <p14:tracePt t="7465" x="5319713" y="4062413"/>
          <p14:tracePt t="7466" x="5294313" y="4062413"/>
          <p14:tracePt t="7467" x="5286375" y="4054475"/>
          <p14:tracePt t="7468" x="5268913" y="4054475"/>
          <p14:tracePt t="7470" x="5235575" y="4046538"/>
          <p14:tracePt t="7470" x="5210175" y="4029075"/>
          <p14:tracePt t="7471" x="5194300" y="4029075"/>
          <p14:tracePt t="7480" x="5059363" y="4003675"/>
          <p14:tracePt t="7481" x="5018088" y="3987800"/>
          <p14:tracePt t="7482" x="4992688" y="3987800"/>
          <p14:tracePt t="7483" x="4975225" y="3978275"/>
          <p14:tracePt t="7484" x="4951413" y="3978275"/>
          <p14:tracePt t="7486" x="4900613" y="3962400"/>
          <p14:tracePt t="7486" x="4892675" y="3962400"/>
          <p14:tracePt t="7487" x="4857750" y="3944938"/>
          <p14:tracePt t="7497" x="4691063" y="3903663"/>
          <p14:tracePt t="7497" x="4648200" y="3894138"/>
          <p14:tracePt t="7498" x="4622800" y="3886200"/>
          <p14:tracePt t="7500" x="4606925" y="3878263"/>
          <p14:tracePt t="7501" x="4581525" y="3878263"/>
          <p14:tracePt t="7502" x="4530725" y="3852863"/>
          <p14:tracePt t="7503" x="4514850" y="3852863"/>
          <p14:tracePt t="7504" x="4497388" y="3844925"/>
          <p14:tracePt t="7514" x="4346575" y="3802063"/>
          <p14:tracePt t="7530" x="3968750" y="3668713"/>
          <p14:tracePt t="7531" x="3902075" y="3643313"/>
          <p14:tracePt t="7547" x="3590925" y="3508375"/>
          <p14:tracePt t="7548" x="3549650" y="3482975"/>
          <p14:tracePt t="7548" x="3524250" y="3475038"/>
          <p14:tracePt t="7550" x="3506788" y="3467100"/>
          <p14:tracePt t="7551" x="3482975" y="3459163"/>
          <p14:tracePt t="7553" x="3440113" y="3433763"/>
          <p14:tracePt t="7553" x="3424238" y="3424238"/>
          <p14:tracePt t="7554" x="3398838" y="3416300"/>
          <p14:tracePt t="7563" x="3271838" y="3340100"/>
          <p14:tracePt t="7564" x="3230563" y="3298825"/>
          <p14:tracePt t="7580" x="3021013" y="3140075"/>
          <p14:tracePt t="7581" x="2978150" y="3105150"/>
          <p14:tracePt t="7597" x="2727325" y="2938463"/>
          <p14:tracePt t="7598" x="2676525" y="2895600"/>
          <p14:tracePt t="7600" x="2643188" y="2887663"/>
          <p14:tracePt t="7605" x="2543175" y="2828925"/>
          <p14:tracePt t="7606" x="2500313" y="2803525"/>
          <p14:tracePt t="7607" x="2474913" y="2795588"/>
          <p14:tracePt t="7608" x="2459038" y="2786063"/>
          <p14:tracePt t="7610" x="2433638" y="2786063"/>
          <p14:tracePt t="7611" x="2416175" y="2770188"/>
          <p14:tracePt t="7612" x="2390775" y="2762250"/>
          <p14:tracePt t="7612" x="2374900" y="2752725"/>
          <p14:tracePt t="7618" x="2265363" y="2711450"/>
          <p14:tracePt t="7619" x="2257425" y="2703513"/>
          <p14:tracePt t="7620" x="2232025" y="2686050"/>
          <p14:tracePt t="7622" x="2190750" y="2678113"/>
          <p14:tracePt t="7623" x="2165350" y="2668588"/>
          <p14:tracePt t="7624" x="2132013" y="2660650"/>
          <p14:tracePt t="7630" x="2081213" y="2635250"/>
          <p14:tracePt t="7631" x="2022475" y="2627313"/>
          <p14:tracePt t="7632" x="2014538" y="2627313"/>
          <p14:tracePt t="7635" x="2005013" y="2619375"/>
          <p14:tracePt t="7636" x="1971675" y="2619375"/>
          <p14:tracePt t="7647" x="1871663" y="2593975"/>
          <p14:tracePt t="7648" x="1846263" y="2593975"/>
          <p14:tracePt t="7664" x="1728788" y="2586038"/>
          <p14:tracePt t="7680" x="1636713" y="2560638"/>
          <p14:tracePt t="7697" x="1603375" y="2560638"/>
          <p14:tracePt t="7698" x="1603375" y="2551113"/>
          <p14:tracePt t="7719" x="1593850" y="2551113"/>
          <p14:tracePt t="7731" x="1577975" y="2543175"/>
          <p14:tracePt t="7747" x="1519238" y="2509838"/>
          <p14:tracePt t="7748" x="1501775" y="2501900"/>
          <p14:tracePt t="7764" x="1450975" y="2459038"/>
          <p14:tracePt t="7765" x="1435100" y="2459038"/>
          <p14:tracePt t="7766" x="1427163" y="2451100"/>
          <p14:tracePt t="7780" x="1384300" y="2417763"/>
          <p14:tracePt t="7781" x="1376363" y="2409825"/>
          <p14:tracePt t="7797" x="1325563" y="2384425"/>
          <p14:tracePt t="7814" x="1258888" y="2341563"/>
          <p14:tracePt t="7815" x="1258888" y="2333625"/>
          <p14:tracePt t="7816" x="1250950" y="2333625"/>
          <p14:tracePt t="7830" x="1241425" y="2325688"/>
          <p14:tracePt t="7960" x="1241425" y="2308225"/>
          <p14:tracePt t="8137" x="1241425" y="2300288"/>
          <p14:tracePt t="8155" x="1250950" y="2300288"/>
          <p14:tracePt t="8157" x="1266825" y="2300288"/>
          <p14:tracePt t="8164" x="1284288" y="2300288"/>
          <p14:tracePt t="8181" x="1376363" y="2266950"/>
          <p14:tracePt t="8181" x="1392238" y="2266950"/>
          <p14:tracePt t="8182" x="1401763" y="2266950"/>
          <p14:tracePt t="8197" x="1535113" y="2257425"/>
          <p14:tracePt t="8198" x="1560513" y="2257425"/>
          <p14:tracePt t="8214" x="1779588" y="2257425"/>
          <p14:tracePt t="8215" x="1787525" y="2257425"/>
          <p14:tracePt t="8216" x="1812925" y="2257425"/>
          <p14:tracePt t="8218" x="1820863" y="2257425"/>
          <p14:tracePt t="8220" x="1854200" y="2257425"/>
          <p14:tracePt t="8220" x="1871663" y="2257425"/>
          <p14:tracePt t="8231" x="2063750" y="2266950"/>
          <p14:tracePt t="8231" x="2081213" y="2266950"/>
          <p14:tracePt t="8232" x="2106613" y="2274888"/>
          <p14:tracePt t="8233" x="2114550" y="2274888"/>
          <p14:tracePt t="8247" x="2408238" y="2308225"/>
          <p14:tracePt t="8248" x="2425700" y="2308225"/>
          <p14:tracePt t="8249" x="2449513" y="2316163"/>
          <p14:tracePt t="8264" x="2778125" y="2359025"/>
          <p14:tracePt t="8265" x="2786063" y="2359025"/>
          <p14:tracePt t="8266" x="2819400" y="2366963"/>
          <p14:tracePt t="8268" x="2836863" y="2366963"/>
          <p14:tracePt t="8270" x="2886075" y="2374900"/>
          <p14:tracePt t="8271" x="2911475" y="2374900"/>
          <p14:tracePt t="8272" x="2919413" y="2392363"/>
          <p14:tracePt t="8281" x="3087688" y="2409825"/>
          <p14:tracePt t="8282" x="3113088" y="2409825"/>
          <p14:tracePt t="8283" x="3121025" y="2409825"/>
          <p14:tracePt t="8284" x="3138488" y="2409825"/>
          <p14:tracePt t="8298" x="3306763" y="2433638"/>
          <p14:tracePt t="8298" x="3322638" y="2433638"/>
          <p14:tracePt t="8299" x="3330575" y="2433638"/>
          <p14:tracePt t="8300" x="3340100" y="2433638"/>
          <p14:tracePt t="8314" x="3465513" y="2433638"/>
          <p14:tracePt t="8315" x="3473450" y="2433638"/>
          <p14:tracePt t="8331" x="3532188" y="2433638"/>
          <p14:tracePt t="8348" x="3541713" y="2433638"/>
          <p14:tracePt t="8833" x="3541713" y="2425700"/>
          <p14:tracePt t="8836" x="3549650" y="2425700"/>
          <p14:tracePt t="8848" x="3590925" y="2392363"/>
          <p14:tracePt t="8849" x="3616325" y="2384425"/>
          <p14:tracePt t="8864" x="3683000" y="2341563"/>
          <p14:tracePt t="8865" x="3708400" y="2341563"/>
          <p14:tracePt t="8881" x="3851275" y="2308225"/>
          <p14:tracePt t="8882" x="3894138" y="2300288"/>
          <p14:tracePt t="8883" x="3910013" y="2300288"/>
          <p14:tracePt t="8885" x="3917950" y="2300288"/>
          <p14:tracePt t="8886" x="3952875" y="2292350"/>
          <p14:tracePt t="8887" x="3960813" y="2292350"/>
          <p14:tracePt t="8898" x="4086225" y="2257425"/>
          <p14:tracePt t="8899" x="4119563" y="2249488"/>
          <p14:tracePt t="8900" x="4129088" y="2249488"/>
          <p14:tracePt t="8902" x="4144963" y="2249488"/>
          <p14:tracePt t="8904" x="4170363" y="2241550"/>
          <p14:tracePt t="8904" x="4178300" y="2241550"/>
          <p14:tracePt t="8905" x="4187825" y="2224088"/>
          <p14:tracePt t="8914" x="4270375" y="2198688"/>
          <p14:tracePt t="8915" x="4295775" y="2182813"/>
          <p14:tracePt t="8916" x="4305300" y="2182813"/>
          <p14:tracePt t="8918" x="4313238" y="2182813"/>
          <p14:tracePt t="8920" x="4354513" y="2165350"/>
          <p14:tracePt t="8931" x="4430713" y="2132013"/>
          <p14:tracePt t="8948" x="4581525" y="2055813"/>
          <p14:tracePt t="8949" x="4598988" y="2047875"/>
          <p14:tracePt t="8950" x="4606925" y="2047875"/>
          <p14:tracePt t="8952" x="4622800" y="2039938"/>
          <p14:tracePt t="8953" x="4632325" y="2039938"/>
          <p14:tracePt t="8964" x="4681538" y="1997075"/>
          <p14:tracePt t="8965" x="4706938" y="1973263"/>
          <p14:tracePt t="8981" x="4808538" y="1914525"/>
          <p14:tracePt t="8982" x="4833938" y="1905000"/>
          <p14:tracePt t="8998" x="4941888" y="1838325"/>
          <p14:tracePt t="8999" x="4959350" y="1830388"/>
          <p14:tracePt t="9015" x="5051425" y="1779588"/>
          <p14:tracePt t="9016" x="5059363" y="1779588"/>
          <p14:tracePt t="9016" x="5068888" y="1762125"/>
          <p14:tracePt t="9032" x="5168900" y="1738313"/>
          <p14:tracePt t="9032" x="5176838" y="1738313"/>
          <p14:tracePt t="9033" x="5186363" y="1738313"/>
          <p14:tracePt t="9034" x="5194300" y="1720850"/>
          <p14:tracePt t="9048" x="5278438" y="1712913"/>
          <p14:tracePt t="9049" x="5303838" y="1703388"/>
          <p14:tracePt t="9064" x="5386388" y="1695450"/>
          <p14:tracePt t="9065" x="5403850" y="1679575"/>
          <p14:tracePt t="9082" x="5503863" y="1662113"/>
          <p14:tracePt t="9098" x="5630863" y="1620838"/>
          <p14:tracePt t="9099" x="5646738" y="1620838"/>
          <p14:tracePt t="9114" x="5689600" y="1585913"/>
          <p14:tracePt t="9115" x="5697538" y="1585913"/>
          <p14:tracePt t="9132" x="5697538" y="1570038"/>
          <p14:tracePt t="9149" x="5715000" y="1552575"/>
          <p14:tracePt t="9498" x="5722938" y="1552575"/>
          <p14:tracePt t="9505" x="5730875" y="1552575"/>
          <p14:tracePt t="9515" x="5781675" y="1552575"/>
          <p14:tracePt t="9532" x="5865813" y="1570038"/>
          <p14:tracePt t="9549" x="5940425" y="1595438"/>
          <p14:tracePt t="9565" x="6024563" y="1603375"/>
          <p14:tracePt t="9582" x="6116638" y="1603375"/>
          <p14:tracePt t="9598" x="6200775" y="1603375"/>
          <p14:tracePt t="9615" x="6267450" y="1603375"/>
          <p14:tracePt t="9632" x="6351588" y="1603375"/>
          <p14:tracePt t="9648" x="6469063" y="1585913"/>
          <p14:tracePt t="9665" x="6578600" y="1570038"/>
          <p14:tracePt t="9682" x="6662738" y="1544638"/>
          <p14:tracePt t="9699" x="6737350" y="1527175"/>
          <p14:tracePt t="9716" x="6762750" y="1527175"/>
          <p14:tracePt t="9985" x="6754813" y="1527175"/>
          <p14:tracePt t="10006" x="6746875" y="1527175"/>
          <p14:tracePt t="10014" x="6737350" y="1527175"/>
          <p14:tracePt t="10023" x="6737350" y="1536700"/>
          <p14:tracePt t="10039" x="6737350" y="1552575"/>
          <p14:tracePt t="10040" x="6721475" y="1552575"/>
          <p14:tracePt t="10049" x="6704013" y="1570038"/>
          <p14:tracePt t="10066" x="6611938" y="1644650"/>
          <p14:tracePt t="10082" x="6502400" y="1720850"/>
          <p14:tracePt t="10083" x="6486525" y="1738313"/>
          <p14:tracePt t="10099" x="6402388" y="1812925"/>
          <p14:tracePt t="10099" x="6384925" y="1820863"/>
          <p14:tracePt t="10100" x="6376988" y="1830388"/>
          <p14:tracePt t="10116" x="6318250" y="1889125"/>
          <p14:tracePt t="10117" x="6300788" y="1897063"/>
          <p14:tracePt t="10117" x="6292850" y="1897063"/>
          <p14:tracePt t="10132" x="6242050" y="1938338"/>
          <p14:tracePt t="10133" x="6234113" y="1947863"/>
          <p14:tracePt t="10149" x="6208713" y="1973263"/>
          <p14:tracePt t="10150" x="6200775" y="1973263"/>
          <p14:tracePt t="10166" x="6192838" y="1973263"/>
          <p14:tracePt t="10373" x="6175375" y="1973263"/>
          <p14:tracePt t="10376" x="6175375" y="1981200"/>
          <p14:tracePt t="10390" x="6175375" y="1989138"/>
          <p14:tracePt t="10399" x="6192838" y="1997075"/>
          <p14:tracePt t="10401" x="6200775" y="2014538"/>
          <p14:tracePt t="10402" x="6218238" y="2014538"/>
          <p14:tracePt t="10416" x="6300788" y="2022475"/>
          <p14:tracePt t="10417" x="6326188" y="2032000"/>
          <p14:tracePt t="10418" x="6343650" y="2032000"/>
          <p14:tracePt t="10420" x="6351588" y="2039938"/>
          <p14:tracePt t="10421" x="6369050" y="2039938"/>
          <p14:tracePt t="10422" x="6394450" y="2039938"/>
          <p14:tracePt t="10432" x="6494463" y="2055813"/>
          <p14:tracePt t="10433" x="6519863" y="2055813"/>
          <p14:tracePt t="10434" x="6527800" y="2055813"/>
          <p14:tracePt t="10436" x="6553200" y="2055813"/>
          <p14:tracePt t="10437" x="6570663" y="2055813"/>
          <p14:tracePt t="10438" x="6594475" y="2055813"/>
          <p14:tracePt t="10449" x="6729413" y="2055813"/>
          <p14:tracePt t="10450" x="6780213" y="2055813"/>
          <p14:tracePt t="10451" x="6788150" y="2055813"/>
          <p14:tracePt t="10455" x="6864350" y="2055813"/>
          <p14:tracePt t="10456" x="6888163" y="2047875"/>
          <p14:tracePt t="10457" x="6905625" y="2047875"/>
          <p14:tracePt t="10466" x="7031038" y="2039938"/>
          <p14:tracePt t="10466" x="7073900" y="2032000"/>
          <p14:tracePt t="10467" x="7099300" y="2032000"/>
          <p14:tracePt t="10482" x="7375525" y="1997075"/>
          <p14:tracePt t="10483" x="7408863" y="1989138"/>
          <p14:tracePt t="10484" x="7442200" y="1989138"/>
          <p14:tracePt t="10499" x="7669213" y="1955800"/>
          <p14:tracePt t="10500" x="7727950" y="1955800"/>
          <p14:tracePt t="10501" x="7745413" y="1955800"/>
          <p14:tracePt t="10503" x="7769225" y="1955800"/>
          <p14:tracePt t="10505" x="7794625" y="1947863"/>
          <p14:tracePt t="10506" x="7827963" y="1947863"/>
          <p14:tracePt t="10516" x="7988300" y="1922463"/>
          <p14:tracePt t="10517" x="8039100" y="1922463"/>
          <p14:tracePt t="10532" x="8289925" y="1905000"/>
          <p14:tracePt t="10533" x="8323263" y="1889125"/>
          <p14:tracePt t="10550" x="8524875" y="1879600"/>
          <p14:tracePt t="10551" x="8542338" y="1879600"/>
          <p14:tracePt t="10551" x="8550275" y="1879600"/>
          <p14:tracePt t="10552" x="8567738" y="1871663"/>
          <p14:tracePt t="10566" x="8650288" y="1871663"/>
          <p14:tracePt t="10583" x="8675688" y="1871663"/>
          <p14:tracePt t="10662" x="8675688" y="1863725"/>
          <p14:tracePt t="10735" x="8693150" y="1863725"/>
          <p14:tracePt t="10741" x="8709025" y="1846263"/>
          <p14:tracePt t="10743" x="8718550" y="1846263"/>
          <p14:tracePt t="10744" x="8734425" y="1838325"/>
          <p14:tracePt t="10750" x="8751888" y="1830388"/>
          <p14:tracePt t="10751" x="8777288" y="1820863"/>
          <p14:tracePt t="10752" x="8785225" y="1820863"/>
          <p14:tracePt t="10766" x="8843963" y="1787525"/>
          <p14:tracePt t="10767" x="8869363" y="1762125"/>
          <p14:tracePt t="10783" x="8943975" y="1720850"/>
          <p14:tracePt t="10800" x="8986838" y="1695450"/>
          <p14:tracePt t="10817" x="8994775" y="1670050"/>
          <p14:tracePt t="10833" x="9002713" y="1670050"/>
          <p14:tracePt t="10958" x="9002713" y="1662113"/>
          <p14:tracePt t="10966" x="9012238" y="1654175"/>
          <p14:tracePt t="10971" x="9012238" y="1636713"/>
          <p14:tracePt t="10983" x="9028113" y="1628775"/>
          <p14:tracePt t="11090" x="9028113" y="1620838"/>
          <p14:tracePt t="11221" x="9037638" y="1620838"/>
          <p14:tracePt t="11235" x="9045575" y="1620838"/>
          <p14:tracePt t="11267" x="9053513" y="1620838"/>
          <p14:tracePt t="11269" x="9070975" y="1620838"/>
          <p14:tracePt t="11284" x="9096375" y="1611313"/>
          <p14:tracePt t="11284" x="9112250" y="1611313"/>
          <p14:tracePt t="11300" x="9170988" y="1611313"/>
          <p14:tracePt t="11301" x="9196388" y="1611313"/>
          <p14:tracePt t="11302" x="9204325" y="1611313"/>
          <p14:tracePt t="11317" x="9305925" y="1595438"/>
          <p14:tracePt t="11333" x="9431338" y="1595438"/>
          <p14:tracePt t="11334" x="9456738" y="1595438"/>
          <p14:tracePt t="11335" x="9464675" y="1595438"/>
          <p14:tracePt t="11337" x="9472613" y="1595438"/>
          <p14:tracePt t="11339" x="9490075" y="1595438"/>
          <p14:tracePt t="11340" x="9498013" y="1595438"/>
          <p14:tracePt t="11340" x="9507538" y="1595438"/>
          <p14:tracePt t="11350" x="9548813" y="1595438"/>
          <p14:tracePt t="11351" x="9574213" y="1595438"/>
          <p14:tracePt t="11367" x="9658350" y="1603375"/>
          <p14:tracePt t="11368" x="9666288" y="1611313"/>
          <p14:tracePt t="11368" x="9674225" y="1611313"/>
          <p14:tracePt t="11383" x="9750425" y="1611313"/>
          <p14:tracePt t="11384" x="9758363" y="1620838"/>
          <p14:tracePt t="11400" x="9842500" y="1636713"/>
          <p14:tracePt t="11401" x="9850438" y="1636713"/>
          <p14:tracePt t="11417" x="9959975" y="1644650"/>
          <p14:tracePt t="11417" x="9977438" y="1644650"/>
          <p14:tracePt t="11418" x="9993313" y="1644650"/>
          <p14:tracePt t="11434" x="10085388" y="1644650"/>
          <p14:tracePt t="11435" x="10102850" y="1644650"/>
          <p14:tracePt t="11435" x="10118725" y="1644650"/>
          <p14:tracePt t="11450" x="10202863" y="1628775"/>
          <p14:tracePt t="11466" x="10294938" y="1620838"/>
          <p14:tracePt t="11467" x="10304463" y="1611313"/>
          <p14:tracePt t="11483" x="10345738" y="1595438"/>
          <p14:tracePt t="11484" x="10353675" y="1595438"/>
          <p14:tracePt t="11501" x="10379075" y="1595438"/>
          <p14:tracePt t="11766" x="10371138" y="1595438"/>
          <p14:tracePt t="11776" x="10371138" y="1603375"/>
          <p14:tracePt t="11785" x="10363200" y="1603375"/>
          <p14:tracePt t="11800" x="10345738" y="1611313"/>
          <p14:tracePt t="11801" x="10320338" y="1620838"/>
          <p14:tracePt t="11817" x="10271125" y="1644650"/>
          <p14:tracePt t="11834" x="10186988" y="1687513"/>
          <p14:tracePt t="11835" x="10153650" y="1695450"/>
          <p14:tracePt t="11850" x="10052050" y="1728788"/>
          <p14:tracePt t="11851" x="10018713" y="1746250"/>
          <p14:tracePt t="11867" x="9893300" y="1779588"/>
          <p14:tracePt t="11868" x="9859963" y="1779588"/>
          <p14:tracePt t="11884" x="9732963" y="1820863"/>
          <p14:tracePt t="11885" x="9717088" y="1820863"/>
          <p14:tracePt t="11885" x="9699625" y="1820863"/>
          <p14:tracePt t="11900" x="9615488" y="1830388"/>
          <p14:tracePt t="11901" x="9599613" y="1846263"/>
          <p14:tracePt t="11917" x="9523413" y="1855788"/>
          <p14:tracePt t="11934" x="9464675" y="1863725"/>
          <p14:tracePt t="11935" x="9439275" y="1863725"/>
          <p14:tracePt t="11936" x="9439275" y="1871663"/>
          <p14:tracePt t="11938" x="9431338" y="1871663"/>
          <p14:tracePt t="11950" x="9398000" y="1871663"/>
          <p14:tracePt t="11967" x="9390063" y="1889125"/>
          <p14:tracePt t="12297" x="9380538" y="1897063"/>
          <p14:tracePt t="12314" x="9380538" y="1905000"/>
          <p14:tracePt t="12321" x="9364663" y="1905000"/>
          <p14:tracePt t="12322" x="9364663" y="1914525"/>
          <p14:tracePt t="12335" x="9347200" y="1955800"/>
          <p14:tracePt t="12336" x="9347200" y="1973263"/>
          <p14:tracePt t="12337" x="9339263" y="1981200"/>
          <p14:tracePt t="12351" x="9280525" y="2073275"/>
          <p14:tracePt t="12352" x="9272588" y="2098675"/>
          <p14:tracePt t="12352" x="9263063" y="2106613"/>
          <p14:tracePt t="12367" x="9188450" y="2241550"/>
          <p14:tracePt t="12368" x="9178925" y="2274888"/>
          <p14:tracePt t="12384" x="9096375" y="2459038"/>
          <p14:tracePt t="12385" x="9061450" y="2501900"/>
          <p14:tracePt t="12401" x="8978900" y="2686050"/>
          <p14:tracePt t="12402" x="8969375" y="2711450"/>
          <p14:tracePt t="12402" x="8961438" y="2727325"/>
          <p14:tracePt t="12403" x="8961438" y="2736850"/>
          <p14:tracePt t="12417" x="8885238" y="2879725"/>
          <p14:tracePt t="12418" x="8877300" y="2905125"/>
          <p14:tracePt t="12434" x="8810625" y="3038475"/>
          <p14:tracePt t="12435" x="8802688" y="3071813"/>
          <p14:tracePt t="12436" x="8802688" y="3081338"/>
          <p14:tracePt t="12451" x="8793163" y="3173413"/>
          <p14:tracePt t="12452" x="8793163" y="3198813"/>
          <p14:tracePt t="12453" x="8793163" y="3206750"/>
          <p14:tracePt t="12468" x="8793163" y="3273425"/>
          <p14:tracePt t="12468" x="8793163" y="3281363"/>
          <p14:tracePt t="12484" x="8793163" y="3324225"/>
          <p14:tracePt t="12485" x="8793163" y="3332163"/>
          <p14:tracePt t="12501" x="8802688" y="3365500"/>
          <p14:tracePt t="12518" x="8818563" y="3398838"/>
          <p14:tracePt t="12518" x="8818563" y="3408363"/>
          <p14:tracePt t="12534" x="8818563" y="3459163"/>
          <p14:tracePt t="12535" x="8818563" y="3467100"/>
          <p14:tracePt t="12552" x="8818563" y="3500438"/>
          <p14:tracePt t="12567" x="8818563" y="3525838"/>
          <p14:tracePt t="12568" x="8818563" y="3533775"/>
          <p14:tracePt t="12586" x="8818563" y="3541713"/>
          <p14:tracePt t="12601" x="8810625" y="3551238"/>
          <p14:tracePt t="12618" x="8810625" y="3576638"/>
          <p14:tracePt t="12619" x="8810625" y="3584575"/>
          <p14:tracePt t="12635" x="8802688" y="3609975"/>
          <p14:tracePt t="12651" x="8777288" y="3635375"/>
          <p14:tracePt t="12668" x="8767763" y="3668713"/>
          <p14:tracePt t="12669" x="8767763" y="3676650"/>
          <p14:tracePt t="12670" x="8759825" y="3676650"/>
          <p14:tracePt t="12671" x="8759825" y="3694113"/>
          <p14:tracePt t="12684" x="8759825" y="3709988"/>
          <p14:tracePt t="12685" x="8759825" y="3717925"/>
          <p14:tracePt t="12701" x="8759825" y="3735388"/>
          <p14:tracePt t="12718" x="8751888" y="3735388"/>
          <p14:tracePt t="12760" x="8751888" y="3743325"/>
          <p14:tracePt t="12766" x="8751888" y="3752850"/>
          <p14:tracePt t="12772" x="8751888" y="3760788"/>
          <p14:tracePt t="12785" x="8751888" y="3776663"/>
          <p14:tracePt t="13043" x="8751888" y="3768725"/>
          <p14:tracePt t="13061" x="8759825" y="3768725"/>
          <p14:tracePt t="13070" x="8777288" y="3768725"/>
          <p14:tracePt t="13078" x="8785225" y="3768725"/>
          <p14:tracePt t="13090" x="8793163" y="3768725"/>
          <p14:tracePt t="13101" x="8802688" y="3768725"/>
          <p14:tracePt t="13118" x="8836025" y="3760788"/>
          <p14:tracePt t="13135" x="8869363" y="3760788"/>
          <p14:tracePt t="13136" x="8877300" y="3760788"/>
          <p14:tracePt t="13151" x="8910638" y="3752850"/>
          <p14:tracePt t="13169" x="8943975" y="3752850"/>
          <p14:tracePt t="13185" x="8986838" y="3735388"/>
          <p14:tracePt t="13201" x="9037638" y="3717925"/>
          <p14:tracePt t="13218" x="9112250" y="3694113"/>
          <p14:tracePt t="13219" x="9120188" y="3684588"/>
          <p14:tracePt t="13235" x="9213850" y="3676650"/>
          <p14:tracePt t="13235" x="9221788" y="3676650"/>
          <p14:tracePt t="13236" x="9237663" y="3676650"/>
          <p14:tracePt t="13251" x="9321800" y="3668713"/>
          <p14:tracePt t="13252" x="9331325" y="3668713"/>
          <p14:tracePt t="13269" x="9405938" y="3668713"/>
          <p14:tracePt t="13285" x="9472613" y="3668713"/>
          <p14:tracePt t="13301" x="9548813" y="3668713"/>
          <p14:tracePt t="13318" x="9590088" y="3668713"/>
          <p14:tracePt t="13319" x="9599613" y="3668713"/>
          <p14:tracePt t="13335" x="9658350" y="3668713"/>
          <p14:tracePt t="13352" x="9750425" y="3668713"/>
          <p14:tracePt t="13369" x="9875838" y="3668713"/>
          <p14:tracePt t="13369" x="9883775" y="3668713"/>
          <p14:tracePt t="13370" x="9893300" y="3668713"/>
          <p14:tracePt t="13385" x="10010775" y="3668713"/>
          <p14:tracePt t="13386" x="10018713" y="3668713"/>
          <p14:tracePt t="13386" x="10036175" y="3668713"/>
          <p14:tracePt t="13388" x="10044113" y="3668713"/>
          <p14:tracePt t="13389" x="10052050" y="3668713"/>
          <p14:tracePt t="13401" x="10136188" y="3668713"/>
          <p14:tracePt t="13419" x="10186988" y="3668713"/>
          <p14:tracePt t="13943" x="10177463" y="3676650"/>
          <p14:tracePt t="13962" x="10161588" y="3694113"/>
          <p14:tracePt t="13970" x="10153650" y="3694113"/>
          <p14:tracePt t="13974" x="10153650" y="3702050"/>
          <p14:tracePt t="13986" x="10144125" y="3702050"/>
          <p14:tracePt t="13986" x="10144125" y="3709988"/>
          <p14:tracePt t="14002" x="10118725" y="3717925"/>
          <p14:tracePt t="14019" x="10102850" y="3743325"/>
          <p14:tracePt t="14036" x="10059988" y="3760788"/>
          <p14:tracePt t="14052" x="9952038" y="3794125"/>
          <p14:tracePt t="14069" x="9801225" y="3870325"/>
          <p14:tracePt t="14071" x="9766300" y="3878263"/>
          <p14:tracePt t="14085" x="9632950" y="3929063"/>
          <p14:tracePt t="14086" x="9599613" y="3952875"/>
          <p14:tracePt t="14087" x="9590088" y="3952875"/>
          <p14:tracePt t="14102" x="9423400" y="4037013"/>
          <p14:tracePt t="14103" x="9380538" y="4054475"/>
          <p14:tracePt t="14104" x="9364663" y="4071938"/>
          <p14:tracePt t="14105" x="9355138" y="4079875"/>
          <p14:tracePt t="14119" x="9221788" y="4154488"/>
          <p14:tracePt t="14120" x="9188450" y="4171950"/>
          <p14:tracePt t="14121" x="9178925" y="4171950"/>
          <p14:tracePt t="14123" x="9170988" y="4179888"/>
          <p14:tracePt t="14125" x="9145588" y="4197350"/>
          <p14:tracePt t="14126" x="9137650" y="4205288"/>
          <p14:tracePt t="14126" x="9129713" y="4205288"/>
          <p14:tracePt t="14127" x="9112250" y="4213225"/>
          <p14:tracePt t="14136" x="9061450" y="4248150"/>
          <p14:tracePt t="14136" x="9028113" y="4256088"/>
          <p14:tracePt t="14137" x="9028113" y="4264025"/>
          <p14:tracePt t="14152" x="8920163" y="4340225"/>
          <p14:tracePt t="14169" x="8793163" y="4424363"/>
          <p14:tracePt t="14170" x="8767763" y="4432300"/>
          <p14:tracePt t="14185" x="8667750" y="4506913"/>
          <p14:tracePt t="14186" x="8634413" y="4532313"/>
          <p14:tracePt t="14203" x="8524875" y="4624388"/>
          <p14:tracePt t="14219" x="8391525" y="4751388"/>
          <p14:tracePt t="14220" x="8356600" y="4784725"/>
          <p14:tracePt t="14236" x="8205788" y="4919663"/>
          <p14:tracePt t="14252" x="8004175" y="5119688"/>
          <p14:tracePt t="14253" x="7962900" y="5145088"/>
          <p14:tracePt t="14254" x="7937500" y="5170488"/>
          <p14:tracePt t="14269" x="7769225" y="5295900"/>
          <p14:tracePt t="14270" x="7753350" y="5313363"/>
          <p14:tracePt t="14270" x="7745413" y="5313363"/>
          <p14:tracePt t="14271" x="7727950" y="5330825"/>
          <p14:tracePt t="14286" x="7577138" y="5438775"/>
          <p14:tracePt t="14287" x="7543800" y="5464175"/>
          <p14:tracePt t="14288" x="7534275" y="5473700"/>
          <p14:tracePt t="14289" x="7518400" y="5473700"/>
          <p14:tracePt t="14290" x="7510463" y="5481638"/>
          <p14:tracePt t="14292" x="7475538" y="5507038"/>
          <p14:tracePt t="14292" x="7467600" y="5507038"/>
          <p14:tracePt t="14293" x="7459663" y="5514975"/>
          <p14:tracePt t="14302" x="7367588" y="5581650"/>
          <p14:tracePt t="14303" x="7334250" y="5599113"/>
          <p14:tracePt t="14304" x="7324725" y="5599113"/>
          <p14:tracePt t="14306" x="7308850" y="5607050"/>
          <p14:tracePt t="14307" x="7291388" y="5624513"/>
          <p14:tracePt t="14308" x="7283450" y="5624513"/>
          <p14:tracePt t="14308" x="7265988" y="5632450"/>
          <p14:tracePt t="14309" x="7258050" y="5640388"/>
          <p14:tracePt t="14319" x="7165975" y="5691188"/>
          <p14:tracePt t="14320" x="7132638" y="5708650"/>
          <p14:tracePt t="14321" x="7123113" y="5716588"/>
          <p14:tracePt t="14324" x="7089775" y="5716588"/>
          <p14:tracePt t="14325" x="7081838" y="5724525"/>
          <p14:tracePt t="14326" x="7073900" y="5732463"/>
          <p14:tracePt t="14336" x="6989763" y="5767388"/>
          <p14:tracePt t="14336" x="6964363" y="5775325"/>
          <p14:tracePt t="14337" x="6956425" y="5775325"/>
          <p14:tracePt t="14352" x="6838950" y="5816600"/>
          <p14:tracePt t="14353" x="6821488" y="5834063"/>
          <p14:tracePt t="14369" x="6711950" y="5849938"/>
          <p14:tracePt t="14370" x="6678613" y="5859463"/>
          <p14:tracePt t="14371" x="6670675" y="5859463"/>
          <p14:tracePt t="14386" x="6578600" y="5875338"/>
          <p14:tracePt t="14387" x="6570663" y="5875338"/>
          <p14:tracePt t="14387" x="6553200" y="5875338"/>
          <p14:tracePt t="14388" x="6545263" y="5875338"/>
          <p14:tracePt t="14403" x="6469063" y="5875338"/>
          <p14:tracePt t="14404" x="6453188" y="5875338"/>
          <p14:tracePt t="14404" x="6443663" y="5875338"/>
          <p14:tracePt t="14405" x="6427788" y="5875338"/>
          <p14:tracePt t="14419" x="6343650" y="5867400"/>
          <p14:tracePt t="14420" x="6326188" y="5867400"/>
          <p14:tracePt t="14436" x="6192838" y="5834063"/>
          <p14:tracePt t="14436" x="6167438" y="5826125"/>
          <p14:tracePt t="14452" x="6024563" y="5808663"/>
          <p14:tracePt t="14453" x="5999163" y="5791200"/>
          <p14:tracePt t="14454" x="5991225" y="5791200"/>
          <p14:tracePt t="14469" x="5899150" y="5783263"/>
          <p14:tracePt t="14470" x="5873750" y="5775325"/>
          <p14:tracePt t="14486" x="5822950" y="5775325"/>
          <p14:tracePt t="14486" x="5815013" y="5775325"/>
          <p14:tracePt t="14503" x="5789613" y="5775325"/>
          <p14:tracePt t="14519" x="5781675" y="5767388"/>
          <p14:tracePt t="14686" x="5797550" y="5767388"/>
          <p14:tracePt t="14690" x="5807075" y="5767388"/>
          <p14:tracePt t="14703" x="5822950" y="5767388"/>
          <p14:tracePt t="14704" x="5840413" y="5767388"/>
          <p14:tracePt t="14720" x="5891213" y="5749925"/>
          <p14:tracePt t="14720" x="5899150" y="5749925"/>
          <p14:tracePt t="14721" x="5907088" y="5749925"/>
          <p14:tracePt t="14736" x="5983288" y="5749925"/>
          <p14:tracePt t="14737" x="5991225" y="5741988"/>
          <p14:tracePt t="14738" x="6008688" y="5741988"/>
          <p14:tracePt t="14740" x="6016625" y="5741988"/>
          <p14:tracePt t="14753" x="6134100" y="5732463"/>
          <p14:tracePt t="14754" x="6159500" y="5732463"/>
          <p14:tracePt t="14770" x="6326188" y="5724525"/>
          <p14:tracePt t="14787" x="6570663" y="5708650"/>
          <p14:tracePt t="14788" x="6594475" y="5708650"/>
          <p14:tracePt t="14803" x="6762750" y="5699125"/>
          <p14:tracePt t="14804" x="6770688" y="5699125"/>
          <p14:tracePt t="14805" x="6780213" y="5699125"/>
          <p14:tracePt t="14806" x="6788150" y="5699125"/>
          <p14:tracePt t="14807" x="6805613" y="5699125"/>
          <p14:tracePt t="14808" x="6821488" y="5699125"/>
          <p14:tracePt t="14809" x="6829425" y="5699125"/>
          <p14:tracePt t="14820" x="6913563" y="5699125"/>
          <p14:tracePt t="14820" x="6938963" y="5699125"/>
          <p14:tracePt t="14821" x="6946900" y="5699125"/>
          <p14:tracePt t="14836" x="7099300" y="5691188"/>
          <p14:tracePt t="14853" x="7232650" y="5691188"/>
          <p14:tracePt t="14869" x="7350125" y="5665788"/>
          <p14:tracePt t="14870" x="7358063" y="5665788"/>
          <p14:tracePt t="14886" x="7459663" y="5665788"/>
          <p14:tracePt t="14903" x="7543800" y="5657850"/>
          <p14:tracePt t="14920" x="7610475" y="5665788"/>
          <p14:tracePt t="14920" x="7618413" y="5665788"/>
          <p14:tracePt t="14936" x="7702550" y="5673725"/>
          <p14:tracePt t="14937" x="7710488" y="5673725"/>
          <p14:tracePt t="14938" x="7727950" y="5673725"/>
          <p14:tracePt t="14953" x="7812088" y="5673725"/>
          <p14:tracePt t="14969" x="7912100" y="5673725"/>
          <p14:tracePt t="14970" x="7937500" y="5673725"/>
          <p14:tracePt t="14986" x="8080375" y="5673725"/>
          <p14:tracePt t="14987" x="8088313" y="5673725"/>
          <p14:tracePt t="14988" x="8105775" y="5673725"/>
          <p14:tracePt t="15003" x="8274050" y="5665788"/>
          <p14:tracePt t="15004" x="8281988" y="5665788"/>
          <p14:tracePt t="15020" x="8450263" y="5649913"/>
          <p14:tracePt t="15021" x="8483600" y="5649913"/>
          <p14:tracePt t="15036" x="8659813" y="5624513"/>
          <p14:tracePt t="15053" x="8802688" y="5607050"/>
          <p14:tracePt t="15054" x="8818563" y="5607050"/>
          <p14:tracePt t="15070" x="8843963" y="5599113"/>
          <p14:tracePt t="15393" x="8836025" y="5599113"/>
          <p14:tracePt t="15401" x="8818563" y="5599113"/>
          <p14:tracePt t="15404" x="8810625" y="5599113"/>
          <p14:tracePt t="15404" x="8802688" y="5599113"/>
          <p14:tracePt t="15420" x="8693150" y="5599113"/>
          <p14:tracePt t="15421" x="8675688" y="5599113"/>
          <p14:tracePt t="15436" x="8509000" y="5599113"/>
          <p14:tracePt t="15437" x="8474075" y="5599113"/>
          <p14:tracePt t="15438" x="8458200" y="5599113"/>
          <p14:tracePt t="15454" x="8215313" y="5599113"/>
          <p14:tracePt t="15454" x="8147050" y="5599113"/>
          <p14:tracePt t="15455" x="8131175" y="5599113"/>
          <p14:tracePt t="15457" x="8105775" y="5599113"/>
          <p14:tracePt t="15458" x="8080375" y="5599113"/>
          <p14:tracePt t="15459" x="8039100" y="5599113"/>
          <p14:tracePt t="15461" x="8004175" y="5599113"/>
          <p14:tracePt t="15461" x="7980363" y="5599113"/>
          <p14:tracePt t="15470" x="7794625" y="5599113"/>
          <p14:tracePt t="15471" x="7710488" y="5581650"/>
          <p14:tracePt t="15472" x="7677150" y="5581650"/>
          <p14:tracePt t="15486" x="7334250" y="5565775"/>
          <p14:tracePt t="15487" x="7240588" y="5556250"/>
          <p14:tracePt t="15488" x="7207250" y="5556250"/>
          <p14:tracePt t="15503" x="6762750" y="5497513"/>
          <p14:tracePt t="15504" x="6653213" y="5489575"/>
          <p14:tracePt t="15505" x="6619875" y="5481638"/>
          <p14:tracePt t="15507" x="6578600" y="5481638"/>
          <p14:tracePt t="15508" x="6502400" y="5473700"/>
          <p14:tracePt t="15509" x="6461125" y="5456238"/>
          <p14:tracePt t="15520" x="6108700" y="5414963"/>
          <p14:tracePt t="15521" x="5983288" y="5397500"/>
          <p14:tracePt t="15537" x="5378450" y="5305425"/>
          <p14:tracePt t="15538" x="5245100" y="5280025"/>
          <p14:tracePt t="15539" x="5194300" y="5272088"/>
          <p14:tracePt t="15541" x="5151438" y="5272088"/>
          <p14:tracePt t="15543" x="5110163" y="5262563"/>
          <p14:tracePt t="15543" x="5018088" y="5246688"/>
          <p14:tracePt t="15544" x="4975225" y="5237163"/>
          <p14:tracePt t="15553" x="4648200" y="5187950"/>
          <p14:tracePt t="15554" x="4514850" y="5154613"/>
          <p14:tracePt t="15570" x="3910013" y="5060950"/>
          <p14:tracePt t="15571" x="3784600" y="5037138"/>
          <p14:tracePt t="15572" x="3759200" y="5027613"/>
          <p14:tracePt t="15574" x="3717925" y="5027613"/>
          <p14:tracePt t="15575" x="3641725" y="5011738"/>
          <p14:tracePt t="15576" x="3600450" y="4994275"/>
          <p14:tracePt t="15587" x="3297238" y="4943475"/>
          <p14:tracePt t="15588" x="3197225" y="4927600"/>
          <p14:tracePt t="15592" x="3113088" y="4910138"/>
          <p14:tracePt t="15593" x="3071813" y="4902200"/>
          <p14:tracePt t="15594" x="3046413" y="4894263"/>
          <p14:tracePt t="15603" x="2844800" y="4860925"/>
          <p14:tracePt t="15620" x="2543175" y="4810125"/>
          <p14:tracePt t="15621" x="2508250" y="4802188"/>
          <p14:tracePt t="15623" x="2484438" y="4802188"/>
          <p14:tracePt t="15624" x="2484438" y="4784725"/>
          <p14:tracePt t="15625" x="2466975" y="4784725"/>
          <p14:tracePt t="15626" x="2459038" y="4784725"/>
          <p14:tracePt t="15637" x="2390775" y="4776788"/>
          <p14:tracePt t="15654" x="2349500" y="4759325"/>
          <p14:tracePt t="15723" x="2341563" y="4759325"/>
          <p14:tracePt t="15728" x="2341563" y="4743450"/>
          <p14:tracePt t="15737" x="2341563" y="4733925"/>
          <p14:tracePt t="15739" x="2332038" y="4725988"/>
          <p14:tracePt t="15754" x="2290763" y="4684713"/>
          <p14:tracePt t="15771" x="2224088" y="4641850"/>
          <p14:tracePt t="15787" x="2106613" y="4565650"/>
          <p14:tracePt t="15788" x="2089150" y="4549775"/>
          <p14:tracePt t="15789" x="2063750" y="4549775"/>
          <p14:tracePt t="15791" x="2063750" y="4532313"/>
          <p14:tracePt t="15793" x="2047875" y="4524375"/>
          <p14:tracePt t="15793" x="2038350" y="4524375"/>
          <p14:tracePt t="15794" x="2022475" y="4524375"/>
          <p14:tracePt t="15796" x="2014538" y="4516438"/>
          <p14:tracePt t="15796" x="2005013" y="4516438"/>
          <p14:tracePt t="15797" x="1997075" y="4516438"/>
          <p14:tracePt t="15803" x="1955800" y="4491038"/>
          <p14:tracePt t="15820" x="1828800" y="4440238"/>
          <p14:tracePt t="15837" x="1720850" y="4398963"/>
          <p14:tracePt t="15838" x="1703388" y="4398963"/>
          <p14:tracePt t="15854" x="1670050" y="4389438"/>
          <p14:tracePt t="15871" x="1670050" y="4381500"/>
          <p14:tracePt t="16247" x="1685925" y="4381500"/>
          <p14:tracePt t="16253" x="1703388" y="4381500"/>
          <p14:tracePt t="16258" x="1728788" y="4381500"/>
          <p14:tracePt t="16271" x="1779588" y="4381500"/>
          <p14:tracePt t="16272" x="1787525" y="4381500"/>
          <p14:tracePt t="16273" x="1795463" y="4381500"/>
          <p14:tracePt t="16274" x="1812925" y="4381500"/>
          <p14:tracePt t="16287" x="1879600" y="4381500"/>
          <p14:tracePt t="16288" x="1905000" y="4389438"/>
          <p14:tracePt t="16304" x="2005013" y="4406900"/>
          <p14:tracePt t="16304" x="2022475" y="4406900"/>
          <p14:tracePt t="16305" x="2030413" y="4406900"/>
          <p14:tracePt t="16321" x="2114550" y="4414838"/>
          <p14:tracePt t="16322" x="2122488" y="4414838"/>
          <p14:tracePt t="16322" x="2132013" y="4414838"/>
          <p14:tracePt t="16338" x="2190750" y="4424363"/>
          <p14:tracePt t="16354" x="2249488" y="4448175"/>
          <p14:tracePt t="16355" x="2257425" y="4448175"/>
          <p14:tracePt t="16356" x="2273300" y="4448175"/>
          <p14:tracePt t="16371" x="2332038" y="4465638"/>
          <p14:tracePt t="16387" x="2425700" y="4491038"/>
          <p14:tracePt t="16388" x="2459038" y="4498975"/>
          <p14:tracePt t="16404" x="2584450" y="4516438"/>
          <p14:tracePt t="16405" x="2617788" y="4532313"/>
          <p14:tracePt t="16406" x="2625725" y="4532313"/>
          <p14:tracePt t="16421" x="2752725" y="4541838"/>
          <p14:tracePt t="16421" x="2786063" y="4549775"/>
          <p14:tracePt t="16422" x="2801938" y="4549775"/>
          <p14:tracePt t="16425" x="2819400" y="4549775"/>
          <p14:tracePt t="16426" x="2836863" y="4549775"/>
          <p14:tracePt t="16427" x="2870200" y="4549775"/>
          <p14:tracePt t="16437" x="2970213" y="4557713"/>
          <p14:tracePt t="16438" x="3003550" y="4557713"/>
          <p14:tracePt t="16439" x="3028950" y="4557713"/>
          <p14:tracePt t="16442" x="3054350" y="4557713"/>
          <p14:tracePt t="16443" x="3071813" y="4557713"/>
          <p14:tracePt t="16443" x="3079750" y="4557713"/>
          <p14:tracePt t="16454" x="3205163" y="4575175"/>
          <p14:tracePt t="16455" x="3238500" y="4575175"/>
          <p14:tracePt t="16457" x="3255963" y="4575175"/>
          <p14:tracePt t="16458" x="3281363" y="4575175"/>
          <p14:tracePt t="16460" x="3297238" y="4575175"/>
          <p14:tracePt t="16460" x="3306763" y="4575175"/>
          <p14:tracePt t="16461" x="3322638" y="4575175"/>
          <p14:tracePt t="16471" x="3424238" y="4583113"/>
          <p14:tracePt t="16472" x="3448050" y="4591050"/>
          <p14:tracePt t="16472" x="3457575" y="4591050"/>
          <p14:tracePt t="16473" x="3465513" y="4591050"/>
          <p14:tracePt t="16487" x="3600450" y="4600575"/>
          <p14:tracePt t="16488" x="3616325" y="4600575"/>
          <p14:tracePt t="16489" x="3624263" y="4600575"/>
          <p14:tracePt t="16490" x="3633788" y="4600575"/>
          <p14:tracePt t="16504" x="3725863" y="4616450"/>
          <p14:tracePt t="16505" x="3751263" y="4616450"/>
          <p14:tracePt t="16521" x="3825875" y="4624388"/>
          <p14:tracePt t="16538" x="3843338" y="4616450"/>
          <p14:tracePt t="16555" x="3851275" y="4616450"/>
          <p14:tracePt t="16840" x="3851275" y="4624388"/>
          <p14:tracePt t="16847" x="3851275" y="4633913"/>
          <p14:tracePt t="16855" x="3851275" y="4641850"/>
          <p14:tracePt t="16872" x="3851275" y="4659313"/>
          <p14:tracePt t="16889" x="3843338" y="4667250"/>
          <p14:tracePt t="17913" x="3825875" y="4667250"/>
          <p14:tracePt t="17915" x="3825875" y="4675188"/>
          <p14:tracePt t="17940" x="3817938" y="4675188"/>
          <p14:tracePt t="17992" x="3817938" y="4684713"/>
          <p14:tracePt t="17997" x="3810000" y="4684713"/>
          <p14:tracePt t="18005" x="3800475" y="4700588"/>
          <p14:tracePt t="18025" x="3800475" y="4708525"/>
          <p14:tracePt t="18040" x="3776663" y="4718050"/>
          <p14:tracePt t="18041" x="3767138" y="4725988"/>
          <p14:tracePt t="18056" x="3700463" y="4792663"/>
          <p14:tracePt t="18057" x="3692525" y="4802188"/>
          <p14:tracePt t="18057" x="3683000" y="4802188"/>
          <p14:tracePt t="18059" x="3683000" y="4810125"/>
          <p14:tracePt t="18060" x="3675063" y="4810125"/>
          <p14:tracePt t="18062" x="3659188" y="4835525"/>
          <p14:tracePt t="18072" x="3608388" y="4876800"/>
          <p14:tracePt t="18073" x="3600450" y="4894263"/>
          <p14:tracePt t="18074" x="3590925" y="4894263"/>
          <p14:tracePt t="18076" x="3575050" y="4910138"/>
          <p14:tracePt t="18089" x="3490913" y="4960938"/>
          <p14:tracePt t="18089" x="3482975" y="4968875"/>
          <p14:tracePt t="18090" x="3473450" y="4978400"/>
          <p14:tracePt t="18092" x="3465513" y="4994275"/>
          <p14:tracePt t="18093" x="3448050" y="4994275"/>
          <p14:tracePt t="18106" x="3348038" y="5060950"/>
          <p14:tracePt t="18122" x="3171825" y="5137150"/>
          <p14:tracePt t="18139" x="3003550" y="5203825"/>
          <p14:tracePt t="18140" x="2978150" y="5203825"/>
          <p14:tracePt t="18141" x="2970213" y="5203825"/>
          <p14:tracePt t="18142" x="2962275" y="5203825"/>
          <p14:tracePt t="18143" x="2944813" y="5213350"/>
          <p14:tracePt t="18144" x="2928938" y="5221288"/>
          <p14:tracePt t="18145" x="2903538" y="5221288"/>
          <p14:tracePt t="18156" x="2811463" y="5254625"/>
          <p14:tracePt t="18156" x="2768600" y="5262563"/>
          <p14:tracePt t="18157" x="2760663" y="5262563"/>
          <p14:tracePt t="18172" x="2609850" y="5305425"/>
          <p14:tracePt t="18173" x="2584450" y="5305425"/>
          <p14:tracePt t="18189" x="2441575" y="5338763"/>
          <p14:tracePt t="18190" x="2425700" y="5346700"/>
          <p14:tracePt t="18206" x="2290763" y="5372100"/>
          <p14:tracePt t="18207" x="2265363" y="5372100"/>
          <p14:tracePt t="18208" x="2257425" y="5372100"/>
          <p14:tracePt t="18209" x="2249488" y="5372100"/>
          <p14:tracePt t="18223" x="2165350" y="5389563"/>
          <p14:tracePt t="18223" x="2139950" y="5389563"/>
          <p14:tracePt t="18239" x="2055813" y="5389563"/>
          <p14:tracePt t="18240" x="2047875" y="5397500"/>
          <p14:tracePt t="18240" x="2038350" y="5397500"/>
          <p14:tracePt t="18255" x="1955800" y="5397500"/>
          <p14:tracePt t="18256" x="1938338" y="5397500"/>
          <p14:tracePt t="18273" x="1879600" y="5397500"/>
          <p14:tracePt t="18273" x="1871663" y="5397500"/>
          <p14:tracePt t="18289" x="1803400" y="5414963"/>
          <p14:tracePt t="18290" x="1787525" y="5414963"/>
          <p14:tracePt t="18305" x="1703388" y="5422900"/>
          <p14:tracePt t="18306" x="1685925" y="5422900"/>
          <p14:tracePt t="18307" x="1677988" y="5422900"/>
          <p14:tracePt t="18322" x="1593850" y="5422900"/>
          <p14:tracePt t="18323" x="1577975" y="5422900"/>
          <p14:tracePt t="18339" x="1476375" y="5422900"/>
          <p14:tracePt t="18340" x="1460500" y="5422900"/>
          <p14:tracePt t="18356" x="1350963" y="5422900"/>
          <p14:tracePt t="18357" x="1325563" y="5422900"/>
          <p14:tracePt t="18372" x="1241425" y="5422900"/>
          <p14:tracePt t="18389" x="1133475" y="5422900"/>
          <p14:tracePt t="18406" x="1049338" y="5422900"/>
          <p14:tracePt t="18422" x="1006475" y="5422900"/>
          <p14:tracePt t="18423" x="998538" y="5422900"/>
          <p14:tracePt t="18439" x="990600" y="5422900"/>
          <p14:tracePt t="18511" x="973138" y="5422900"/>
          <p14:tracePt t="18515" x="965200" y="5430838"/>
          <p14:tracePt t="18523" x="947738" y="5430838"/>
          <p14:tracePt t="18539" x="922338" y="5438775"/>
          <p14:tracePt t="18540" x="914400" y="5438775"/>
          <p14:tracePt t="18556" x="906463" y="5438775"/>
          <p14:tracePt t="18573" x="889000" y="5438775"/>
          <p14:tracePt t="18589" x="881063" y="5438775"/>
          <p14:tracePt t="18778" x="881063" y="5456238"/>
          <p14:tracePt t="20580" x="873125" y="5456238"/>
          <p14:tracePt t="20596" x="873125" y="5464175"/>
          <p14:tracePt t="20598" x="863600" y="5464175"/>
          <p14:tracePt t="20609" x="847725" y="5464175"/>
          <p14:tracePt t="20624" x="839788" y="5473700"/>
          <p14:tracePt t="20641" x="822325" y="5481638"/>
          <p14:tracePt t="20657" x="788988" y="5481638"/>
          <p14:tracePt t="20674" x="763588" y="5481638"/>
          <p14:tracePt t="20691" x="746125" y="5481638"/>
          <p14:tracePt t="20693" x="738188" y="5481638"/>
          <p14:tracePt t="20729" x="722313" y="5481638"/>
          <p14:tracePt t="20754" x="712788" y="5481638"/>
          <p14:tracePt t="20761" x="712788" y="5473700"/>
          <p14:tracePt t="20766" x="712788" y="5456238"/>
          <p14:tracePt t="20775" x="712788" y="5448300"/>
          <p14:tracePt t="20791" x="712788" y="5430838"/>
          <p14:tracePt t="20808" x="722313" y="5405438"/>
          <p14:tracePt t="20824" x="712788" y="5364163"/>
          <p14:tracePt t="20841" x="712788" y="5330825"/>
          <p14:tracePt t="20923" x="712788" y="5321300"/>
          <p14:tracePt t="20926" x="722313" y="5321300"/>
          <p14:tracePt t="20941" x="730250" y="5313363"/>
          <p14:tracePt t="20942" x="738188" y="5313363"/>
          <p14:tracePt t="20958" x="746125" y="5305425"/>
          <p14:tracePt t="20959" x="746125" y="5287963"/>
          <p14:tracePt t="20960" x="763588" y="5287963"/>
          <p14:tracePt t="20974" x="771525" y="5280025"/>
          <p14:tracePt t="20975" x="781050" y="5272088"/>
          <p14:tracePt t="20991" x="804863" y="5246688"/>
          <p14:tracePt t="21008" x="814388" y="5229225"/>
          <p14:tracePt t="21024" x="822325" y="5195888"/>
          <p14:tracePt t="21041" x="830263" y="5162550"/>
          <p14:tracePt t="21058" x="855663" y="5137150"/>
          <p14:tracePt t="21075" x="863600" y="5103813"/>
          <p14:tracePt t="21091" x="889000" y="5070475"/>
          <p14:tracePt t="21108" x="889000" y="5060950"/>
          <p14:tracePt t="21704" x="889000" y="5086350"/>
          <p14:tracePt t="21707" x="889000" y="5095875"/>
          <p14:tracePt t="21710" x="889000" y="5103813"/>
          <p14:tracePt t="21716" x="898525" y="5137150"/>
          <p14:tracePt t="21726" x="906463" y="5162550"/>
          <p14:tracePt t="21742" x="906463" y="5178425"/>
          <p14:tracePt t="21817" x="906463" y="5187950"/>
          <p14:tracePt t="21827" x="914400" y="5187950"/>
          <p14:tracePt t="21828" x="914400" y="5203825"/>
          <p14:tracePt t="21874" x="914400" y="5213350"/>
          <p14:tracePt t="21880" x="914400" y="5221288"/>
          <p14:tracePt t="21892" x="914400" y="5246688"/>
          <p14:tracePt t="21908" x="914400" y="5262563"/>
          <p14:tracePt t="21909" x="914400" y="5272088"/>
          <p14:tracePt t="22410" x="914400" y="5287963"/>
          <p14:tracePt t="22421" x="914400" y="5295900"/>
          <p14:tracePt t="22433" x="914400" y="5305425"/>
          <p14:tracePt t="22442" x="914400" y="5330825"/>
          <p14:tracePt t="22459" x="906463" y="5356225"/>
          <p14:tracePt t="22460" x="906463" y="5372100"/>
          <p14:tracePt t="22476" x="906463" y="5438775"/>
          <p14:tracePt t="22492" x="939800" y="5522913"/>
          <p14:tracePt t="22493" x="939800" y="5540375"/>
          <p14:tracePt t="22509" x="973138" y="5591175"/>
          <p14:tracePt t="22510" x="973138" y="5599113"/>
          <p14:tracePt t="22526" x="998538" y="5632450"/>
          <p14:tracePt t="22527" x="1016000" y="5640388"/>
          <p14:tracePt t="22543" x="1023938" y="5649913"/>
          <p14:tracePt t="23285" x="1031875" y="5649913"/>
          <p14:tracePt t="23432" x="1031875" y="5673725"/>
          <p14:tracePt t="23439" x="1016000" y="5691188"/>
          <p14:tracePt t="23445" x="1016000" y="5708650"/>
          <p14:tracePt t="23446" x="1006475" y="5716588"/>
          <p14:tracePt t="23460" x="1006475" y="5749925"/>
          <p14:tracePt t="23461" x="998538" y="5757863"/>
          <p14:tracePt t="23477" x="998538" y="5800725"/>
          <p14:tracePt t="23478" x="998538" y="5816600"/>
          <p14:tracePt t="23493" x="990600" y="5859463"/>
          <p14:tracePt t="23510" x="990600" y="5884863"/>
          <p14:tracePt t="23527" x="990600" y="5892800"/>
          <p14:tracePt t="23645" x="990600" y="5900738"/>
          <p14:tracePt t="24148" x="973138" y="5900738"/>
          <p14:tracePt t="24277" x="973138" y="5918200"/>
          <p14:tracePt t="24357" x="973138" y="5908675"/>
          <p14:tracePt t="24359" x="981075" y="5908675"/>
          <p14:tracePt t="24479" x="981075" y="5900738"/>
          <p14:tracePt t="24649" x="973138" y="5900738"/>
          <p14:tracePt t="24664" x="973138" y="5918200"/>
          <p14:tracePt t="24681" x="965200" y="5918200"/>
          <p14:tracePt t="24710" x="965200" y="5926138"/>
          <p14:tracePt t="24715" x="957263" y="5926138"/>
          <p14:tracePt t="24728" x="947738" y="5943600"/>
          <p14:tracePt t="24745" x="922338" y="6002338"/>
          <p14:tracePt t="24746" x="922338" y="6010275"/>
          <p14:tracePt t="24761" x="914400" y="6043613"/>
          <p14:tracePt t="24762" x="914400" y="6051550"/>
          <p14:tracePt t="24778" x="889000" y="6069013"/>
          <p14:tracePt t="24779" x="889000" y="6086475"/>
          <p14:tracePt t="24794" x="889000" y="6102350"/>
          <p14:tracePt t="24795" x="889000" y="6110288"/>
          <p14:tracePt t="24811" x="881063" y="6127750"/>
          <p14:tracePt t="24829" x="881063" y="6135688"/>
          <p14:tracePt t="24845" x="889000" y="6135688"/>
          <p14:tracePt t="24865" x="889000" y="6145213"/>
          <p14:tracePt t="24878" x="898525" y="6145213"/>
          <p14:tracePt t="24913" x="898525" y="6153150"/>
          <p14:tracePt t="24919" x="906463" y="6153150"/>
          <p14:tracePt t="25190" x="914400" y="6153150"/>
          <p14:tracePt t="25357" x="931863" y="6153150"/>
          <p14:tracePt t="25396" x="939800" y="6153150"/>
          <p14:tracePt t="25405" x="939800" y="6145213"/>
          <p14:tracePt t="25412" x="947738" y="6145213"/>
          <p14:tracePt t="25430" x="947738" y="6127750"/>
          <p14:tracePt t="25455" x="957263" y="6127750"/>
          <p14:tracePt t="25470" x="957263" y="6119813"/>
          <p14:tracePt t="25479" x="973138" y="6119813"/>
          <p14:tracePt t="25548" x="973138" y="6110288"/>
          <p14:tracePt t="25676" x="981075" y="6102350"/>
          <p14:tracePt t="25681" x="990600" y="6102350"/>
          <p14:tracePt t="25695" x="1016000" y="6076950"/>
          <p14:tracePt t="25712" x="1031875" y="6069013"/>
          <p14:tracePt t="25729" x="1057275" y="6035675"/>
          <p14:tracePt t="25746" x="1065213" y="5992813"/>
          <p14:tracePt t="25762" x="1082675" y="5943600"/>
          <p14:tracePt t="25779" x="1108075" y="5867400"/>
          <p14:tracePt t="25780" x="1108075" y="5859463"/>
          <p14:tracePt t="25781" x="1116013" y="5849938"/>
          <p14:tracePt t="25796" x="1123950" y="5808663"/>
          <p14:tracePt t="25812" x="1141413" y="5741988"/>
          <p14:tracePt t="25813" x="1141413" y="5732463"/>
          <p14:tracePt t="25829" x="1149350" y="5665788"/>
          <p14:tracePt t="25829" x="1149350" y="5657850"/>
          <p14:tracePt t="25845" x="1157288" y="5599113"/>
          <p14:tracePt t="25846" x="1166813" y="5599113"/>
          <p14:tracePt t="25862" x="1166813" y="5532438"/>
          <p14:tracePt t="25863" x="1182688" y="5522913"/>
          <p14:tracePt t="25879" x="1200150" y="5456238"/>
          <p14:tracePt t="25880" x="1200150" y="5448300"/>
          <p14:tracePt t="25896" x="1208088" y="5405438"/>
          <p14:tracePt t="25912" x="1208088" y="5372100"/>
          <p14:tracePt t="25929" x="1225550" y="5346700"/>
          <p14:tracePt t="25946" x="1225550" y="5313363"/>
          <p14:tracePt t="25962" x="1225550" y="5262563"/>
          <p14:tracePt t="25979" x="1225550" y="5203825"/>
          <p14:tracePt t="25980" x="1225550" y="5195888"/>
          <p14:tracePt t="25995" x="1225550" y="5162550"/>
          <p14:tracePt t="26012" x="1233488" y="5137150"/>
          <p14:tracePt t="26030" x="1233488" y="5119688"/>
          <p14:tracePt t="26053" x="1233488" y="5111750"/>
          <p14:tracePt t="26063" x="1233488" y="5103813"/>
          <p14:tracePt t="26079" x="1233488" y="5095875"/>
          <p14:tracePt t="26079" x="1233488" y="5078413"/>
          <p14:tracePt t="26096" x="1233488" y="5060950"/>
          <p14:tracePt t="26097" x="1233488" y="5053013"/>
          <p14:tracePt t="26112" x="1233488" y="5037138"/>
          <p14:tracePt t="26129" x="1233488" y="5011738"/>
          <p14:tracePt t="26146" x="1233488" y="4978400"/>
          <p14:tracePt t="26250" x="1233488" y="4968875"/>
          <p14:tracePt t="26628" x="1225550" y="4968875"/>
          <p14:tracePt t="26982" x="1216025" y="4968875"/>
          <p14:tracePt t="26989" x="1216025" y="4978400"/>
          <p14:tracePt t="26997" x="1208088" y="4978400"/>
          <p14:tracePt t="27013" x="1200150" y="4994275"/>
          <p14:tracePt t="27328" x="1208088" y="4994275"/>
          <p14:tracePt t="27336" x="1233488" y="4994275"/>
          <p14:tracePt t="27337" x="1241425" y="4994275"/>
          <p14:tracePt t="27347" x="1250950" y="5002213"/>
          <p14:tracePt t="27363" x="1292225" y="5002213"/>
          <p14:tracePt t="27381" x="1317625" y="5002213"/>
          <p14:tracePt t="27430" x="1325563" y="5002213"/>
          <p14:tracePt t="27435" x="1333500" y="5002213"/>
          <p14:tracePt t="27446" x="1376363" y="4994275"/>
          <p14:tracePt t="27447" x="1392238" y="4994275"/>
          <p14:tracePt t="27463" x="1443038" y="4986338"/>
          <p14:tracePt t="27464" x="1450975" y="4978400"/>
          <p14:tracePt t="27480" x="1535113" y="4953000"/>
          <p14:tracePt t="27481" x="1560513" y="4943475"/>
          <p14:tracePt t="27497" x="1662113" y="4927600"/>
          <p14:tracePt t="27498" x="1685925" y="4927600"/>
          <p14:tracePt t="27499" x="1695450" y="4927600"/>
          <p14:tracePt t="27513" x="1770063" y="4902200"/>
          <p14:tracePt t="27514" x="1787525" y="4902200"/>
          <p14:tracePt t="27515" x="1795463" y="4902200"/>
          <p14:tracePt t="27530" x="1862138" y="4902200"/>
          <p14:tracePt t="27531" x="1879600" y="4902200"/>
          <p14:tracePt t="27546" x="1955800" y="4902200"/>
          <p14:tracePt t="27547" x="1963738" y="4902200"/>
          <p14:tracePt t="27563" x="2047875" y="4902200"/>
          <p14:tracePt t="27564" x="2073275" y="4902200"/>
          <p14:tracePt t="27565" x="2081213" y="4902200"/>
          <p14:tracePt t="27580" x="2155825" y="4902200"/>
          <p14:tracePt t="27581" x="2165350" y="4902200"/>
          <p14:tracePt t="27597" x="2239963" y="4902200"/>
          <p14:tracePt t="27614" x="2290763" y="4902200"/>
          <p14:tracePt t="27630" x="2341563" y="4894263"/>
          <p14:tracePt t="27647" x="2366963" y="4884738"/>
          <p14:tracePt t="27966" x="2357438" y="4884738"/>
          <p14:tracePt t="27968" x="2349500" y="4894263"/>
          <p14:tracePt t="27971" x="2341563" y="4910138"/>
          <p14:tracePt t="27973" x="2332038" y="4919663"/>
          <p14:tracePt t="27974" x="2316163" y="4919663"/>
          <p14:tracePt t="27976" x="2308225" y="4935538"/>
          <p14:tracePt t="27980" x="2298700" y="4953000"/>
          <p14:tracePt t="27985" x="2265363" y="4968875"/>
          <p14:tracePt t="27986" x="2257425" y="4978400"/>
          <p14:tracePt t="27987" x="2249488" y="4978400"/>
          <p14:tracePt t="27997" x="2206625" y="5011738"/>
          <p14:tracePt t="27998" x="2181225" y="5019675"/>
          <p14:tracePt t="28014" x="2097088" y="5078413"/>
          <p14:tracePt t="28016" x="2089150" y="5095875"/>
          <p14:tracePt t="28017" x="2081213" y="5095875"/>
          <p14:tracePt t="28030" x="2014538" y="5137150"/>
          <p14:tracePt t="28031" x="1997075" y="5145088"/>
          <p14:tracePt t="28047" x="1912938" y="5187950"/>
          <p14:tracePt t="28048" x="1887538" y="5203825"/>
          <p14:tracePt t="28049" x="1879600" y="5203825"/>
          <p14:tracePt t="28051" x="1871663" y="5213350"/>
          <p14:tracePt t="28064" x="1795463" y="5229225"/>
          <p14:tracePt t="28065" x="1787525" y="5246688"/>
          <p14:tracePt t="28066" x="1770063" y="5246688"/>
          <p14:tracePt t="28081" x="1720850" y="5254625"/>
          <p14:tracePt t="28082" x="1711325" y="5262563"/>
          <p14:tracePt t="28082" x="1703388" y="5262563"/>
          <p14:tracePt t="28097" x="1644650" y="5272088"/>
          <p14:tracePt t="28098" x="1627188" y="5287963"/>
          <p14:tracePt t="28114" x="1560513" y="5295900"/>
          <p14:tracePt t="28115" x="1552575" y="5295900"/>
          <p14:tracePt t="28116" x="1544638" y="5295900"/>
          <p14:tracePt t="28117" x="1535113" y="5295900"/>
          <p14:tracePt t="28131" x="1468438" y="5305425"/>
          <p14:tracePt t="28131" x="1450975" y="5305425"/>
          <p14:tracePt t="28132" x="1435100" y="5305425"/>
          <p14:tracePt t="28147" x="1333500" y="5313363"/>
          <p14:tracePt t="28148" x="1292225" y="5313363"/>
          <p14:tracePt t="28164" x="1141413" y="5313363"/>
          <p14:tracePt t="28180" x="998538" y="5313363"/>
          <p14:tracePt t="28181" x="973138" y="5313363"/>
          <p14:tracePt t="28197" x="881063" y="5313363"/>
          <p14:tracePt t="28214" x="822325" y="5305425"/>
          <p14:tracePt t="28231" x="796925" y="5305425"/>
          <p14:tracePt t="28758" x="804863" y="5305425"/>
          <p14:tracePt t="28767" x="822325" y="5305425"/>
          <p14:tracePt t="28781" x="855663" y="5305425"/>
          <p14:tracePt t="28782" x="863600" y="5305425"/>
          <p14:tracePt t="28798" x="898525" y="5305425"/>
          <p14:tracePt t="28815" x="931863" y="5313363"/>
          <p14:tracePt t="28832" x="981075" y="5313363"/>
          <p14:tracePt t="28848" x="1057275" y="5313363"/>
          <p14:tracePt t="28849" x="1065213" y="5313363"/>
          <p14:tracePt t="28849" x="1074738" y="5313363"/>
          <p14:tracePt t="28865" x="1116013" y="5313363"/>
          <p14:tracePt t="28881" x="1200150" y="5305425"/>
          <p14:tracePt t="28882" x="1208088" y="5305425"/>
          <p14:tracePt t="28898" x="1284288" y="5280025"/>
          <p14:tracePt t="28898" x="1292225" y="5280025"/>
          <p14:tracePt t="28900" x="1309688" y="5280025"/>
          <p14:tracePt t="28900" x="1317625" y="5280025"/>
          <p14:tracePt t="28915" x="1409700" y="5280025"/>
          <p14:tracePt t="28931" x="1560513" y="5272088"/>
          <p14:tracePt t="28932" x="1577975" y="5262563"/>
          <p14:tracePt t="28933" x="1585913" y="5262563"/>
          <p14:tracePt t="28948" x="1711325" y="5262563"/>
          <p14:tracePt t="28949" x="1744663" y="5262563"/>
          <p14:tracePt t="28950" x="1754188" y="5262563"/>
          <p14:tracePt t="28965" x="1871663" y="5262563"/>
          <p14:tracePt t="28981" x="1989138" y="5262563"/>
          <p14:tracePt t="28982" x="2005013" y="5262563"/>
          <p14:tracePt t="28998" x="2073275" y="5272088"/>
          <p14:tracePt t="28999" x="2081213" y="5272088"/>
          <p14:tracePt t="29015" x="2114550" y="5295900"/>
          <p14:tracePt t="29032" x="2132013" y="5305425"/>
          <p14:tracePt t="29033" x="2147888" y="5313363"/>
          <p14:tracePt t="29048" x="2155825" y="5330825"/>
          <p14:tracePt t="29065" x="2173288" y="5338763"/>
          <p14:tracePt t="29066" x="2190750" y="5346700"/>
          <p14:tracePt t="29082" x="2198688" y="5346700"/>
          <p14:tracePt t="29098" x="2198688" y="5356225"/>
          <p14:tracePt t="29536" x="2190750" y="5356225"/>
          <p14:tracePt t="29537" x="2165350" y="5389563"/>
          <p14:tracePt t="29540" x="2147888" y="5389563"/>
          <p14:tracePt t="29548" x="2122488" y="5414963"/>
          <p14:tracePt t="29549" x="2106613" y="5422900"/>
          <p14:tracePt t="29565" x="2047875" y="5464175"/>
          <p14:tracePt t="29566" x="2022475" y="5481638"/>
          <p14:tracePt t="29582" x="1963738" y="5522913"/>
          <p14:tracePt t="29583" x="1938338" y="5540375"/>
          <p14:tracePt t="29599" x="1887538" y="5565775"/>
          <p14:tracePt t="29600" x="1871663" y="5581650"/>
          <p14:tracePt t="29616" x="1812925" y="5607050"/>
          <p14:tracePt t="29632" x="1754188" y="5640388"/>
          <p14:tracePt t="29648" x="1685925" y="5673725"/>
          <p14:tracePt t="29649" x="1670050" y="5673725"/>
          <p14:tracePt t="29665" x="1585913" y="5708650"/>
          <p14:tracePt t="29682" x="1476375" y="5732463"/>
          <p14:tracePt t="29682" x="1468438" y="5732463"/>
          <p14:tracePt t="29683" x="1460500" y="5749925"/>
          <p14:tracePt t="29698" x="1368425" y="5757863"/>
          <p14:tracePt t="29699" x="1333500" y="5757863"/>
          <p14:tracePt t="29715" x="1225550" y="5767388"/>
          <p14:tracePt t="29716" x="1216025" y="5767388"/>
          <p14:tracePt t="29717" x="1208088" y="5767388"/>
          <p14:tracePt t="29718" x="1200150" y="5767388"/>
          <p14:tracePt t="29719" x="1182688" y="5767388"/>
          <p14:tracePt t="29732" x="1116013" y="5767388"/>
          <p14:tracePt t="29733" x="1090613" y="5767388"/>
          <p14:tracePt t="29749" x="1031875" y="5767388"/>
          <p14:tracePt t="29750" x="1016000" y="5767388"/>
          <p14:tracePt t="29765" x="990600" y="5767388"/>
          <p14:tracePt t="29782" x="965200" y="5767388"/>
          <p14:tracePt t="29784" x="957263" y="5767388"/>
          <p14:tracePt t="29785" x="957263" y="5749925"/>
          <p14:tracePt t="29799" x="947738" y="5749925"/>
          <p14:tracePt t="29816" x="906463" y="5732463"/>
          <p14:tracePt t="29832" x="873125" y="5699125"/>
          <p14:tracePt t="29849" x="847725" y="5683250"/>
          <p14:tracePt t="29865" x="822325" y="5657850"/>
          <p14:tracePt t="29882" x="796925" y="5640388"/>
          <p14:tracePt t="29899" x="781050" y="5624513"/>
          <p14:tracePt t="29916" x="746125" y="5607050"/>
          <p14:tracePt t="29932" x="738188" y="5599113"/>
          <p14:tracePt t="30118" x="738188" y="5607050"/>
          <p14:tracePt t="30125" x="763588" y="5607050"/>
          <p14:tracePt t="30134" x="771525" y="5624513"/>
          <p14:tracePt t="30135" x="781050" y="5624513"/>
          <p14:tracePt t="30149" x="804863" y="5624513"/>
          <p14:tracePt t="30150" x="814388" y="5624513"/>
          <p14:tracePt t="30166" x="830263" y="5624513"/>
          <p14:tracePt t="30182" x="830263" y="5614988"/>
          <p14:tracePt t="30183" x="847725" y="5614988"/>
          <p14:tracePt t="30399" x="855663" y="5614988"/>
          <p14:tracePt t="30445" x="863600" y="5614988"/>
          <p14:tracePt t="30458" x="873125" y="5614988"/>
          <p14:tracePt t="30463" x="873125" y="5607050"/>
          <p14:tracePt t="30467" x="889000" y="5607050"/>
          <p14:tracePt t="30482" x="906463" y="5607050"/>
          <p14:tracePt t="30499" x="931863" y="5607050"/>
          <p14:tracePt t="30500" x="939800" y="5607050"/>
          <p14:tracePt t="30516" x="981075" y="5607050"/>
          <p14:tracePt t="30517" x="998538" y="5607050"/>
          <p14:tracePt t="30532" x="1065213" y="5599113"/>
          <p14:tracePt t="30533" x="1074738" y="5599113"/>
          <p14:tracePt t="30549" x="1157288" y="5599113"/>
          <p14:tracePt t="30550" x="1182688" y="5599113"/>
          <p14:tracePt t="30551" x="1192213" y="5599113"/>
          <p14:tracePt t="30553" x="1200150" y="5599113"/>
          <p14:tracePt t="30554" x="1208088" y="5599113"/>
          <p14:tracePt t="30555" x="1225550" y="5599113"/>
          <p14:tracePt t="30566" x="1317625" y="5599113"/>
          <p14:tracePt t="30567" x="1333500" y="5599113"/>
          <p14:tracePt t="30568" x="1350963" y="5599113"/>
          <p14:tracePt t="30569" x="1358900" y="5599113"/>
          <p14:tracePt t="30571" x="1401763" y="5599113"/>
          <p14:tracePt t="30572" x="1409700" y="5599113"/>
          <p14:tracePt t="30573" x="1417638" y="5599113"/>
          <p14:tracePt t="30574" x="1435100" y="5599113"/>
          <p14:tracePt t="30575" x="1443038" y="5599113"/>
          <p14:tracePt t="30576" x="1450975" y="5599113"/>
          <p14:tracePt t="30583" x="1519238" y="5599113"/>
          <p14:tracePt t="30599" x="1711325" y="5599113"/>
          <p14:tracePt t="30616" x="1897063" y="5599113"/>
          <p14:tracePt t="30632" x="2022475" y="5581650"/>
          <p14:tracePt t="30633" x="2030413" y="5581650"/>
          <p14:tracePt t="30650" x="2063750" y="5581650"/>
          <p14:tracePt t="30814" x="2073275" y="5581650"/>
          <p14:tracePt t="30820" x="2081213" y="5581650"/>
          <p14:tracePt t="30820" x="2081213" y="5573713"/>
          <p14:tracePt t="30833" x="2114550" y="5573713"/>
          <p14:tracePt t="30834" x="2122488" y="5565775"/>
          <p14:tracePt t="30850" x="2165350" y="5556250"/>
          <p14:tracePt t="30851" x="2173288" y="5556250"/>
          <p14:tracePt t="30866" x="2273300" y="5532438"/>
          <p14:tracePt t="30867" x="2290763" y="5522913"/>
          <p14:tracePt t="30883" x="2374900" y="5514975"/>
          <p14:tracePt t="30883" x="2400300" y="5497513"/>
          <p14:tracePt t="30900" x="2492375" y="5489575"/>
          <p14:tracePt t="30916" x="2609850" y="5481638"/>
          <p14:tracePt t="30917" x="2625725" y="5481638"/>
          <p14:tracePt t="30933" x="2693988" y="5473700"/>
          <p14:tracePt t="30950" x="2752725" y="5456238"/>
          <p14:tracePt t="30966" x="2794000" y="5448300"/>
          <p14:tracePt t="30983" x="2827338" y="5448300"/>
          <p14:tracePt t="31000" x="2870200" y="5438775"/>
          <p14:tracePt t="31000" x="2878138" y="5438775"/>
          <p14:tracePt t="31016" x="2911475" y="5430838"/>
          <p14:tracePt t="31017" x="2919413" y="5430838"/>
          <p14:tracePt t="31033" x="2954338" y="5405438"/>
          <p14:tracePt t="31050" x="2995613" y="5397500"/>
          <p14:tracePt t="31067" x="3013075" y="5397500"/>
          <p14:tracePt t="31214" x="3013075" y="5414963"/>
          <p14:tracePt t="31217" x="3003550" y="5422900"/>
          <p14:tracePt t="31233" x="2944813" y="5473700"/>
          <p14:tracePt t="31234" x="2928938" y="5481638"/>
          <p14:tracePt t="31250" x="2860675" y="5540375"/>
          <p14:tracePt t="31251" x="2844800" y="5548313"/>
          <p14:tracePt t="31266" x="2768600" y="5591175"/>
          <p14:tracePt t="31267" x="2752725" y="5599113"/>
          <p14:tracePt t="31284" x="2668588" y="5640388"/>
          <p14:tracePt t="31285" x="2643188" y="5649913"/>
          <p14:tracePt t="31286" x="2635250" y="5665788"/>
          <p14:tracePt t="31300" x="2551113" y="5683250"/>
          <p14:tracePt t="31301" x="2525713" y="5691188"/>
          <p14:tracePt t="31302" x="2517775" y="5691188"/>
          <p14:tracePt t="31316" x="2400300" y="5724525"/>
          <p14:tracePt t="31317" x="2374900" y="5724525"/>
          <p14:tracePt t="31318" x="2357438" y="5732463"/>
          <p14:tracePt t="31333" x="2224088" y="5757863"/>
          <p14:tracePt t="31334" x="2206625" y="5767388"/>
          <p14:tracePt t="31335" x="2190750" y="5767388"/>
          <p14:tracePt t="31337" x="2181225" y="5767388"/>
          <p14:tracePt t="31339" x="2147888" y="5767388"/>
          <p14:tracePt t="31350" x="2063750" y="5775325"/>
          <p14:tracePt t="31366" x="1912938" y="5775325"/>
          <p14:tracePt t="31367" x="1879600" y="5775325"/>
          <p14:tracePt t="31368" x="1871663" y="5775325"/>
          <p14:tracePt t="31383" x="1720850" y="5775325"/>
          <p14:tracePt t="31400" x="1501775" y="5767388"/>
          <p14:tracePt t="31401" x="1476375" y="5767388"/>
          <p14:tracePt t="31402" x="1468438" y="5767388"/>
          <p14:tracePt t="31403" x="1460500" y="5767388"/>
          <p14:tracePt t="31404" x="1435100" y="5749925"/>
          <p14:tracePt t="31405" x="1417638" y="5749925"/>
          <p14:tracePt t="31406" x="1409700" y="5749925"/>
          <p14:tracePt t="31407" x="1392238" y="5749925"/>
          <p14:tracePt t="31417" x="1309688" y="5741988"/>
          <p14:tracePt t="31417" x="1292225" y="5741988"/>
          <p14:tracePt t="31433" x="1208088" y="5741988"/>
          <p14:tracePt t="31434" x="1200150" y="5741988"/>
          <p14:tracePt t="31451" x="1166813" y="5741988"/>
          <p14:tracePt t="31467" x="1157288" y="5741988"/>
          <p14:tracePt t="31501" x="1157288" y="5749925"/>
          <p14:tracePt t="31513" x="1141413" y="5749925"/>
          <p14:tracePt t="31514" x="1141413" y="5757863"/>
          <p14:tracePt t="31524" x="1141413" y="5767388"/>
          <p14:tracePt t="31534" x="1133475" y="5767388"/>
          <p14:tracePt t="31551" x="1123950" y="5775325"/>
          <p14:tracePt t="31567" x="1123950" y="5791200"/>
          <p14:tracePt t="31583" x="1116013" y="5800725"/>
          <p14:tracePt t="31585" x="1116013" y="5808663"/>
          <p14:tracePt t="31600" x="1098550" y="5842000"/>
          <p14:tracePt t="31617" x="1074738" y="5875338"/>
          <p14:tracePt t="31633" x="1049338" y="5892800"/>
          <p14:tracePt t="31650" x="1016000" y="5900738"/>
          <p14:tracePt t="31667" x="998538" y="5918200"/>
          <p14:tracePt t="31684" x="990600" y="5926138"/>
          <p14:tracePt t="31685" x="973138" y="5926138"/>
          <p14:tracePt t="31701" x="957263" y="5926138"/>
          <p14:tracePt t="31717" x="947738" y="5934075"/>
          <p14:tracePt t="31717" x="931863" y="5934075"/>
          <p14:tracePt t="31806" x="922338" y="5934075"/>
          <p14:tracePt t="31812" x="914400" y="5934075"/>
          <p14:tracePt t="31818" x="906463" y="5934075"/>
          <p14:tracePt t="31819" x="889000" y="5934075"/>
          <p14:tracePt t="31834" x="847725" y="5934075"/>
          <p14:tracePt t="31851" x="804863" y="5918200"/>
          <p14:tracePt t="31851" x="796925" y="5918200"/>
          <p14:tracePt t="31867" x="763588" y="5908675"/>
          <p14:tracePt t="31868" x="755650" y="5908675"/>
          <p14:tracePt t="31884" x="746125" y="5900738"/>
          <p14:tracePt t="31901" x="738188" y="5900738"/>
          <p14:tracePt t="31976" x="738188" y="5892800"/>
          <p14:tracePt t="31986" x="738188" y="5875338"/>
          <p14:tracePt t="32018" x="738188" y="5867400"/>
          <p14:tracePt t="32666" x="738188" y="5859463"/>
          <p14:tracePt t="32670" x="746125" y="5859463"/>
          <p14:tracePt t="32684" x="788988" y="5849938"/>
          <p14:tracePt t="32701" x="830263" y="5834063"/>
          <p14:tracePt t="32702" x="847725" y="5834063"/>
          <p14:tracePt t="32718" x="906463" y="5816600"/>
          <p14:tracePt t="32719" x="931863" y="5816600"/>
          <p14:tracePt t="32735" x="973138" y="5808663"/>
          <p14:tracePt t="32751" x="1023938" y="5783263"/>
          <p14:tracePt t="32768" x="1057275" y="5783263"/>
          <p14:tracePt t="32784" x="1098550" y="5767388"/>
          <p14:tracePt t="32785" x="1116013" y="5767388"/>
          <p14:tracePt t="32801" x="1182688" y="5749925"/>
          <p14:tracePt t="32818" x="1274763" y="5732463"/>
          <p14:tracePt t="32834" x="1376363" y="5724525"/>
          <p14:tracePt t="32835" x="1401763" y="5724525"/>
          <p14:tracePt t="32851" x="1501775" y="5708650"/>
          <p14:tracePt t="32868" x="1652588" y="5699125"/>
          <p14:tracePt t="32868" x="1670050" y="5691188"/>
          <p14:tracePt t="32869" x="1685925" y="5691188"/>
          <p14:tracePt t="32871" x="1695450" y="5691188"/>
          <p14:tracePt t="32872" x="1703388" y="5691188"/>
          <p14:tracePt t="32873" x="1711325" y="5691188"/>
          <p14:tracePt t="32873" x="1728788" y="5691188"/>
          <p14:tracePt t="32884" x="1795463" y="5691188"/>
          <p14:tracePt t="32885" x="1828800" y="5691188"/>
          <p14:tracePt t="32901" x="1938338" y="5683250"/>
          <p14:tracePt t="32902" x="1955800" y="5683250"/>
          <p14:tracePt t="32918" x="2038350" y="5665788"/>
          <p14:tracePt t="32919" x="2047875" y="5665788"/>
          <p14:tracePt t="32920" x="2047875" y="5657850"/>
          <p14:tracePt t="32920" x="2063750" y="5657850"/>
          <p14:tracePt t="32935" x="2122488" y="5657850"/>
          <p14:tracePt t="32951" x="2190750" y="5649913"/>
          <p14:tracePt t="32968" x="2198688" y="5649913"/>
          <p14:tracePt t="32969" x="2206625" y="5649913"/>
          <p14:tracePt t="33251" x="2190750" y="5665788"/>
          <p14:tracePt t="33253" x="2181225" y="5665788"/>
          <p14:tracePt t="33259" x="2165350" y="5673725"/>
          <p14:tracePt t="33269" x="2132013" y="5683250"/>
          <p14:tracePt t="33285" x="2063750" y="5708650"/>
          <p14:tracePt t="33302" x="1997075" y="5732463"/>
          <p14:tracePt t="33302" x="1979613" y="5732463"/>
          <p14:tracePt t="33303" x="1971675" y="5732463"/>
          <p14:tracePt t="33305" x="1971675" y="5749925"/>
          <p14:tracePt t="33306" x="1963738" y="5749925"/>
          <p14:tracePt t="33318" x="1897063" y="5757863"/>
          <p14:tracePt t="33319" x="1879600" y="5767388"/>
          <p14:tracePt t="33335" x="1762125" y="5800725"/>
          <p14:tracePt t="33352" x="1619250" y="5834063"/>
          <p14:tracePt t="33368" x="1468438" y="5849938"/>
          <p14:tracePt t="33369" x="1435100" y="5849938"/>
          <p14:tracePt t="33385" x="1309688" y="5859463"/>
          <p14:tracePt t="33401" x="1157288" y="5884863"/>
          <p14:tracePt t="33402" x="1123950" y="5892800"/>
          <p14:tracePt t="33403" x="1116013" y="5892800"/>
          <p14:tracePt t="33418" x="973138" y="5926138"/>
          <p14:tracePt t="33419" x="947738" y="5934075"/>
          <p14:tracePt t="33435" x="863600" y="5943600"/>
          <p14:tracePt t="33451" x="804863" y="5969000"/>
          <p14:tracePt t="33469" x="781050" y="5976938"/>
          <p14:tracePt t="33470" x="781050" y="5984875"/>
          <p14:tracePt t="33493" x="763588" y="6002338"/>
          <p14:tracePt t="33502" x="755650" y="6002338"/>
          <p14:tracePt t="33518" x="755650" y="6010275"/>
          <p14:tracePt t="33535" x="738188" y="6027738"/>
          <p14:tracePt t="33536" x="722313" y="6027738"/>
          <p14:tracePt t="33552" x="704850" y="6043613"/>
          <p14:tracePt t="33569" x="679450" y="6051550"/>
          <p14:tracePt t="33585" x="671513" y="6051550"/>
          <p14:tracePt t="33615" x="663575" y="6051550"/>
          <p14:tracePt t="33643" x="663575" y="6061075"/>
          <p14:tracePt t="34134" x="663575" y="6069013"/>
          <p14:tracePt t="34143" x="663575" y="6094413"/>
          <p14:tracePt t="34153" x="663575" y="6110288"/>
          <p14:tracePt t="34169" x="663575" y="6145213"/>
          <p14:tracePt t="34186" x="663575" y="6178550"/>
          <p14:tracePt t="34187" x="663575" y="6186488"/>
          <p14:tracePt t="34233" x="679450" y="6186488"/>
          <p14:tracePt t="34246" x="687388" y="6186488"/>
          <p14:tracePt t="34253" x="696913" y="6186488"/>
          <p14:tracePt t="34269" x="704850" y="6186488"/>
          <p14:tracePt t="34270" x="722313" y="6186488"/>
          <p14:tracePt t="34286" x="730250" y="6169025"/>
          <p14:tracePt t="34302" x="746125" y="6169025"/>
          <p14:tracePt t="34319" x="763588" y="6161088"/>
          <p14:tracePt t="34336" x="763588" y="6153150"/>
          <p14:tracePt t="34353" x="771525" y="6153150"/>
          <p14:tracePt t="34381" x="771525" y="6145213"/>
          <p14:tracePt t="34386" x="781050" y="6145213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>
            <a:extLst>
              <a:ext uri="{FF2B5EF4-FFF2-40B4-BE49-F238E27FC236}">
                <a16:creationId xmlns:a16="http://schemas.microsoft.com/office/drawing/2014/main" id="{CB5AAD56-5138-EF92-27E8-AD94CAB6CE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 t="7820" r="6583" b="12679"/>
          <a:stretch/>
        </p:blipFill>
        <p:spPr bwMode="auto">
          <a:xfrm>
            <a:off x="3517693" y="2209800"/>
            <a:ext cx="4317167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>
            <a:extLst>
              <a:ext uri="{FF2B5EF4-FFF2-40B4-BE49-F238E27FC236}">
                <a16:creationId xmlns:a16="http://schemas.microsoft.com/office/drawing/2014/main" id="{5E501DCA-0516-597E-FA66-E5F070313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868" y="32501"/>
            <a:ext cx="1024095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400" dirty="0"/>
              <a:t>Resim hakkında konuşalım </a:t>
            </a:r>
            <a:r>
              <a:rPr lang="tr-TR" altLang="en-US" sz="2400" dirty="0" err="1"/>
              <a:t>konuşalım</a:t>
            </a:r>
            <a:r>
              <a:rPr lang="tr-TR" altLang="en-US" sz="2400" dirty="0"/>
              <a:t>. </a:t>
            </a:r>
            <a:r>
              <a:rPr lang="tr-TR" altLang="en-US" sz="2400" dirty="0" err="1"/>
              <a:t>Let’s</a:t>
            </a:r>
            <a:r>
              <a:rPr lang="tr-TR" altLang="en-US" sz="2400" dirty="0"/>
              <a:t> talk </a:t>
            </a:r>
            <a:r>
              <a:rPr lang="tr-TR" altLang="en-US" sz="2400" dirty="0" err="1"/>
              <a:t>about</a:t>
            </a:r>
            <a:r>
              <a:rPr lang="tr-TR" altLang="en-US" sz="2400" dirty="0"/>
              <a:t> the Picture.</a:t>
            </a:r>
            <a:endParaRPr lang="en-US" altLang="en-US" sz="2400" dirty="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8080B54-E738-5003-1BD5-2F19C7B18656}"/>
              </a:ext>
            </a:extLst>
          </p:cNvPr>
          <p:cNvSpPr/>
          <p:nvPr/>
        </p:nvSpPr>
        <p:spPr bwMode="auto">
          <a:xfrm>
            <a:off x="59462" y="545175"/>
            <a:ext cx="3825240" cy="958455"/>
          </a:xfrm>
          <a:prstGeom prst="wedgeRoundRectCallout">
            <a:avLst>
              <a:gd name="adj1" fmla="val 59211"/>
              <a:gd name="adj2" fmla="val 16982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Arabayı yıkıyor musun?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tr-TR" sz="2000" dirty="0" err="1">
                <a:solidFill>
                  <a:srgbClr val="FF0000"/>
                </a:solidFill>
                <a:latin typeface="Comic Sans MS" pitchFamily="66" charset="0"/>
              </a:rPr>
              <a:t>Are</a:t>
            </a: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000" dirty="0" err="1">
                <a:solidFill>
                  <a:srgbClr val="FF0000"/>
                </a:solidFill>
                <a:latin typeface="Comic Sans MS" pitchFamily="66" charset="0"/>
              </a:rPr>
              <a:t>you</a:t>
            </a: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000" dirty="0" err="1">
                <a:solidFill>
                  <a:srgbClr val="FF0000"/>
                </a:solidFill>
                <a:latin typeface="Comic Sans MS" pitchFamily="66" charset="0"/>
              </a:rPr>
              <a:t>washing</a:t>
            </a: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 the car?)</a:t>
            </a:r>
            <a:endParaRPr lang="en-US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4FCB006-CF2D-C8FE-BBD9-38F42972C4AF}"/>
              </a:ext>
            </a:extLst>
          </p:cNvPr>
          <p:cNvSpPr/>
          <p:nvPr/>
        </p:nvSpPr>
        <p:spPr bwMode="auto">
          <a:xfrm>
            <a:off x="8031985" y="357516"/>
            <a:ext cx="4357142" cy="1569720"/>
          </a:xfrm>
          <a:prstGeom prst="wedgeRoundRectCallout">
            <a:avLst>
              <a:gd name="adj1" fmla="val -62472"/>
              <a:gd name="adj2" fmla="val 13532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highlight>
                  <a:srgbClr val="FFFF00"/>
                </a:highlight>
                <a:latin typeface="Comic Sans MS" pitchFamily="66" charset="0"/>
              </a:rPr>
              <a:t>Bu adam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baban mı?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(Is </a:t>
            </a:r>
            <a:r>
              <a:rPr lang="tr-TR" sz="2400" dirty="0" err="1">
                <a:solidFill>
                  <a:srgbClr val="FF0000"/>
                </a:solidFill>
                <a:highlight>
                  <a:srgbClr val="FFFF00"/>
                </a:highlight>
                <a:latin typeface="Comic Sans MS" pitchFamily="66" charset="0"/>
              </a:rPr>
              <a:t>this</a:t>
            </a: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highlight>
                  <a:srgbClr val="FFFF00"/>
                </a:highlight>
                <a:latin typeface="Comic Sans MS" pitchFamily="66" charset="0"/>
              </a:rPr>
              <a:t>man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your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father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?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5A8828F-8F06-A5DB-77A0-A2B90539946F}"/>
              </a:ext>
            </a:extLst>
          </p:cNvPr>
          <p:cNvSpPr/>
          <p:nvPr/>
        </p:nvSpPr>
        <p:spPr bwMode="auto">
          <a:xfrm>
            <a:off x="3947160" y="533400"/>
            <a:ext cx="4022367" cy="1060622"/>
          </a:xfrm>
          <a:prstGeom prst="wedgeRoundRectCallout">
            <a:avLst>
              <a:gd name="adj1" fmla="val -20875"/>
              <a:gd name="adj2" fmla="val 9186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Araba temiz mi?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(Is the car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clean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?)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5642EDD-0A8D-5586-75C5-AAB7CEADB7AC}"/>
              </a:ext>
            </a:extLst>
          </p:cNvPr>
          <p:cNvSpPr/>
          <p:nvPr/>
        </p:nvSpPr>
        <p:spPr bwMode="auto">
          <a:xfrm>
            <a:off x="8381999" y="2819400"/>
            <a:ext cx="4038601" cy="1569720"/>
          </a:xfrm>
          <a:prstGeom prst="wedgeRoundRectCallout">
            <a:avLst>
              <a:gd name="adj1" fmla="val -89562"/>
              <a:gd name="adj2" fmla="val 6358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Adam nerede araba yıkıyor?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Where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is the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man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washing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the car?  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C31CFA12-00D2-E635-1958-85C3164D3763}"/>
              </a:ext>
            </a:extLst>
          </p:cNvPr>
          <p:cNvSpPr/>
          <p:nvPr/>
        </p:nvSpPr>
        <p:spPr bwMode="auto">
          <a:xfrm>
            <a:off x="5958841" y="5333999"/>
            <a:ext cx="5654040" cy="1280159"/>
          </a:xfrm>
          <a:prstGeom prst="wedgeRoundRectCallout">
            <a:avLst>
              <a:gd name="adj1" fmla="val -47143"/>
              <a:gd name="adj2" fmla="val -12989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Arabayı niçin yıkıyorsun?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Why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are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you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washing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the car?)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6110939-0A27-6BC8-6EA3-75D1A911BA3C}"/>
              </a:ext>
            </a:extLst>
          </p:cNvPr>
          <p:cNvSpPr/>
          <p:nvPr/>
        </p:nvSpPr>
        <p:spPr bwMode="auto">
          <a:xfrm>
            <a:off x="213360" y="5406886"/>
            <a:ext cx="5064387" cy="1207273"/>
          </a:xfrm>
          <a:prstGeom prst="wedgeRoundRectCallout">
            <a:avLst>
              <a:gd name="adj1" fmla="val 33045"/>
              <a:gd name="adj2" fmla="val -10380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Adam kimin arabasını yıkıyor?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Whose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car is the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man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washing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?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1BE34BF-F1EA-82CC-713C-00D05FCDB828}"/>
              </a:ext>
            </a:extLst>
          </p:cNvPr>
          <p:cNvSpPr/>
          <p:nvPr/>
        </p:nvSpPr>
        <p:spPr bwMode="auto">
          <a:xfrm>
            <a:off x="213360" y="2428380"/>
            <a:ext cx="3611880" cy="1207272"/>
          </a:xfrm>
          <a:prstGeom prst="wedgeRoundRectCallout">
            <a:avLst>
              <a:gd name="adj1" fmla="val 42585"/>
              <a:gd name="adj2" fmla="val 8191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Araba kimin?</a:t>
            </a:r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Whose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car is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this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?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6FF0C18-6524-C138-9604-FD84127952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01"/>
    </mc:Choice>
    <mc:Fallback xmlns="">
      <p:transition spd="slow" advTm="28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484" x="804863" y="6145213"/>
          <p14:tracePt t="3486" x="830263" y="6127750"/>
          <p14:tracePt t="3488" x="863600" y="6119813"/>
          <p14:tracePt t="3489" x="889000" y="6110288"/>
          <p14:tracePt t="3490" x="914400" y="6110288"/>
          <p14:tracePt t="3491" x="939800" y="6102350"/>
          <p14:tracePt t="3492" x="973138" y="6086475"/>
          <p14:tracePt t="3497" x="1123950" y="6061075"/>
          <p14:tracePt t="3498" x="1166813" y="6061075"/>
          <p14:tracePt t="3498" x="1208088" y="6043613"/>
          <p14:tracePt t="3499" x="1250950" y="6035675"/>
          <p14:tracePt t="3509" x="1644650" y="5992813"/>
          <p14:tracePt t="3526" x="2466975" y="5943600"/>
          <p14:tracePt t="3542" x="2911475" y="5875338"/>
          <p14:tracePt t="3543" x="2987675" y="5859463"/>
          <p14:tracePt t="3559" x="3306763" y="5783263"/>
          <p14:tracePt t="3560" x="3381375" y="5783263"/>
          <p14:tracePt t="3576" x="3751263" y="5699125"/>
          <p14:tracePt t="3592" x="4103688" y="5624513"/>
          <p14:tracePt t="3609" x="4438650" y="5565775"/>
          <p14:tracePt t="3626" x="4749800" y="5489575"/>
          <p14:tracePt t="3626" x="4791075" y="5481638"/>
          <p14:tracePt t="3627" x="4808538" y="5481638"/>
          <p14:tracePt t="3642" x="5051425" y="5414963"/>
          <p14:tracePt t="3659" x="5386388" y="5330825"/>
          <p14:tracePt t="3660" x="5437188" y="5313363"/>
          <p14:tracePt t="3676" x="5672138" y="5229225"/>
          <p14:tracePt t="3677" x="5715000" y="5203825"/>
          <p14:tracePt t="3692" x="5856288" y="5103813"/>
          <p14:tracePt t="3710" x="5965825" y="5019675"/>
          <p14:tracePt t="3726" x="6024563" y="4953000"/>
          <p14:tracePt t="3726" x="6049963" y="4953000"/>
          <p14:tracePt t="3742" x="6100763" y="4902200"/>
          <p14:tracePt t="3743" x="6108700" y="4894263"/>
          <p14:tracePt t="3759" x="6226175" y="4810125"/>
          <p14:tracePt t="3760" x="6242050" y="4784725"/>
          <p14:tracePt t="3761" x="6259513" y="4784725"/>
          <p14:tracePt t="3776" x="6359525" y="4700588"/>
          <p14:tracePt t="3777" x="6384925" y="4692650"/>
          <p14:tracePt t="3778" x="6394450" y="4692650"/>
          <p14:tracePt t="3779" x="6394450" y="4684713"/>
          <p14:tracePt t="3780" x="6402388" y="4675188"/>
          <p14:tracePt t="3781" x="6427788" y="4659313"/>
          <p14:tracePt t="3782" x="6435725" y="4659313"/>
          <p14:tracePt t="3792" x="6494463" y="4616450"/>
          <p14:tracePt t="3793" x="6519863" y="4600575"/>
          <p14:tracePt t="3809" x="6645275" y="4516438"/>
          <p14:tracePt t="3810" x="6678613" y="4491038"/>
          <p14:tracePt t="3826" x="6805613" y="4432300"/>
          <p14:tracePt t="3842" x="6946900" y="4356100"/>
          <p14:tracePt t="3859" x="7031038" y="4314825"/>
          <p14:tracePt t="3876" x="7073900" y="4306888"/>
          <p14:tracePt t="3893" x="7081838" y="4297363"/>
          <p14:tracePt t="3910" x="7081838" y="4281488"/>
          <p14:tracePt t="10955" x="7040563" y="4264025"/>
          <p14:tracePt t="10956" x="7031038" y="4264025"/>
          <p14:tracePt t="10958" x="7005638" y="4256088"/>
          <p14:tracePt t="10959" x="6989763" y="4256088"/>
          <p14:tracePt t="10965" x="6923088" y="4230688"/>
          <p14:tracePt t="10966" x="6880225" y="4222750"/>
          <p14:tracePt t="10967" x="6872288" y="4222750"/>
          <p14:tracePt t="10968" x="6846888" y="4222750"/>
          <p14:tracePt t="10969" x="6829425" y="4213225"/>
          <p14:tracePt t="10971" x="6780213" y="4197350"/>
          <p14:tracePt t="10972" x="6754813" y="4197350"/>
          <p14:tracePt t="10972" x="6737350" y="4197350"/>
          <p14:tracePt t="10982" x="6527800" y="4154488"/>
          <p14:tracePt t="10983" x="6443663" y="4138613"/>
          <p14:tracePt t="10984" x="6418263" y="4138613"/>
          <p14:tracePt t="10987" x="6359525" y="4130675"/>
          <p14:tracePt t="10988" x="6326188" y="4113213"/>
          <p14:tracePt t="10988" x="6300788" y="4105275"/>
          <p14:tracePt t="10989" x="6259513" y="4105275"/>
          <p14:tracePt t="10998" x="6032500" y="4046538"/>
          <p14:tracePt t="10999" x="5965825" y="4021138"/>
          <p14:tracePt t="11016" x="5503863" y="3903663"/>
          <p14:tracePt t="11032" x="4951413" y="3752850"/>
          <p14:tracePt t="11033" x="4857750" y="3727450"/>
          <p14:tracePt t="11034" x="4824413" y="3717925"/>
          <p14:tracePt t="11036" x="4791075" y="3709988"/>
          <p14:tracePt t="11038" x="4732338" y="3684588"/>
          <p14:tracePt t="11039" x="4665663" y="3668713"/>
          <p14:tracePt t="11040" x="4640263" y="3651250"/>
          <p14:tracePt t="11041" x="4614863" y="3651250"/>
          <p14:tracePt t="11048" x="4438650" y="3592513"/>
          <p14:tracePt t="11065" x="4027488" y="3433763"/>
          <p14:tracePt t="11066" x="3986213" y="3416300"/>
          <p14:tracePt t="11067" x="3968750" y="3398838"/>
          <p14:tracePt t="11069" x="3943350" y="3398838"/>
          <p14:tracePt t="11071" x="3910013" y="3382963"/>
          <p14:tracePt t="11072" x="3894138" y="3375025"/>
          <p14:tracePt t="11072" x="3868738" y="3357563"/>
          <p14:tracePt t="11073" x="3859213" y="3349625"/>
          <p14:tracePt t="11082" x="3741738" y="3290888"/>
          <p14:tracePt t="11099" x="3524250" y="3122613"/>
          <p14:tracePt t="11115" x="3348038" y="2954338"/>
          <p14:tracePt t="11116" x="3322638" y="2928938"/>
          <p14:tracePt t="11117" x="3314700" y="2921000"/>
          <p14:tracePt t="11119" x="3306763" y="2913063"/>
          <p14:tracePt t="11121" x="3297238" y="2887663"/>
          <p14:tracePt t="11122" x="3281363" y="2879725"/>
          <p14:tracePt t="11123" x="3271838" y="2870200"/>
          <p14:tracePt t="11123" x="3263900" y="2854325"/>
          <p14:tracePt t="11124" x="3255963" y="2846388"/>
          <p14:tracePt t="11132" x="3213100" y="2795588"/>
          <p14:tracePt t="11148" x="3095625" y="2644775"/>
          <p14:tracePt t="11165" x="2928938" y="2476500"/>
          <p14:tracePt t="11182" x="2693988" y="2341563"/>
          <p14:tracePt t="11185" x="2651125" y="2325688"/>
          <p14:tracePt t="11187" x="2601913" y="2292350"/>
          <p14:tracePt t="11189" x="2584450" y="2266950"/>
          <p14:tracePt t="11190" x="2559050" y="2266950"/>
          <p14:tracePt t="11191" x="2543175" y="2257425"/>
          <p14:tracePt t="11191" x="2525713" y="2249488"/>
          <p14:tracePt t="11192" x="2508250" y="2241550"/>
          <p14:tracePt t="11193" x="2484438" y="2241550"/>
          <p14:tracePt t="11199" x="2425700" y="2198688"/>
          <p14:tracePt t="11215" x="2147888" y="2073275"/>
          <p14:tracePt t="11235" x="1912938" y="1963738"/>
          <p14:tracePt t="11237" x="1828800" y="1930400"/>
          <p14:tracePt t="11239" x="1795463" y="1922463"/>
          <p14:tracePt t="11241" x="1762125" y="1914525"/>
          <p14:tracePt t="11242" x="1744663" y="1905000"/>
          <p14:tracePt t="11243" x="1720850" y="1889125"/>
          <p14:tracePt t="11245" x="1711325" y="1889125"/>
          <p14:tracePt t="11245" x="1703388" y="1879600"/>
          <p14:tracePt t="11247" x="1685925" y="1879600"/>
          <p14:tracePt t="11248" x="1670050" y="1871663"/>
          <p14:tracePt t="11254" x="1593850" y="1838325"/>
          <p14:tracePt t="11255" x="1560513" y="1820863"/>
          <p14:tracePt t="11256" x="1552575" y="1820863"/>
          <p14:tracePt t="11268" x="1427163" y="1779588"/>
          <p14:tracePt t="11270" x="1343025" y="1746250"/>
          <p14:tracePt t="11272" x="1309688" y="1720850"/>
          <p14:tracePt t="11273" x="1292225" y="1720850"/>
          <p14:tracePt t="11275" x="1258888" y="1703388"/>
          <p14:tracePt t="11276" x="1216025" y="1695450"/>
          <p14:tracePt t="11277" x="1208088" y="1679575"/>
          <p14:tracePt t="11278" x="1182688" y="1670050"/>
          <p14:tracePt t="11279" x="1174750" y="1662113"/>
          <p14:tracePt t="11280" x="1157288" y="1654175"/>
          <p14:tracePt t="11285" x="1074738" y="1620838"/>
          <p14:tracePt t="11301" x="881063" y="1527175"/>
          <p14:tracePt t="11302" x="839788" y="1501775"/>
          <p14:tracePt t="11304" x="822325" y="1493838"/>
          <p14:tracePt t="11306" x="796925" y="1485900"/>
          <p14:tracePt t="11307" x="781050" y="1468438"/>
          <p14:tracePt t="11308" x="755650" y="1460500"/>
          <p14:tracePt t="11309" x="746125" y="1460500"/>
          <p14:tracePt t="11315" x="696913" y="1443038"/>
          <p14:tracePt t="11334" x="503238" y="1368425"/>
          <p14:tracePt t="11337" x="428625" y="1325563"/>
          <p14:tracePt t="11339" x="411163" y="1317625"/>
          <p14:tracePt t="11341" x="377825" y="1301750"/>
          <p14:tracePt t="11342" x="369888" y="1292225"/>
          <p14:tracePt t="11343" x="360363" y="1292225"/>
          <p14:tracePt t="11344" x="344488" y="1292225"/>
          <p14:tracePt t="11344" x="334963" y="1284288"/>
          <p14:tracePt t="11345" x="327025" y="1284288"/>
          <p14:tracePt t="11349" x="301625" y="1258888"/>
          <p14:tracePt t="11350" x="260350" y="1250950"/>
          <p14:tracePt t="11352" x="242888" y="1250950"/>
          <p14:tracePt t="11353" x="234950" y="1243013"/>
          <p14:tracePt t="11354" x="209550" y="1233488"/>
          <p14:tracePt t="11355" x="201613" y="1233488"/>
          <p14:tracePt t="11356" x="193675" y="1233488"/>
          <p14:tracePt t="11368" x="109538" y="1200150"/>
          <p14:tracePt t="11370" x="76200" y="1174750"/>
          <p14:tracePt t="11372" x="66675" y="1174750"/>
          <p14:tracePt t="11373" x="50800" y="1174750"/>
          <p14:tracePt t="11375" x="41275" y="1166813"/>
          <p14:tracePt t="11376" x="33338" y="1166813"/>
          <p14:tracePt t="11386" x="25400" y="1158875"/>
          <p14:tracePt t="11388" x="7938" y="1149350"/>
          <p14:tracePt t="11389" x="0" y="1149350"/>
          <p14:tracePt t="11447" x="0" y="1133475"/>
          <p14:tracePt t="11460" x="7938" y="1133475"/>
          <p14:tracePt t="11474" x="7938" y="1125538"/>
          <p14:tracePt t="11490" x="7938" y="1116013"/>
          <p14:tracePt t="11500" x="17463" y="1108075"/>
          <p14:tracePt t="11516" x="17463" y="1090613"/>
          <p14:tracePt t="11532" x="33338" y="1074738"/>
          <p14:tracePt t="11534" x="33338" y="1066800"/>
          <p14:tracePt t="11535" x="50800" y="1066800"/>
          <p14:tracePt t="11549" x="58738" y="1041400"/>
          <p14:tracePt t="11566" x="66675" y="1041400"/>
          <p14:tracePt t="11623" x="66675" y="1031875"/>
          <p14:tracePt t="11625" x="76200" y="1031875"/>
          <p14:tracePt t="11633" x="100013" y="1031875"/>
          <p14:tracePt t="11634" x="109538" y="1023938"/>
          <p14:tracePt t="11649" x="150813" y="1008063"/>
          <p14:tracePt t="11666" x="201613" y="998538"/>
          <p14:tracePt t="11683" x="260350" y="998538"/>
          <p14:tracePt t="11699" x="327025" y="1008063"/>
          <p14:tracePt t="11716" x="393700" y="1016000"/>
          <p14:tracePt t="11733" x="452438" y="1023938"/>
          <p14:tracePt t="11749" x="520700" y="1031875"/>
          <p14:tracePt t="11750" x="536575" y="1031875"/>
          <p14:tracePt t="11751" x="554038" y="1031875"/>
          <p14:tracePt t="11766" x="638175" y="1057275"/>
          <p14:tracePt t="11767" x="654050" y="1057275"/>
          <p14:tracePt t="11783" x="781050" y="1066800"/>
          <p14:tracePt t="11799" x="947738" y="1090613"/>
          <p14:tracePt t="11816" x="1116013" y="1100138"/>
          <p14:tracePt t="11817" x="1157288" y="1100138"/>
          <p14:tracePt t="11818" x="1166813" y="1100138"/>
          <p14:tracePt t="11832" x="1309688" y="1108075"/>
          <p14:tracePt t="11833" x="1333500" y="1108075"/>
          <p14:tracePt t="11849" x="1493838" y="1108075"/>
          <p14:tracePt t="11866" x="1662113" y="1108075"/>
          <p14:tracePt t="11867" x="1695450" y="1108075"/>
          <p14:tracePt t="11868" x="1703388" y="1108075"/>
          <p14:tracePt t="11871" x="1736725" y="1108075"/>
          <p14:tracePt t="11871" x="1744663" y="1108075"/>
          <p14:tracePt t="11872" x="1754188" y="1108075"/>
          <p14:tracePt t="11882" x="1854200" y="1108075"/>
          <p14:tracePt t="11883" x="1897063" y="1108075"/>
          <p14:tracePt t="11884" x="1905000" y="1108075"/>
          <p14:tracePt t="11899" x="2063750" y="1108075"/>
          <p14:tracePt t="11900" x="2106613" y="1108075"/>
          <p14:tracePt t="11916" x="2249488" y="1108075"/>
          <p14:tracePt t="11917" x="2273300" y="1108075"/>
          <p14:tracePt t="11933" x="2374900" y="1090613"/>
          <p14:tracePt t="11934" x="2400300" y="1090613"/>
          <p14:tracePt t="11949" x="2466975" y="1082675"/>
          <p14:tracePt t="11950" x="2484438" y="1082675"/>
          <p14:tracePt t="11966" x="2508250" y="1074738"/>
          <p14:tracePt t="11967" x="2525713" y="1074738"/>
          <p14:tracePt t="11982" x="2543175" y="1074738"/>
          <p14:tracePt t="11983" x="2551113" y="1066800"/>
          <p14:tracePt t="11999" x="2617788" y="1066800"/>
          <p14:tracePt t="12000" x="2635250" y="1066800"/>
          <p14:tracePt t="12001" x="2651125" y="1066800"/>
          <p14:tracePt t="12016" x="2709863" y="1066800"/>
          <p14:tracePt t="12017" x="2735263" y="1066800"/>
          <p14:tracePt t="12018" x="2743200" y="1066800"/>
          <p14:tracePt t="12032" x="2819400" y="1066800"/>
          <p14:tracePt t="12033" x="2827338" y="1066800"/>
          <p14:tracePt t="12034" x="2836863" y="1066800"/>
          <p14:tracePt t="12049" x="2911475" y="1066800"/>
          <p14:tracePt t="12050" x="2928938" y="1066800"/>
          <p14:tracePt t="12066" x="3003550" y="1066800"/>
          <p14:tracePt t="12067" x="3028950" y="1066800"/>
          <p14:tracePt t="12083" x="3079750" y="1066800"/>
          <p14:tracePt t="12100" x="3138488" y="1066800"/>
          <p14:tracePt t="12116" x="3222625" y="1066800"/>
          <p14:tracePt t="12117" x="3238500" y="1066800"/>
          <p14:tracePt t="12118" x="3248025" y="1066800"/>
          <p14:tracePt t="12119" x="3255963" y="1066800"/>
          <p14:tracePt t="12133" x="3330575" y="1066800"/>
          <p14:tracePt t="12149" x="3432175" y="1066800"/>
          <p14:tracePt t="12150" x="3457575" y="1066800"/>
          <p14:tracePt t="12166" x="3498850" y="1066800"/>
          <p14:tracePt t="12269" x="3506788" y="1066800"/>
          <p14:tracePt t="12937" x="3516313" y="1066800"/>
          <p14:tracePt t="12939" x="3557588" y="1074738"/>
          <p14:tracePt t="12942" x="3582988" y="1090613"/>
          <p14:tracePt t="12944" x="3600450" y="1090613"/>
          <p14:tracePt t="12946" x="3616325" y="1100138"/>
          <p14:tracePt t="12947" x="3633788" y="1100138"/>
          <p14:tracePt t="12949" x="3633788" y="1108075"/>
          <p14:tracePt t="12954" x="3683000" y="1108075"/>
          <p14:tracePt t="12954" x="3700463" y="1108075"/>
          <p14:tracePt t="12955" x="3708400" y="1108075"/>
          <p14:tracePt t="12967" x="3810000" y="1116013"/>
          <p14:tracePt t="12968" x="3851275" y="1116013"/>
          <p14:tracePt t="12969" x="3868738" y="1116013"/>
          <p14:tracePt t="12971" x="3884613" y="1116013"/>
          <p14:tracePt t="12973" x="3917950" y="1116013"/>
          <p14:tracePt t="12974" x="3952875" y="1133475"/>
          <p14:tracePt t="12975" x="3960813" y="1133475"/>
          <p14:tracePt t="12976" x="3976688" y="1133475"/>
          <p14:tracePt t="12983" x="4086225" y="1133475"/>
          <p14:tracePt t="12984" x="4129088" y="1141413"/>
          <p14:tracePt t="12985" x="4144963" y="1141413"/>
          <p14:tracePt t="13000" x="4422775" y="1149350"/>
          <p14:tracePt t="13001" x="4497388" y="1149350"/>
          <p14:tracePt t="13017" x="4799013" y="1158875"/>
          <p14:tracePt t="13018" x="4849813" y="1158875"/>
          <p14:tracePt t="13019" x="4875213" y="1174750"/>
          <p14:tracePt t="13021" x="4883150" y="1174750"/>
          <p14:tracePt t="13022" x="4926013" y="1174750"/>
          <p14:tracePt t="13023" x="4941888" y="1174750"/>
          <p14:tracePt t="13033" x="5084763" y="1174750"/>
          <p14:tracePt t="13034" x="5127625" y="1174750"/>
          <p14:tracePt t="13036" x="5143500" y="1174750"/>
          <p14:tracePt t="13037" x="5168900" y="1174750"/>
          <p14:tracePt t="13039" x="5186363" y="1184275"/>
          <p14:tracePt t="13039" x="5210175" y="1184275"/>
          <p14:tracePt t="13050" x="5311775" y="1184275"/>
          <p14:tracePt t="13051" x="5345113" y="1184275"/>
          <p14:tracePt t="13067" x="5445125" y="1184275"/>
          <p14:tracePt t="13084" x="5462588" y="1184275"/>
          <p14:tracePt t="13712" x="5470525" y="1184275"/>
          <p14:tracePt t="13719" x="5470525" y="1174750"/>
          <p14:tracePt t="13724" x="5480050" y="1174750"/>
          <p14:tracePt t="13734" x="5487988" y="1174750"/>
          <p14:tracePt t="13764" x="5487988" y="1166813"/>
          <p14:tracePt t="13827" x="5503863" y="1166813"/>
          <p14:tracePt t="13851" x="5503863" y="1158875"/>
          <p14:tracePt t="13945" x="5513388" y="1158875"/>
          <p14:tracePt t="13945" x="5521325" y="1158875"/>
          <p14:tracePt t="13948" x="5529263" y="1158875"/>
          <p14:tracePt t="13951" x="5546725" y="1158875"/>
          <p14:tracePt t="13968" x="5597525" y="1158875"/>
          <p14:tracePt t="13984" x="5672138" y="1158875"/>
          <p14:tracePt t="13985" x="5680075" y="1158875"/>
          <p14:tracePt t="14001" x="5738813" y="1158875"/>
          <p14:tracePt t="14002" x="5756275" y="1158875"/>
          <p14:tracePt t="14018" x="5807075" y="1158875"/>
          <p14:tracePt t="14034" x="5848350" y="1158875"/>
          <p14:tracePt t="14035" x="5865813" y="1158875"/>
          <p14:tracePt t="14051" x="5924550" y="1149350"/>
          <p14:tracePt t="14052" x="5932488" y="1149350"/>
          <p14:tracePt t="14053" x="5940425" y="1149350"/>
          <p14:tracePt t="14068" x="6016625" y="1125538"/>
          <p14:tracePt t="14084" x="6091238" y="1116013"/>
          <p14:tracePt t="14085" x="6108700" y="1116013"/>
          <p14:tracePt t="14101" x="6159500" y="1090613"/>
          <p14:tracePt t="14102" x="6175375" y="1090613"/>
          <p14:tracePt t="14117" x="6218238" y="1082675"/>
          <p14:tracePt t="14134" x="6242050" y="1074738"/>
          <p14:tracePt t="14152" x="6259513" y="1066800"/>
          <p14:tracePt t="14460" x="6259513" y="1074738"/>
          <p14:tracePt t="14462" x="6259513" y="1090613"/>
          <p14:tracePt t="14468" x="6267450" y="1108075"/>
          <p14:tracePt t="14484" x="6267450" y="1158875"/>
          <p14:tracePt t="14502" x="6242050" y="1258888"/>
          <p14:tracePt t="14502" x="6234113" y="1258888"/>
          <p14:tracePt t="14503" x="6234113" y="1266825"/>
          <p14:tracePt t="14518" x="6208713" y="1317625"/>
          <p14:tracePt t="14519" x="6208713" y="1325563"/>
          <p14:tracePt t="14520" x="6200775" y="1343025"/>
          <p14:tracePt t="14535" x="6192838" y="1393825"/>
          <p14:tracePt t="14536" x="6192838" y="1401763"/>
          <p14:tracePt t="14552" x="6175375" y="1452563"/>
          <p14:tracePt t="14552" x="6175375" y="1468438"/>
          <p14:tracePt t="14553" x="6167438" y="1477963"/>
          <p14:tracePt t="14568" x="6159500" y="1527175"/>
          <p14:tracePt t="14569" x="6159500" y="1536700"/>
          <p14:tracePt t="14585" x="6149975" y="1595438"/>
          <p14:tracePt t="14602" x="6149975" y="1662113"/>
          <p14:tracePt t="14603" x="6149975" y="1679575"/>
          <p14:tracePt t="14604" x="6149975" y="1687513"/>
          <p14:tracePt t="14619" x="6149975" y="1728788"/>
          <p14:tracePt t="14619" x="6149975" y="1738313"/>
          <p14:tracePt t="14635" x="6149975" y="1762125"/>
          <p14:tracePt t="14652" x="6159500" y="1771650"/>
          <p14:tracePt t="14713" x="6159500" y="1779588"/>
          <p14:tracePt t="14718" x="6159500" y="1787525"/>
          <p14:tracePt t="14722" x="6183313" y="1820863"/>
          <p14:tracePt t="14736" x="6200775" y="1871663"/>
          <p14:tracePt t="14737" x="6218238" y="1897063"/>
          <p14:tracePt t="14752" x="6242050" y="1981200"/>
          <p14:tracePt t="14752" x="6242050" y="1997075"/>
          <p14:tracePt t="14768" x="6267450" y="2081213"/>
          <p14:tracePt t="14785" x="6300788" y="2224088"/>
          <p14:tracePt t="14786" x="6300788" y="2241550"/>
          <p14:tracePt t="14786" x="6300788" y="2249488"/>
          <p14:tracePt t="14787" x="6300788" y="2266950"/>
          <p14:tracePt t="14801" x="6318250" y="2392363"/>
          <p14:tracePt t="14802" x="6318250" y="2409825"/>
          <p14:tracePt t="14803" x="6318250" y="2417763"/>
          <p14:tracePt t="14804" x="6318250" y="2433638"/>
          <p14:tracePt t="14818" x="6326188" y="2535238"/>
          <p14:tracePt t="14835" x="6343650" y="2619375"/>
          <p14:tracePt t="14836" x="6343650" y="2644775"/>
          <p14:tracePt t="14852" x="6335713" y="2703513"/>
          <p14:tracePt t="14853" x="6335713" y="2711450"/>
          <p14:tracePt t="14868" x="6335713" y="2752725"/>
          <p14:tracePt t="14885" x="6326188" y="2795588"/>
          <p14:tracePt t="14902" x="6318250" y="2836863"/>
          <p14:tracePt t="14903" x="6300788" y="2854325"/>
          <p14:tracePt t="14918" x="6284913" y="2895600"/>
          <p14:tracePt t="14919" x="6284913" y="2905125"/>
          <p14:tracePt t="14920" x="6284913" y="2913063"/>
          <p14:tracePt t="14935" x="6251575" y="2946400"/>
          <p14:tracePt t="14936" x="6251575" y="2963863"/>
          <p14:tracePt t="14952" x="6218238" y="3022600"/>
          <p14:tracePt t="14953" x="6208713" y="3030538"/>
          <p14:tracePt t="14969" x="6175375" y="3081338"/>
          <p14:tracePt t="14985" x="6134100" y="3155950"/>
          <p14:tracePt t="14986" x="6124575" y="3155950"/>
          <p14:tracePt t="15002" x="6108700" y="3198813"/>
          <p14:tracePt t="15003" x="6108700" y="3206750"/>
          <p14:tracePt t="15019" x="6083300" y="3214688"/>
          <p14:tracePt t="15035" x="6075363" y="3232150"/>
          <p14:tracePt t="15165" x="6091238" y="3240088"/>
          <p14:tracePt t="15173" x="6108700" y="3240088"/>
          <p14:tracePt t="15185" x="6159500" y="3232150"/>
          <p14:tracePt t="15186" x="6175375" y="3232150"/>
          <p14:tracePt t="15187" x="6175375" y="3222625"/>
          <p14:tracePt t="15202" x="6259513" y="3206750"/>
          <p14:tracePt t="15203" x="6284913" y="3189288"/>
          <p14:tracePt t="15218" x="6402388" y="3163888"/>
          <p14:tracePt t="15219" x="6435725" y="3148013"/>
          <p14:tracePt t="15235" x="6604000" y="3089275"/>
          <p14:tracePt t="15236" x="6637338" y="3089275"/>
          <p14:tracePt t="15252" x="6813550" y="3022600"/>
          <p14:tracePt t="15253" x="6854825" y="3005138"/>
          <p14:tracePt t="15254" x="6864350" y="3005138"/>
          <p14:tracePt t="15256" x="6872288" y="2997200"/>
          <p14:tracePt t="15257" x="6905625" y="2979738"/>
          <p14:tracePt t="15258" x="6913563" y="2979738"/>
          <p14:tracePt t="15269" x="7023100" y="2938463"/>
          <p14:tracePt t="15285" x="7199313" y="2854325"/>
          <p14:tracePt t="15286" x="7232650" y="2836863"/>
          <p14:tracePt t="15287" x="7240588" y="2836863"/>
          <p14:tracePt t="15302" x="7392988" y="2762250"/>
          <p14:tracePt t="15319" x="7602538" y="2668588"/>
          <p14:tracePt t="15321" x="7627938" y="2644775"/>
          <p14:tracePt t="15322" x="7643813" y="2644775"/>
          <p14:tracePt t="15323" x="7651750" y="2635250"/>
          <p14:tracePt t="15327" x="7702550" y="2619375"/>
          <p14:tracePt t="15335" x="7778750" y="2586038"/>
          <p14:tracePt t="15336" x="7820025" y="2576513"/>
          <p14:tracePt t="15338" x="7827963" y="2560638"/>
          <p14:tracePt t="15339" x="7837488" y="2560638"/>
          <p14:tracePt t="15341" x="7862888" y="2551113"/>
          <p14:tracePt t="15341" x="7870825" y="2551113"/>
          <p14:tracePt t="15352" x="7988300" y="2509838"/>
          <p14:tracePt t="15353" x="8021638" y="2492375"/>
          <p14:tracePt t="15354" x="8039100" y="2492375"/>
          <p14:tracePt t="15369" x="8189913" y="2433638"/>
          <p14:tracePt t="15385" x="8407400" y="2351088"/>
          <p14:tracePt t="15386" x="8424863" y="2341563"/>
          <p14:tracePt t="15402" x="8609013" y="2292350"/>
          <p14:tracePt t="15419" x="8826500" y="2216150"/>
          <p14:tracePt t="15420" x="8861425" y="2198688"/>
          <p14:tracePt t="15435" x="9012238" y="2132013"/>
          <p14:tracePt t="15436" x="9045575" y="2132013"/>
          <p14:tracePt t="15437" x="9045575" y="2124075"/>
          <p14:tracePt t="15438" x="9053513" y="2124075"/>
          <p14:tracePt t="15442" x="9086850" y="2114550"/>
          <p14:tracePt t="15442" x="9096375" y="2114550"/>
          <p14:tracePt t="15443" x="9112250" y="2098675"/>
          <p14:tracePt t="15452" x="9170988" y="2081213"/>
          <p14:tracePt t="15453" x="9196388" y="2055813"/>
          <p14:tracePt t="15469" x="9321800" y="2006600"/>
          <p14:tracePt t="15485" x="9448800" y="1947863"/>
          <p14:tracePt t="15502" x="9531350" y="1871663"/>
          <p14:tracePt t="15519" x="9599613" y="1762125"/>
          <p14:tracePt t="15520" x="9615488" y="1746250"/>
          <p14:tracePt t="15536" x="9658350" y="1636713"/>
          <p14:tracePt t="15536" x="9666288" y="1620838"/>
          <p14:tracePt t="15537" x="9666288" y="1611313"/>
          <p14:tracePt t="15552" x="9674225" y="1527175"/>
          <p14:tracePt t="15553" x="9674225" y="1511300"/>
          <p14:tracePt t="15569" x="9674225" y="1452563"/>
          <p14:tracePt t="15570" x="9674225" y="1443038"/>
          <p14:tracePt t="15571" x="9674225" y="1427163"/>
          <p14:tracePt t="15585" x="9658350" y="1401763"/>
          <p14:tracePt t="15586" x="9658350" y="1384300"/>
          <p14:tracePt t="15602" x="9640888" y="1360488"/>
          <p14:tracePt t="15603" x="9640888" y="1343025"/>
          <p14:tracePt t="15619" x="9607550" y="1317625"/>
          <p14:tracePt t="15636" x="9590088" y="1284288"/>
          <p14:tracePt t="15637" x="9574213" y="1276350"/>
          <p14:tracePt t="15652" x="9556750" y="1217613"/>
          <p14:tracePt t="15653" x="9548813" y="1217613"/>
          <p14:tracePt t="15669" x="9515475" y="1174750"/>
          <p14:tracePt t="15670" x="9515475" y="1166813"/>
          <p14:tracePt t="15686" x="9482138" y="1133475"/>
          <p14:tracePt t="15703" x="9464675" y="1090613"/>
          <p14:tracePt t="15719" x="9448800" y="1082675"/>
          <p14:tracePt t="15736" x="9448800" y="1074738"/>
          <p14:tracePt t="15753" x="9439275" y="1066800"/>
          <p14:tracePt t="15770" x="9439275" y="1049338"/>
          <p14:tracePt t="15771" x="9439275" y="1041400"/>
          <p14:tracePt t="15786" x="9439275" y="1031875"/>
          <p14:tracePt t="15787" x="9439275" y="1023938"/>
          <p14:tracePt t="15803" x="9448800" y="1008063"/>
          <p14:tracePt t="15820" x="9456738" y="998538"/>
          <p14:tracePt t="15836" x="9464675" y="982663"/>
          <p14:tracePt t="15853" x="9498013" y="957263"/>
          <p14:tracePt t="15854" x="9507538" y="957263"/>
          <p14:tracePt t="15855" x="9507538" y="949325"/>
          <p14:tracePt t="15870" x="9574213" y="923925"/>
          <p14:tracePt t="15871" x="9582150" y="914400"/>
          <p14:tracePt t="15871" x="9590088" y="914400"/>
          <p14:tracePt t="15886" x="9666288" y="881063"/>
          <p14:tracePt t="15887" x="9683750" y="881063"/>
          <p14:tracePt t="15902" x="9758363" y="873125"/>
          <p14:tracePt t="15919" x="9883775" y="839788"/>
          <p14:tracePt t="15920" x="9909175" y="830263"/>
          <p14:tracePt t="15936" x="10036175" y="796925"/>
          <p14:tracePt t="15937" x="10059988" y="788988"/>
          <p14:tracePt t="15953" x="10177463" y="771525"/>
          <p14:tracePt t="15954" x="10202863" y="771525"/>
          <p14:tracePt t="15954" x="10212388" y="771525"/>
          <p14:tracePt t="15970" x="10312400" y="747713"/>
          <p14:tracePt t="15986" x="10437813" y="730250"/>
          <p14:tracePt t="15987" x="10471150" y="730250"/>
          <p14:tracePt t="16003" x="10539413" y="730250"/>
          <p14:tracePt t="16004" x="10547350" y="730250"/>
          <p14:tracePt t="16004" x="10555288" y="730250"/>
          <p14:tracePt t="16019" x="10580688" y="730250"/>
          <p14:tracePt t="16153" x="10588625" y="730250"/>
          <p14:tracePt t="16156" x="10623550" y="730250"/>
          <p14:tracePt t="16169" x="10672763" y="730250"/>
          <p14:tracePt t="16170" x="10690225" y="730250"/>
          <p14:tracePt t="16186" x="10731500" y="730250"/>
          <p14:tracePt t="16203" x="10790238" y="712788"/>
          <p14:tracePt t="16220" x="10841038" y="712788"/>
          <p14:tracePt t="16220" x="10848975" y="712788"/>
          <p14:tracePt t="16236" x="10899775" y="712788"/>
          <p14:tracePt t="16253" x="10941050" y="704850"/>
          <p14:tracePt t="16254" x="10958513" y="704850"/>
          <p14:tracePt t="16270" x="10999788" y="696913"/>
          <p14:tracePt t="16286" x="11009313" y="696913"/>
          <p14:tracePt t="17047" x="11009313" y="712788"/>
          <p14:tracePt t="17050" x="11009313" y="730250"/>
          <p14:tracePt t="17053" x="11009313" y="755650"/>
          <p14:tracePt t="17055" x="11009313" y="763588"/>
          <p14:tracePt t="17058" x="11009313" y="806450"/>
          <p14:tracePt t="17060" x="11009313" y="814388"/>
          <p14:tracePt t="17061" x="11009313" y="839788"/>
          <p14:tracePt t="17065" x="11017250" y="855663"/>
          <p14:tracePt t="17071" x="11017250" y="881063"/>
          <p14:tracePt t="17072" x="11017250" y="898525"/>
          <p14:tracePt t="17073" x="11017250" y="906463"/>
          <p14:tracePt t="17087" x="11017250" y="990600"/>
          <p14:tracePt t="17087" x="11017250" y="1008063"/>
          <p14:tracePt t="17088" x="11017250" y="1016000"/>
          <p14:tracePt t="17104" x="11017250" y="1108075"/>
          <p14:tracePt t="17105" x="11017250" y="1133475"/>
          <p14:tracePt t="17120" x="11017250" y="1233488"/>
          <p14:tracePt t="17137" x="10983913" y="1401763"/>
          <p14:tracePt t="17153" x="10917238" y="1620838"/>
          <p14:tracePt t="17154" x="10899775" y="1679575"/>
          <p14:tracePt t="17170" x="10823575" y="1914525"/>
          <p14:tracePt t="17187" x="10682288" y="2190750"/>
          <p14:tracePt t="17188" x="10647363" y="2241550"/>
          <p14:tracePt t="17204" x="10480675" y="2433638"/>
          <p14:tracePt t="17204" x="10455275" y="2451100"/>
          <p14:tracePt t="17205" x="10447338" y="2459038"/>
          <p14:tracePt t="17206" x="10429875" y="2484438"/>
          <p14:tracePt t="17220" x="10312400" y="2619375"/>
          <p14:tracePt t="17221" x="10279063" y="2652713"/>
          <p14:tracePt t="17237" x="10153650" y="2795588"/>
          <p14:tracePt t="17238" x="10118725" y="2836863"/>
          <p14:tracePt t="17254" x="10036175" y="2987675"/>
          <p14:tracePt t="17255" x="10018713" y="3022600"/>
          <p14:tracePt t="17256" x="10018713" y="3030538"/>
          <p14:tracePt t="17259" x="10010775" y="3063875"/>
          <p14:tracePt t="17260" x="10010775" y="3071813"/>
          <p14:tracePt t="17260" x="9993313" y="3071813"/>
          <p14:tracePt t="17261" x="9993313" y="3081338"/>
          <p14:tracePt t="17270" x="9967913" y="3155950"/>
          <p14:tracePt t="17271" x="9952038" y="3189288"/>
          <p14:tracePt t="17272" x="9952038" y="3198813"/>
          <p14:tracePt t="17287" x="9901238" y="3316288"/>
          <p14:tracePt t="17288" x="9893300" y="3324225"/>
          <p14:tracePt t="17288" x="9893300" y="3340100"/>
          <p14:tracePt t="17290" x="9883775" y="3340100"/>
          <p14:tracePt t="17291" x="9883775" y="3357563"/>
          <p14:tracePt t="17292" x="9867900" y="3375025"/>
          <p14:tracePt t="17293" x="9859963" y="3375025"/>
          <p14:tracePt t="17304" x="9817100" y="3441700"/>
          <p14:tracePt t="17305" x="9809163" y="3459163"/>
          <p14:tracePt t="17321" x="9758363" y="3525838"/>
          <p14:tracePt t="17337" x="9699625" y="3576638"/>
          <p14:tracePt t="17338" x="9691688" y="3584575"/>
          <p14:tracePt t="17354" x="9648825" y="3625850"/>
          <p14:tracePt t="17355" x="9640888" y="3635375"/>
          <p14:tracePt t="17371" x="9607550" y="3676650"/>
          <p14:tracePt t="17372" x="9599613" y="3676650"/>
          <p14:tracePt t="17387" x="9566275" y="3709988"/>
          <p14:tracePt t="17404" x="9531350" y="3743325"/>
          <p14:tracePt t="17421" x="9490075" y="3760788"/>
          <p14:tracePt t="17421" x="9482138" y="3760788"/>
          <p14:tracePt t="17437" x="9448800" y="3786188"/>
          <p14:tracePt t="17454" x="9439275" y="3794125"/>
          <p14:tracePt t="17652" x="9448800" y="3794125"/>
          <p14:tracePt t="17663" x="9456738" y="3794125"/>
          <p14:tracePt t="17778" x="9464675" y="3794125"/>
          <p14:tracePt t="17786" x="9472613" y="3794125"/>
          <p14:tracePt t="17793" x="9490075" y="3794125"/>
          <p14:tracePt t="17804" x="9498013" y="3794125"/>
          <p14:tracePt t="17821" x="9540875" y="3794125"/>
          <p14:tracePt t="17821" x="9548813" y="3794125"/>
          <p14:tracePt t="17823" x="9556750" y="3794125"/>
          <p14:tracePt t="17823" x="9574213" y="3794125"/>
          <p14:tracePt t="17837" x="9658350" y="3794125"/>
          <p14:tracePt t="17838" x="9683750" y="3794125"/>
          <p14:tracePt t="17854" x="9783763" y="3776663"/>
          <p14:tracePt t="17855" x="9809163" y="3776663"/>
          <p14:tracePt t="17871" x="9909175" y="3760788"/>
          <p14:tracePt t="17887" x="10052050" y="3752850"/>
          <p14:tracePt t="17888" x="10085388" y="3752850"/>
          <p14:tracePt t="17904" x="10245725" y="3735388"/>
          <p14:tracePt t="17905" x="10271125" y="3735388"/>
          <p14:tracePt t="17907" x="10287000" y="3735388"/>
          <p14:tracePt t="17908" x="10304463" y="3735388"/>
          <p14:tracePt t="17909" x="10329863" y="3735388"/>
          <p14:tracePt t="17910" x="10337800" y="3735388"/>
          <p14:tracePt t="17921" x="10421938" y="3727450"/>
          <p14:tracePt t="17921" x="10437813" y="3727450"/>
          <p14:tracePt t="17922" x="10455275" y="3727450"/>
          <p14:tracePt t="17938" x="10564813" y="3709988"/>
          <p14:tracePt t="17938" x="10588625" y="3709988"/>
          <p14:tracePt t="17939" x="10598150" y="3709988"/>
          <p14:tracePt t="17954" x="10690225" y="3684588"/>
          <p14:tracePt t="17971" x="10764838" y="3676650"/>
          <p14:tracePt t="17971" x="10774363" y="3676650"/>
          <p14:tracePt t="17988" x="10807700" y="3668713"/>
          <p14:tracePt t="18005" x="10815638" y="3668713"/>
          <p14:tracePt t="18190" x="10815638" y="3676650"/>
          <p14:tracePt t="18196" x="10774363" y="3709988"/>
          <p14:tracePt t="18197" x="10774363" y="3717925"/>
          <p14:tracePt t="18205" x="10741025" y="3752850"/>
          <p14:tracePt t="18206" x="10723563" y="3760788"/>
          <p14:tracePt t="18221" x="10639425" y="3802063"/>
          <p14:tracePt t="18222" x="10623550" y="3819525"/>
          <p14:tracePt t="18223" x="10614025" y="3819525"/>
          <p14:tracePt t="18238" x="10555288" y="3844925"/>
          <p14:tracePt t="18239" x="10539413" y="3844925"/>
          <p14:tracePt t="18240" x="10529888" y="3860800"/>
          <p14:tracePt t="18255" x="10480675" y="3870325"/>
          <p14:tracePt t="18272" x="10404475" y="3886200"/>
          <p14:tracePt t="18288" x="10345738" y="3911600"/>
          <p14:tracePt t="18304" x="10287000" y="3919538"/>
          <p14:tracePt t="18305" x="10279063" y="3919538"/>
          <p14:tracePt t="18321" x="10228263" y="3944938"/>
          <p14:tracePt t="18338" x="10186988" y="3952875"/>
          <p14:tracePt t="18339" x="10177463" y="3952875"/>
          <p14:tracePt t="18340" x="10177463" y="3962400"/>
          <p14:tracePt t="18355" x="10161588" y="3962400"/>
          <p14:tracePt t="18643" x="10161588" y="3970338"/>
          <p14:tracePt t="18648" x="10144125" y="3995738"/>
          <p14:tracePt t="18649" x="10136188" y="3995738"/>
          <p14:tracePt t="18655" x="10118725" y="4011613"/>
          <p14:tracePt t="18656" x="10110788" y="4011613"/>
          <p14:tracePt t="18671" x="10036175" y="4054475"/>
          <p14:tracePt t="18672" x="10018713" y="4071938"/>
          <p14:tracePt t="18689" x="9926638" y="4095750"/>
          <p14:tracePt t="18705" x="9801225" y="4138613"/>
          <p14:tracePt t="18706" x="9775825" y="4154488"/>
          <p14:tracePt t="18721" x="9658350" y="4179888"/>
          <p14:tracePt t="18723" x="9648825" y="4197350"/>
          <p14:tracePt t="18723" x="9640888" y="4197350"/>
          <p14:tracePt t="18724" x="9632950" y="4205288"/>
          <p14:tracePt t="18738" x="9548813" y="4238625"/>
          <p14:tracePt t="18739" x="9523413" y="4238625"/>
          <p14:tracePt t="18755" x="9448800" y="4264025"/>
          <p14:tracePt t="18771" x="9405938" y="4281488"/>
          <p14:tracePt t="18789" x="9405938" y="4289425"/>
          <p14:tracePt t="19410" x="9398000" y="4289425"/>
          <p14:tracePt t="19416" x="9390063" y="4297363"/>
          <p14:tracePt t="19422" x="9380538" y="4297363"/>
          <p14:tracePt t="19423" x="9364663" y="4306888"/>
          <p14:tracePt t="19439" x="9272588" y="4348163"/>
          <p14:tracePt t="19440" x="9237663" y="4365625"/>
          <p14:tracePt t="19444" x="9213850" y="4373563"/>
          <p14:tracePt t="19444" x="9196388" y="4373563"/>
          <p14:tracePt t="19445" x="9188450" y="4373563"/>
          <p14:tracePt t="19455" x="9096375" y="4414838"/>
          <p14:tracePt t="19472" x="8885238" y="4473575"/>
          <p14:tracePt t="19473" x="8851900" y="4491038"/>
          <p14:tracePt t="19489" x="8667750" y="4541838"/>
          <p14:tracePt t="19505" x="8399463" y="4600575"/>
          <p14:tracePt t="19522" x="8039100" y="4700588"/>
          <p14:tracePt t="19523" x="7962900" y="4718050"/>
          <p14:tracePt t="19539" x="7559675" y="4843463"/>
          <p14:tracePt t="19555" x="7031038" y="5011738"/>
          <p14:tracePt t="19556" x="6923088" y="5045075"/>
          <p14:tracePt t="19557" x="6888163" y="5053013"/>
          <p14:tracePt t="19572" x="6453188" y="5178425"/>
          <p14:tracePt t="19589" x="5915025" y="5305425"/>
          <p14:tracePt t="19590" x="5822950" y="5330825"/>
          <p14:tracePt t="19606" x="5403850" y="5422900"/>
          <p14:tracePt t="19607" x="5319713" y="5430838"/>
          <p14:tracePt t="19608" x="5286375" y="5438775"/>
          <p14:tracePt t="19610" x="5253038" y="5438775"/>
          <p14:tracePt t="19612" x="5202238" y="5456238"/>
          <p14:tracePt t="19612" x="5168900" y="5456238"/>
          <p14:tracePt t="19622" x="4941888" y="5481638"/>
          <p14:tracePt t="19623" x="4857750" y="5481638"/>
          <p14:tracePt t="19624" x="4824413" y="5497513"/>
          <p14:tracePt t="19639" x="4446588" y="5514975"/>
          <p14:tracePt t="19640" x="4354513" y="5522913"/>
          <p14:tracePt t="19641" x="4321175" y="5522913"/>
          <p14:tracePt t="19644" x="4287838" y="5540375"/>
          <p14:tracePt t="19644" x="4229100" y="5540375"/>
          <p14:tracePt t="19645" x="4195763" y="5540375"/>
          <p14:tracePt t="19656" x="3927475" y="5548313"/>
          <p14:tracePt t="19672" x="3440113" y="5548313"/>
          <p14:tracePt t="19689" x="2970213" y="5548313"/>
          <p14:tracePt t="19690" x="2886075" y="5548313"/>
          <p14:tracePt t="19705" x="2525713" y="5556250"/>
          <p14:tracePt t="19706" x="2474913" y="5556250"/>
          <p14:tracePt t="19722" x="2147888" y="5556250"/>
          <p14:tracePt t="19723" x="2081213" y="5556250"/>
          <p14:tracePt t="19739" x="1803400" y="5556250"/>
          <p14:tracePt t="19740" x="1754188" y="5556250"/>
          <p14:tracePt t="19741" x="1728788" y="5556250"/>
          <p14:tracePt t="19756" x="1509713" y="5581650"/>
          <p14:tracePt t="19757" x="1468438" y="5591175"/>
          <p14:tracePt t="19758" x="1450975" y="5591175"/>
          <p14:tracePt t="19762" x="1409700" y="5599113"/>
          <p14:tracePt t="19762" x="1392238" y="5599113"/>
          <p14:tracePt t="19763" x="1384300" y="5599113"/>
          <p14:tracePt t="19772" x="1284288" y="5624513"/>
          <p14:tracePt t="19774" x="1250950" y="5632450"/>
          <p14:tracePt t="19774" x="1241425" y="5632450"/>
          <p14:tracePt t="19776" x="1225550" y="5640388"/>
          <p14:tracePt t="19777" x="1216025" y="5640388"/>
          <p14:tracePt t="19778" x="1200150" y="5649913"/>
          <p14:tracePt t="19779" x="1182688" y="5649913"/>
          <p14:tracePt t="19789" x="1116013" y="5673725"/>
          <p14:tracePt t="19790" x="1090613" y="5683250"/>
          <p14:tracePt t="19791" x="1082675" y="5683250"/>
          <p14:tracePt t="19806" x="1016000" y="5716588"/>
          <p14:tracePt t="19823" x="973138" y="5732463"/>
          <p14:tracePt t="19839" x="965200" y="5767388"/>
          <p14:tracePt t="19840" x="965200" y="5775325"/>
          <p14:tracePt t="19856" x="965200" y="5800725"/>
          <p14:tracePt t="19873" x="965200" y="5816600"/>
          <p14:tracePt t="19873" x="973138" y="5816600"/>
          <p14:tracePt t="19890" x="973138" y="5834063"/>
          <p14:tracePt t="19906" x="981075" y="5834063"/>
          <p14:tracePt t="19923" x="981075" y="5849938"/>
          <p14:tracePt t="19940" x="990600" y="5859463"/>
          <p14:tracePt t="19956" x="990600" y="5900738"/>
          <p14:tracePt t="19956" x="990600" y="5918200"/>
          <p14:tracePt t="19972" x="990600" y="5934075"/>
          <p14:tracePt t="19973" x="990600" y="5943600"/>
          <p14:tracePt t="19989" x="957263" y="5969000"/>
          <p14:tracePt t="19990" x="947738" y="5976938"/>
          <p14:tracePt t="20006" x="914400" y="6002338"/>
          <p14:tracePt t="20023" x="889000" y="6018213"/>
          <p14:tracePt t="20040" x="881063" y="6027738"/>
          <p14:tracePt t="20040" x="881063" y="6043613"/>
          <p14:tracePt t="20056" x="881063" y="6051550"/>
          <p14:tracePt t="20057" x="881063" y="6061075"/>
          <p14:tracePt t="20073" x="881063" y="6069013"/>
          <p14:tracePt t="20090" x="889000" y="6069013"/>
          <p14:tracePt t="20160" x="898525" y="6069013"/>
          <p14:tracePt t="20163" x="898525" y="6086475"/>
          <p14:tracePt t="20177" x="906463" y="6086475"/>
          <p14:tracePt t="20195" x="906463" y="6094413"/>
          <p14:tracePt t="20302" x="914400" y="6094413"/>
          <p14:tracePt t="20308" x="931863" y="6094413"/>
          <p14:tracePt t="20316" x="939800" y="6094413"/>
          <p14:tracePt t="20323" x="947738" y="6094413"/>
          <p14:tracePt t="20324" x="957263" y="6094413"/>
          <p14:tracePt t="20340" x="990600" y="6086475"/>
          <p14:tracePt t="20341" x="998538" y="6076950"/>
          <p14:tracePt t="20357" x="1057275" y="6069013"/>
          <p14:tracePt t="20357" x="1065213" y="6061075"/>
          <p14:tracePt t="20373" x="1123950" y="6043613"/>
          <p14:tracePt t="20374" x="1149350" y="6043613"/>
          <p14:tracePt t="20389" x="1233488" y="6027738"/>
          <p14:tracePt t="20390" x="1250950" y="6027738"/>
          <p14:tracePt t="20406" x="1358900" y="6018213"/>
          <p14:tracePt t="20407" x="1392238" y="6018213"/>
          <p14:tracePt t="20423" x="1493838" y="6002338"/>
          <p14:tracePt t="20439" x="1603375" y="5992813"/>
          <p14:tracePt t="20440" x="1619250" y="5992813"/>
          <p14:tracePt t="20456" x="1711325" y="5992813"/>
          <p14:tracePt t="20457" x="1728788" y="5992813"/>
          <p14:tracePt t="20473" x="1820863" y="6002338"/>
          <p14:tracePt t="20489" x="1905000" y="6002338"/>
          <p14:tracePt t="20506" x="1989138" y="6002338"/>
          <p14:tracePt t="20507" x="2005013" y="6002338"/>
          <p14:tracePt t="20523" x="2073275" y="6002338"/>
          <p14:tracePt t="20524" x="2081213" y="6002338"/>
          <p14:tracePt t="20540" x="2173288" y="5992813"/>
          <p14:tracePt t="20540" x="2198688" y="5992813"/>
          <p14:tracePt t="20556" x="2290763" y="5984875"/>
          <p14:tracePt t="20573" x="2400300" y="5984875"/>
          <p14:tracePt t="20574" x="2416175" y="5984875"/>
          <p14:tracePt t="20590" x="2533650" y="5984875"/>
          <p14:tracePt t="20607" x="2651125" y="5984875"/>
          <p14:tracePt t="20607" x="2660650" y="6002338"/>
          <p14:tracePt t="20608" x="2668588" y="6002338"/>
          <p14:tracePt t="20623" x="2760663" y="6010275"/>
          <p14:tracePt t="20624" x="2794000" y="6010275"/>
          <p14:tracePt t="20640" x="2911475" y="6018213"/>
          <p14:tracePt t="20656" x="3046413" y="6018213"/>
          <p14:tracePt t="20657" x="3071813" y="6018213"/>
          <p14:tracePt t="20673" x="3197225" y="6018213"/>
          <p14:tracePt t="20674" x="3213100" y="6018213"/>
          <p14:tracePt t="20690" x="3365500" y="5992813"/>
          <p14:tracePt t="20691" x="3389313" y="5984875"/>
          <p14:tracePt t="20692" x="3414713" y="5984875"/>
          <p14:tracePt t="20706" x="3557588" y="5959475"/>
          <p14:tracePt t="20723" x="3751263" y="5943600"/>
          <p14:tracePt t="20724" x="3784600" y="5934075"/>
          <p14:tracePt t="20740" x="3935413" y="5908675"/>
          <p14:tracePt t="20741" x="3968750" y="5908675"/>
          <p14:tracePt t="20757" x="4103688" y="5892800"/>
          <p14:tracePt t="20757" x="4129088" y="5892800"/>
          <p14:tracePt t="20758" x="4137025" y="5892800"/>
          <p14:tracePt t="20774" x="4246563" y="5892800"/>
          <p14:tracePt t="20775" x="4262438" y="5892800"/>
          <p14:tracePt t="20790" x="4354513" y="5892800"/>
          <p14:tracePt t="20790" x="4371975" y="5892800"/>
          <p14:tracePt t="20807" x="4413250" y="5892800"/>
          <p14:tracePt t="20823" x="4438650" y="5892800"/>
          <p14:tracePt t="20887" x="4456113" y="5892800"/>
          <p14:tracePt t="20890" x="4464050" y="5892800"/>
          <p14:tracePt t="20895" x="4471988" y="5892800"/>
          <p14:tracePt t="20907" x="4497388" y="5892800"/>
          <p14:tracePt t="20924" x="4540250" y="5892800"/>
          <p14:tracePt t="20925" x="4548188" y="5892800"/>
          <p14:tracePt t="20940" x="4581525" y="5892800"/>
          <p14:tracePt t="20941" x="4589463" y="5892800"/>
          <p14:tracePt t="20957" x="4640263" y="5892800"/>
          <p14:tracePt t="20958" x="4648200" y="5892800"/>
          <p14:tracePt t="20974" x="4691063" y="5892800"/>
          <p14:tracePt t="20975" x="4706938" y="5892800"/>
          <p14:tracePt t="20990" x="4765675" y="5892800"/>
          <p14:tracePt t="20991" x="4775200" y="5892800"/>
          <p14:tracePt t="21007" x="4849813" y="5892800"/>
          <p14:tracePt t="21008" x="4857750" y="5892800"/>
          <p14:tracePt t="21008" x="4875213" y="5892800"/>
          <p14:tracePt t="21024" x="4933950" y="5892800"/>
          <p14:tracePt t="21040" x="5018088" y="5892800"/>
          <p14:tracePt t="21057" x="5102225" y="5900738"/>
          <p14:tracePt t="21074" x="5151438" y="5900738"/>
          <p14:tracePt t="21074" x="5168900" y="5900738"/>
          <p14:tracePt t="21090" x="5186363" y="5900738"/>
          <p14:tracePt t="21107" x="5219700" y="5900738"/>
          <p14:tracePt t="21124" x="5227638" y="5900738"/>
          <p14:tracePt t="21508" x="5235575" y="5900738"/>
          <p14:tracePt t="21510" x="5253038" y="5900738"/>
          <p14:tracePt t="21524" x="5337175" y="5918200"/>
          <p14:tracePt t="21541" x="5503863" y="5934075"/>
          <p14:tracePt t="21542" x="5521325" y="5934075"/>
          <p14:tracePt t="21543" x="5529263" y="5934075"/>
          <p14:tracePt t="21544" x="5546725" y="5934075"/>
          <p14:tracePt t="21545" x="5554663" y="5934075"/>
          <p14:tracePt t="21546" x="5572125" y="5943600"/>
          <p14:tracePt t="21547" x="5597525" y="5943600"/>
          <p14:tracePt t="21557" x="5715000" y="5943600"/>
          <p14:tracePt t="21558" x="5738813" y="5943600"/>
          <p14:tracePt t="21574" x="6008688" y="5943600"/>
          <p14:tracePt t="21575" x="6057900" y="5943600"/>
          <p14:tracePt t="21576" x="6075363" y="5943600"/>
          <p14:tracePt t="21578" x="6100763" y="5943600"/>
          <p14:tracePt t="21580" x="6142038" y="5943600"/>
          <p14:tracePt t="21580" x="6159500" y="5943600"/>
          <p14:tracePt t="21581" x="6183313" y="5943600"/>
          <p14:tracePt t="21590" x="6343650" y="5934075"/>
          <p14:tracePt t="21591" x="6369050" y="5918200"/>
          <p14:tracePt t="21592" x="6394450" y="5918200"/>
          <p14:tracePt t="21593" x="6410325" y="5918200"/>
          <p14:tracePt t="21595" x="6435725" y="5918200"/>
          <p14:tracePt t="21597" x="6477000" y="5908675"/>
          <p14:tracePt t="21597" x="6486525" y="5908675"/>
          <p14:tracePt t="21598" x="6519863" y="5908675"/>
          <p14:tracePt t="21599" x="6535738" y="5900738"/>
          <p14:tracePt t="21607" x="6653213" y="5875338"/>
          <p14:tracePt t="21608" x="6688138" y="5875338"/>
          <p14:tracePt t="21609" x="6704013" y="5867400"/>
          <p14:tracePt t="21624" x="6897688" y="5834063"/>
          <p14:tracePt t="21625" x="6931025" y="5834063"/>
          <p14:tracePt t="21626" x="6938963" y="5826125"/>
          <p14:tracePt t="21628" x="6946900" y="5826125"/>
          <p14:tracePt t="21629" x="6956425" y="5826125"/>
          <p14:tracePt t="21641" x="7064375" y="5808663"/>
          <p14:tracePt t="21658" x="7191375" y="5783263"/>
          <p14:tracePt t="21674" x="7265988" y="5783263"/>
          <p14:tracePt t="21690" x="7283450" y="5783263"/>
          <p14:tracePt t="21964" x="7283450" y="5791200"/>
          <p14:tracePt t="21968" x="7265988" y="5791200"/>
          <p14:tracePt t="21971" x="7258050" y="5791200"/>
          <p14:tracePt t="21974" x="7258050" y="5800725"/>
          <p14:tracePt t="21979" x="7250113" y="5800725"/>
          <p14:tracePt t="21991" x="7216775" y="5808663"/>
          <p14:tracePt t="21993" x="7207250" y="5808663"/>
          <p14:tracePt t="22008" x="7173913" y="5816600"/>
          <p14:tracePt t="22009" x="7165975" y="5834063"/>
          <p14:tracePt t="22024" x="7158038" y="5834063"/>
          <p14:tracePt t="22041" x="7132638" y="5849938"/>
          <p14:tracePt t="22042" x="7123113" y="5849938"/>
          <p14:tracePt t="22058" x="7089775" y="5884863"/>
          <p14:tracePt t="22059" x="7081838" y="5892800"/>
          <p14:tracePt t="22075" x="7048500" y="5918200"/>
          <p14:tracePt t="22092" x="6997700" y="5934075"/>
          <p14:tracePt t="22108" x="6931025" y="5943600"/>
          <p14:tracePt t="22124" x="6913563" y="5959475"/>
          <p14:tracePt t="22141" x="6905625" y="5969000"/>
          <p14:tracePt t="22208" x="6888163" y="5969000"/>
          <p14:tracePt t="22216" x="6888163" y="5959475"/>
          <p14:tracePt t="22352" x="6897688" y="5959475"/>
          <p14:tracePt t="22362" x="6897688" y="5951538"/>
          <p14:tracePt t="22422" x="6905625" y="5951538"/>
          <p14:tracePt t="22429" x="6913563" y="5951538"/>
          <p14:tracePt t="22441" x="6938963" y="5943600"/>
          <p14:tracePt t="22442" x="6946900" y="5943600"/>
          <p14:tracePt t="22458" x="6989763" y="5934075"/>
          <p14:tracePt t="22459" x="6997700" y="5934075"/>
          <p14:tracePt t="22475" x="7064375" y="5918200"/>
          <p14:tracePt t="22476" x="7073900" y="5908675"/>
          <p14:tracePt t="22477" x="7081838" y="5908675"/>
          <p14:tracePt t="22492" x="7148513" y="5900738"/>
          <p14:tracePt t="22508" x="7250113" y="5892800"/>
          <p14:tracePt t="22509" x="7275513" y="5892800"/>
          <p14:tracePt t="22525" x="7350125" y="5892800"/>
          <p14:tracePt t="22541" x="7416800" y="5875338"/>
          <p14:tracePt t="22558" x="7485063" y="5867400"/>
          <p14:tracePt t="22559" x="7493000" y="5867400"/>
          <p14:tracePt t="22575" x="7543800" y="5867400"/>
          <p14:tracePt t="22592" x="7602538" y="5867400"/>
          <p14:tracePt t="22608" x="7651750" y="5867400"/>
          <p14:tracePt t="22609" x="7669213" y="5867400"/>
          <p14:tracePt t="22625" x="7735888" y="5867400"/>
          <p14:tracePt t="22641" x="7812088" y="5867400"/>
          <p14:tracePt t="22642" x="7827963" y="5867400"/>
          <p14:tracePt t="22658" x="7896225" y="5867400"/>
          <p14:tracePt t="22675" x="7996238" y="5867400"/>
          <p14:tracePt t="22676" x="8004175" y="5867400"/>
          <p14:tracePt t="22692" x="8080375" y="5867400"/>
          <p14:tracePt t="22692" x="8088313" y="5867400"/>
          <p14:tracePt t="22708" x="8156575" y="5867400"/>
          <p14:tracePt t="22725" x="8231188" y="5867400"/>
          <p14:tracePt t="22726" x="8239125" y="5875338"/>
          <p14:tracePt t="22742" x="8281988" y="5875338"/>
          <p14:tracePt t="22743" x="8297863" y="5875338"/>
          <p14:tracePt t="22758" x="8356600" y="5875338"/>
          <p14:tracePt t="22775" x="8424863" y="5867400"/>
          <p14:tracePt t="22792" x="8509000" y="5867400"/>
          <p14:tracePt t="22792" x="8524875" y="5867400"/>
          <p14:tracePt t="22808" x="8609013" y="5859463"/>
          <p14:tracePt t="22809" x="8626475" y="5859463"/>
          <p14:tracePt t="22825" x="8718550" y="5849938"/>
          <p14:tracePt t="22826" x="8751888" y="5849938"/>
          <p14:tracePt t="22841" x="8877300" y="5834063"/>
          <p14:tracePt t="22842" x="8902700" y="5834063"/>
          <p14:tracePt t="22858" x="9053513" y="5816600"/>
          <p14:tracePt t="22859" x="9096375" y="5816600"/>
          <p14:tracePt t="22875" x="9255125" y="5791200"/>
          <p14:tracePt t="22892" x="9431338" y="5783263"/>
          <p14:tracePt t="22893" x="9448800" y="5783263"/>
          <p14:tracePt t="22893" x="9456738" y="5783263"/>
          <p14:tracePt t="22894" x="9464675" y="5783263"/>
          <p14:tracePt t="22896" x="9472613" y="5775325"/>
          <p14:tracePt t="22897" x="9490075" y="5775325"/>
          <p14:tracePt t="22908" x="9548813" y="5775325"/>
          <p14:tracePt t="22909" x="9574213" y="5775325"/>
          <p14:tracePt t="22925" x="9640888" y="5767388"/>
          <p14:tracePt t="22942" x="9683750" y="5767388"/>
          <p14:tracePt t="22963" x="9699625" y="5767388"/>
          <p14:tracePt t="22984" x="9707563" y="5767388"/>
          <p14:tracePt t="22992" x="9707563" y="5749925"/>
          <p14:tracePt t="23008" x="9717088" y="5749925"/>
          <p14:tracePt t="24059" x="9717088" y="5741988"/>
          <p14:tracePt t="24062" x="9674225" y="5724525"/>
          <p14:tracePt t="24064" x="9648825" y="5708650"/>
          <p14:tracePt t="24066" x="9615488" y="5699125"/>
          <p14:tracePt t="24068" x="9590088" y="5691188"/>
          <p14:tracePt t="24069" x="9574213" y="5683250"/>
          <p14:tracePt t="24070" x="9556750" y="5665788"/>
          <p14:tracePt t="24071" x="9531350" y="5657850"/>
          <p14:tracePt t="24071" x="9515475" y="5657850"/>
          <p14:tracePt t="24072" x="9490075" y="5649913"/>
          <p14:tracePt t="24074" x="9472613" y="5640388"/>
          <p14:tracePt t="24075" x="9439275" y="5624513"/>
          <p14:tracePt t="24080" x="9272588" y="5573713"/>
          <p14:tracePt t="24081" x="9255125" y="5565775"/>
          <p14:tracePt t="24082" x="9213850" y="5556250"/>
          <p14:tracePt t="24093" x="8885238" y="5473700"/>
          <p14:tracePt t="24094" x="8767763" y="5430838"/>
          <p14:tracePt t="24095" x="8718550" y="5430838"/>
          <p14:tracePt t="24098" x="8675688" y="5414963"/>
          <p14:tracePt t="24099" x="8591550" y="5397500"/>
          <p14:tracePt t="24099" x="8542338" y="5389563"/>
          <p14:tracePt t="24100" x="8499475" y="5372100"/>
          <p14:tracePt t="24109" x="8147050" y="5305425"/>
          <p14:tracePt t="24110" x="8004175" y="5272088"/>
          <p14:tracePt t="24112" x="7937500" y="5246688"/>
          <p14:tracePt t="24113" x="7886700" y="5246688"/>
          <p14:tracePt t="24115" x="7727950" y="5221288"/>
          <p14:tracePt t="24116" x="7669213" y="5203825"/>
          <p14:tracePt t="24126" x="7207250" y="5119688"/>
          <p14:tracePt t="24127" x="7015163" y="5078413"/>
          <p14:tracePt t="24143" x="6149975" y="4902200"/>
          <p14:tracePt t="24144" x="5957888" y="4868863"/>
          <p14:tracePt t="24145" x="5899150" y="4851400"/>
          <p14:tracePt t="24146" x="5832475" y="4843463"/>
          <p14:tracePt t="24148" x="5773738" y="4818063"/>
          <p14:tracePt t="24150" x="5646738" y="4802188"/>
          <p14:tracePt t="24150" x="5580063" y="4776788"/>
          <p14:tracePt t="24151" x="5521325" y="4767263"/>
          <p14:tracePt t="24160" x="5084763" y="4675188"/>
          <p14:tracePt t="24160" x="4975225" y="4641850"/>
          <p14:tracePt t="24161" x="4916488" y="4633913"/>
          <p14:tracePt t="24176" x="4187825" y="4448175"/>
          <p14:tracePt t="24177" x="4027488" y="4406900"/>
          <p14:tracePt t="24178" x="3976688" y="4389438"/>
          <p14:tracePt t="24180" x="3927475" y="4381500"/>
          <p14:tracePt t="24182" x="3817938" y="4348163"/>
          <p14:tracePt t="24182" x="3776663" y="4322763"/>
          <p14:tracePt t="24183" x="3733800" y="4314825"/>
          <p14:tracePt t="24193" x="3365500" y="4213225"/>
          <p14:tracePt t="24194" x="3238500" y="4171950"/>
          <p14:tracePt t="24209" x="2735263" y="4011613"/>
          <p14:tracePt t="24210" x="2635250" y="3970338"/>
          <p14:tracePt t="24226" x="2232025" y="3844925"/>
          <p14:tracePt t="24227" x="2173288" y="3811588"/>
          <p14:tracePt t="24243" x="1930400" y="3694113"/>
          <p14:tracePt t="24244" x="1897063" y="3676650"/>
          <p14:tracePt t="24259" x="1787525" y="3609975"/>
          <p14:tracePt t="24276" x="1754188" y="3592513"/>
          <p14:tracePt t="24397" x="1754188" y="3584575"/>
          <p14:tracePt t="24398" x="1744663" y="3551238"/>
          <p14:tracePt t="24400" x="1728788" y="3541713"/>
          <p14:tracePt t="24409" x="1720850" y="3500438"/>
          <p14:tracePt t="24426" x="1644650" y="3433763"/>
          <p14:tracePt t="24427" x="1627188" y="3424238"/>
          <p14:tracePt t="24428" x="1619250" y="3424238"/>
          <p14:tracePt t="24443" x="1552575" y="3390900"/>
          <p14:tracePt t="24460" x="1460500" y="3375025"/>
          <p14:tracePt t="24476" x="1384300" y="3349625"/>
          <p14:tracePt t="24477" x="1368425" y="3349625"/>
          <p14:tracePt t="24493" x="1325563" y="3340100"/>
          <p14:tracePt t="24510" x="1309688" y="3332163"/>
          <p14:tracePt t="24527" x="1309688" y="3316288"/>
          <p14:tracePt t="24544" x="1309688" y="3306763"/>
          <p14:tracePt t="24560" x="1309688" y="3298825"/>
          <p14:tracePt t="24561" x="1309688" y="3290888"/>
          <p14:tracePt t="24562" x="1300163" y="3290888"/>
          <p14:tracePt t="24564" x="1300163" y="3273425"/>
          <p14:tracePt t="24576" x="1300163" y="3257550"/>
          <p14:tracePt t="24577" x="1300163" y="3248025"/>
          <p14:tracePt t="24594" x="1300163" y="3206750"/>
          <p14:tracePt t="24610" x="1300163" y="3173413"/>
          <p14:tracePt t="24627" x="1300163" y="3148013"/>
          <p14:tracePt t="24644" x="1300163" y="3140075"/>
          <p14:tracePt t="24645" x="1300163" y="3130550"/>
          <p14:tracePt t="24764" x="1309688" y="3122613"/>
          <p14:tracePt t="24773" x="1317625" y="3105150"/>
          <p14:tracePt t="24782" x="1317625" y="3097213"/>
          <p14:tracePt t="24815" x="1325563" y="3097213"/>
          <p14:tracePt t="25396" x="1325563" y="3089275"/>
          <p14:tracePt t="25403" x="1350963" y="3089275"/>
          <p14:tracePt t="25405" x="1358900" y="3081338"/>
          <p14:tracePt t="25411" x="1368425" y="3081338"/>
          <p14:tracePt t="25413" x="1392238" y="3063875"/>
          <p14:tracePt t="25427" x="1435100" y="3055938"/>
          <p14:tracePt t="25428" x="1443038" y="3055938"/>
          <p14:tracePt t="25444" x="1501775" y="3038475"/>
          <p14:tracePt t="25445" x="1527175" y="3038475"/>
          <p14:tracePt t="25446" x="1535113" y="3038475"/>
          <p14:tracePt t="25461" x="1619250" y="3038475"/>
          <p14:tracePt t="25461" x="1644650" y="3038475"/>
          <p14:tracePt t="25462" x="1652588" y="3038475"/>
          <p14:tracePt t="25464" x="1662113" y="3038475"/>
          <p14:tracePt t="25465" x="1670050" y="3038475"/>
          <p14:tracePt t="25466" x="1685925" y="3038475"/>
          <p14:tracePt t="25477" x="1770063" y="3022600"/>
          <p14:tracePt t="25478" x="1787525" y="3022600"/>
          <p14:tracePt t="25494" x="1912938" y="3022600"/>
          <p14:tracePt t="25510" x="2038350" y="3013075"/>
          <p14:tracePt t="25511" x="2047875" y="3013075"/>
          <p14:tracePt t="25527" x="2132013" y="3013075"/>
          <p14:tracePt t="25528" x="2147888" y="3005138"/>
          <p14:tracePt t="25544" x="2239963" y="3005138"/>
          <p14:tracePt t="25560" x="2382838" y="2997200"/>
          <p14:tracePt t="25577" x="2533650" y="2997200"/>
          <p14:tracePt t="25578" x="2566988" y="2997200"/>
          <p14:tracePt t="25594" x="2709863" y="2997200"/>
          <p14:tracePt t="25610" x="2911475" y="2979738"/>
          <p14:tracePt t="25611" x="2944813" y="2971800"/>
          <p14:tracePt t="25627" x="3095625" y="2971800"/>
          <p14:tracePt t="25644" x="3248025" y="2971800"/>
          <p14:tracePt t="25645" x="3255963" y="2971800"/>
          <p14:tracePt t="25646" x="3263900" y="2971800"/>
          <p14:tracePt t="25648" x="3281363" y="2971800"/>
          <p14:tracePt t="25661" x="3330575" y="2971800"/>
          <p14:tracePt t="25678" x="3373438" y="2971800"/>
          <p14:tracePt t="25694" x="3381375" y="2971800"/>
          <p14:tracePt t="26189" x="3381375" y="2979738"/>
          <p14:tracePt t="26194" x="3365500" y="2979738"/>
          <p14:tracePt t="26196" x="3365500" y="2987675"/>
          <p14:tracePt t="26211" x="3355975" y="2987675"/>
          <p14:tracePt t="26212" x="3355975" y="2997200"/>
          <p14:tracePt t="26228" x="3340100" y="3005138"/>
          <p14:tracePt t="26229" x="3322638" y="3022600"/>
          <p14:tracePt t="26245" x="3297238" y="3030538"/>
          <p14:tracePt t="26246" x="3281363" y="3038475"/>
          <p14:tracePt t="26261" x="3230563" y="3063875"/>
          <p14:tracePt t="26278" x="3138488" y="3089275"/>
          <p14:tracePt t="26294" x="3046413" y="3122613"/>
          <p14:tracePt t="26295" x="3021013" y="3122613"/>
          <p14:tracePt t="26311" x="2928938" y="3155950"/>
          <p14:tracePt t="26328" x="2811463" y="3189288"/>
          <p14:tracePt t="26329" x="2794000" y="3198813"/>
          <p14:tracePt t="26344" x="2693988" y="3232150"/>
          <p14:tracePt t="26345" x="2676525" y="3240088"/>
          <p14:tracePt t="26346" x="2668588" y="3240088"/>
          <p14:tracePt t="26361" x="2584450" y="3257550"/>
          <p14:tracePt t="26362" x="2551113" y="3273425"/>
          <p14:tracePt t="26378" x="2441575" y="3290888"/>
          <p14:tracePt t="26379" x="2425700" y="3298825"/>
          <p14:tracePt t="26394" x="2341563" y="3316288"/>
          <p14:tracePt t="26395" x="2332038" y="3316288"/>
          <p14:tracePt t="26411" x="2265363" y="3324225"/>
          <p14:tracePt t="26412" x="2249488" y="3332163"/>
          <p14:tracePt t="26428" x="2190750" y="3332163"/>
          <p14:tracePt t="26429" x="2173288" y="3332163"/>
          <p14:tracePt t="26445" x="2139950" y="3332163"/>
          <p14:tracePt t="26462" x="2097088" y="3340100"/>
          <p14:tracePt t="26463" x="2089150" y="3340100"/>
          <p14:tracePt t="26463" x="2089150" y="3357563"/>
          <p14:tracePt t="26478" x="2081213" y="3357563"/>
          <p14:tracePt t="26495" x="2063750" y="3357563"/>
          <p14:tracePt t="26625" x="2063750" y="3365500"/>
          <p14:tracePt t="26627" x="2063750" y="3375025"/>
          <p14:tracePt t="26629" x="2063750" y="3398838"/>
          <p14:tracePt t="26645" x="2081213" y="3449638"/>
          <p14:tracePt t="26646" x="2089150" y="3459163"/>
          <p14:tracePt t="26661" x="2122488" y="3508375"/>
          <p14:tracePt t="26678" x="2214563" y="3609975"/>
          <p14:tracePt t="26695" x="2408238" y="3702050"/>
          <p14:tracePt t="26696" x="2425700" y="3717925"/>
          <p14:tracePt t="26697" x="2449513" y="3717925"/>
          <p14:tracePt t="26698" x="2459038" y="3717925"/>
          <p14:tracePt t="26699" x="2466975" y="3735388"/>
          <p14:tracePt t="26700" x="2500313" y="3743325"/>
          <p14:tracePt t="26701" x="2508250" y="3743325"/>
          <p14:tracePt t="26711" x="2651125" y="3794125"/>
          <p14:tracePt t="26712" x="2701925" y="3819525"/>
          <p14:tracePt t="26728" x="2970213" y="3886200"/>
          <p14:tracePt t="26745" x="3340100" y="3970338"/>
          <p14:tracePt t="26761" x="3683000" y="4054475"/>
          <p14:tracePt t="26762" x="3725863" y="4071938"/>
          <p14:tracePt t="26778" x="3976688" y="4130675"/>
          <p14:tracePt t="26779" x="4035425" y="4154488"/>
          <p14:tracePt t="26795" x="4254500" y="4197350"/>
          <p14:tracePt t="26796" x="4295775" y="4205288"/>
          <p14:tracePt t="26811" x="4456113" y="4238625"/>
          <p14:tracePt t="26812" x="4464050" y="4238625"/>
          <p14:tracePt t="26814" x="4471988" y="4248150"/>
          <p14:tracePt t="26815" x="4481513" y="4248150"/>
          <p14:tracePt t="26816" x="4497388" y="4248150"/>
          <p14:tracePt t="26829" x="4548188" y="4256088"/>
          <p14:tracePt t="26829" x="4556125" y="4264025"/>
        </p14:tracePtLst>
      </p14:laserTrace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yellow circles with writing on them&#10;&#10;Description automatically generated">
            <a:extLst>
              <a:ext uri="{FF2B5EF4-FFF2-40B4-BE49-F238E27FC236}">
                <a16:creationId xmlns:a16="http://schemas.microsoft.com/office/drawing/2014/main" id="{D0CFDDE2-7033-F85E-AB46-AA2724B7F3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7" r="-1" b="2075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Picture 4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92840DDD-7C51-EFE4-D373-96479A2CC3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6718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969538F-062A-FFFF-F6F0-D5B076EE7E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097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8"/>
    </mc:Choice>
    <mc:Fallback xmlns="">
      <p:transition spd="slow" advTm="5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F992C4-F9EB-8458-FFFC-DC82310D31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43" r="2" b="113"/>
          <a:stretch/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C74D05-0675-93A3-42D9-9E49E1FDB9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21" r="37009" b="-2"/>
          <a:stretch/>
        </p:blipFill>
        <p:spPr>
          <a:xfrm>
            <a:off x="8317751" y="522514"/>
            <a:ext cx="3874249" cy="633548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19694B8-F0A5-1129-9AFE-BE8836B27D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433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"/>
    </mc:Choice>
    <mc:Fallback xmlns="">
      <p:transition spd="slow" advTm="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D468A-9EA9-8D5B-3866-25D5D5A76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58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Bu adam</a:t>
            </a:r>
            <a:r>
              <a:rPr lang="tr-TR" dirty="0"/>
              <a:t>: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02C74-6B9A-B9FE-9148-D62F8E75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137"/>
            <a:ext cx="10515600" cy="27646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800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Bu adam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baban 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mı?  	Is </a:t>
            </a:r>
            <a:r>
              <a:rPr lang="tr-TR" sz="2800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2800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father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800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Bu adam </a:t>
            </a:r>
            <a:r>
              <a:rPr lang="tr-TR" sz="28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amcan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mı?	Is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uncle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adam </a:t>
            </a:r>
            <a:r>
              <a:rPr lang="tr-TR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deden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mi?	Is </a:t>
            </a:r>
            <a:r>
              <a:rPr lang="tr-TR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grandpa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adam </a:t>
            </a:r>
            <a:r>
              <a:rPr lang="tr-TR" sz="28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doktor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mu? 	Is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doctor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adam </a:t>
            </a:r>
            <a:r>
              <a:rPr lang="tr-TR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pilot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mu? 	Is </a:t>
            </a:r>
            <a:r>
              <a:rPr lang="tr-TR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pilot?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adam </a:t>
            </a:r>
            <a:r>
              <a:rPr lang="tr-TR" sz="28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hırsız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mı? 	Is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thief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adam </a:t>
            </a:r>
            <a:r>
              <a:rPr lang="tr-TR" sz="28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prens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mi? 	Is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prens?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85AB2F-3120-0216-1101-54E53DF1CF71}"/>
              </a:ext>
            </a:extLst>
          </p:cNvPr>
          <p:cNvSpPr txBox="1"/>
          <p:nvPr/>
        </p:nvSpPr>
        <p:spPr>
          <a:xfrm>
            <a:off x="838200" y="4203065"/>
            <a:ext cx="2137007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adam: 	</a:t>
            </a:r>
            <a:r>
              <a:rPr lang="tr-TR" dirty="0" err="1"/>
              <a:t>man</a:t>
            </a:r>
            <a:endParaRPr lang="tr-TR" dirty="0"/>
          </a:p>
          <a:p>
            <a:r>
              <a:rPr lang="tr-TR" b="1" dirty="0"/>
              <a:t>baba</a:t>
            </a:r>
            <a:r>
              <a:rPr lang="tr-TR" dirty="0"/>
              <a:t>: 	</a:t>
            </a:r>
            <a:r>
              <a:rPr lang="tr-TR" dirty="0" err="1"/>
              <a:t>father</a:t>
            </a:r>
            <a:endParaRPr lang="tr-TR" dirty="0"/>
          </a:p>
          <a:p>
            <a:r>
              <a:rPr lang="tr-TR" b="1" dirty="0"/>
              <a:t>amca</a:t>
            </a:r>
            <a:r>
              <a:rPr lang="tr-TR" dirty="0"/>
              <a:t>: 	</a:t>
            </a:r>
            <a:r>
              <a:rPr lang="tr-TR" dirty="0" err="1"/>
              <a:t>uncle</a:t>
            </a:r>
            <a:endParaRPr lang="tr-TR" dirty="0"/>
          </a:p>
          <a:p>
            <a:r>
              <a:rPr lang="tr-TR" b="1" dirty="0"/>
              <a:t>doktor</a:t>
            </a:r>
            <a:r>
              <a:rPr lang="tr-TR" dirty="0"/>
              <a:t>: 	</a:t>
            </a:r>
            <a:r>
              <a:rPr lang="tr-TR" dirty="0" err="1"/>
              <a:t>doctor</a:t>
            </a:r>
            <a:endParaRPr lang="tr-TR" dirty="0"/>
          </a:p>
          <a:p>
            <a:r>
              <a:rPr lang="tr-TR" b="1" dirty="0"/>
              <a:t>pilot</a:t>
            </a:r>
            <a:r>
              <a:rPr lang="tr-TR" dirty="0"/>
              <a:t>: 	pilot</a:t>
            </a:r>
          </a:p>
          <a:p>
            <a:r>
              <a:rPr lang="tr-TR" b="1" dirty="0"/>
              <a:t>hırsız</a:t>
            </a:r>
            <a:r>
              <a:rPr lang="tr-TR" dirty="0"/>
              <a:t>: 	</a:t>
            </a:r>
            <a:r>
              <a:rPr lang="tr-TR" dirty="0" err="1"/>
              <a:t>thief</a:t>
            </a:r>
            <a:endParaRPr lang="tr-TR" dirty="0"/>
          </a:p>
          <a:p>
            <a:r>
              <a:rPr lang="tr-TR" b="1" dirty="0"/>
              <a:t>prens:	</a:t>
            </a:r>
            <a:r>
              <a:rPr lang="tr-TR" dirty="0"/>
              <a:t>prens</a:t>
            </a:r>
            <a:endParaRPr lang="en-US" b="1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694DE03-DF48-89F7-F8A4-CC0E9320A4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65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46"/>
    </mc:Choice>
    <mc:Fallback xmlns="">
      <p:transition spd="slow" advTm="26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93" x="4540250" y="4264025"/>
          <p14:tracePt t="1702" x="4497388" y="4264025"/>
          <p14:tracePt t="1707" x="4481513" y="4264025"/>
          <p14:tracePt t="1709" x="4471988" y="4264025"/>
          <p14:tracePt t="1711" x="4456113" y="4256088"/>
          <p14:tracePt t="1712" x="4446588" y="4256088"/>
          <p14:tracePt t="1720" x="4430713" y="4230688"/>
          <p14:tracePt t="1720" x="4413250" y="4230688"/>
          <p14:tracePt t="1736" x="4371975" y="4179888"/>
          <p14:tracePt t="1737" x="4364038" y="4171950"/>
          <p14:tracePt t="1753" x="4279900" y="4095750"/>
          <p14:tracePt t="1770" x="4119563" y="3962400"/>
          <p14:tracePt t="1786" x="3902075" y="3802063"/>
          <p14:tracePt t="1787" x="3859213" y="3760788"/>
          <p14:tracePt t="1788" x="3851275" y="3752850"/>
          <p14:tracePt t="1791" x="3817938" y="3727450"/>
          <p14:tracePt t="1792" x="3810000" y="3717925"/>
          <p14:tracePt t="1792" x="3784600" y="3717925"/>
          <p14:tracePt t="1803" x="3659188" y="3600450"/>
          <p14:tracePt t="1804" x="3616325" y="3559175"/>
          <p14:tracePt t="1820" x="3440113" y="3398838"/>
          <p14:tracePt t="1820" x="3406775" y="3375025"/>
          <p14:tracePt t="1837" x="3255963" y="3181350"/>
          <p14:tracePt t="1853" x="3113088" y="2963863"/>
          <p14:tracePt t="1870" x="3013075" y="2762250"/>
          <p14:tracePt t="1871" x="3003550" y="2727325"/>
          <p14:tracePt t="1871" x="2987675" y="2719388"/>
          <p14:tracePt t="1887" x="2903538" y="2543175"/>
          <p14:tracePt t="1903" x="2811463" y="2333625"/>
          <p14:tracePt t="1920" x="2752725" y="2114550"/>
          <p14:tracePt t="1936" x="2719388" y="1947863"/>
          <p14:tracePt t="1937" x="2719388" y="1922463"/>
          <p14:tracePt t="1953" x="2719388" y="1838325"/>
          <p14:tracePt t="1954" x="2719388" y="1820863"/>
          <p14:tracePt t="1970" x="2719388" y="1762125"/>
          <p14:tracePt t="1986" x="2719388" y="1712913"/>
          <p14:tracePt t="1987" x="2719388" y="1703388"/>
          <p14:tracePt t="2004" x="2719388" y="1662113"/>
          <p14:tracePt t="2004" x="2719388" y="1654175"/>
          <p14:tracePt t="2020" x="2719388" y="1620838"/>
          <p14:tracePt t="2037" x="2719388" y="1611313"/>
          <p14:tracePt t="2054" x="2719388" y="1585913"/>
          <p14:tracePt t="2071" x="2719388" y="1552575"/>
          <p14:tracePt t="2087" x="2719388" y="1511300"/>
          <p14:tracePt t="2088" x="2719388" y="1501775"/>
          <p14:tracePt t="2104" x="2709863" y="1468438"/>
          <p14:tracePt t="2120" x="2709863" y="1452563"/>
          <p14:tracePt t="2137" x="2709863" y="1427163"/>
          <p14:tracePt t="2154" x="2709863" y="1419225"/>
          <p14:tracePt t="2171" x="2709863" y="1409700"/>
          <p14:tracePt t="2213" x="2709863" y="1401763"/>
          <p14:tracePt t="2290" x="2693988" y="1401763"/>
          <p14:tracePt t="2292" x="2684463" y="1401763"/>
          <p14:tracePt t="2304" x="2651125" y="1401763"/>
          <p14:tracePt t="2320" x="2601913" y="1427163"/>
          <p14:tracePt t="2321" x="2601913" y="1435100"/>
          <p14:tracePt t="2337" x="2566988" y="1452563"/>
          <p14:tracePt t="2338" x="2559050" y="1468438"/>
          <p14:tracePt t="2354" x="2543175" y="1485900"/>
          <p14:tracePt t="2355" x="2525713" y="1493838"/>
          <p14:tracePt t="2371" x="2525713" y="1519238"/>
          <p14:tracePt t="2387" x="2533650" y="1536700"/>
          <p14:tracePt t="2403" x="2543175" y="1552575"/>
          <p14:tracePt t="2476" x="2543175" y="1562100"/>
          <p14:tracePt t="2484" x="2543175" y="1570038"/>
          <p14:tracePt t="2493" x="2543175" y="1577975"/>
          <p14:tracePt t="2513" x="2543175" y="1595438"/>
          <p14:tracePt t="2532" x="2525713" y="1595438"/>
          <p14:tracePt t="2539" x="2525713" y="1603375"/>
          <p14:tracePt t="2554" x="2508250" y="1611313"/>
          <p14:tracePt t="2555" x="2500313" y="1611313"/>
          <p14:tracePt t="2571" x="2466975" y="1611313"/>
          <p14:tracePt t="2571" x="2459038" y="1611313"/>
          <p14:tracePt t="2588" x="2433638" y="1620838"/>
          <p14:tracePt t="2605" x="2425700" y="1620838"/>
          <p14:tracePt t="2621" x="2416175" y="1636713"/>
          <p14:tracePt t="2660" x="2400300" y="1636713"/>
          <p14:tracePt t="2662" x="2390775" y="1636713"/>
          <p14:tracePt t="2671" x="2382838" y="1636713"/>
          <p14:tracePt t="2687" x="2341563" y="1636713"/>
          <p14:tracePt t="2688" x="2332038" y="1636713"/>
          <p14:tracePt t="2705" x="2273300" y="1636713"/>
          <p14:tracePt t="2720" x="2214563" y="1636713"/>
          <p14:tracePt t="2721" x="2190750" y="1636713"/>
          <p14:tracePt t="2737" x="2147888" y="1644650"/>
          <p14:tracePt t="2738" x="2139950" y="1644650"/>
          <p14:tracePt t="2754" x="2122488" y="1644650"/>
          <p14:tracePt t="2770" x="2097088" y="1644650"/>
          <p14:tracePt t="2771" x="2089150" y="1644650"/>
          <p14:tracePt t="2788" x="2047875" y="1644650"/>
          <p14:tracePt t="2804" x="1971675" y="1644650"/>
          <p14:tracePt t="2805" x="1963738" y="1644650"/>
          <p14:tracePt t="2821" x="1920875" y="1644650"/>
          <p14:tracePt t="2838" x="1897063" y="1644650"/>
          <p14:tracePt t="2854" x="1871663" y="1644650"/>
          <p14:tracePt t="2871" x="1838325" y="1644650"/>
          <p14:tracePt t="2888" x="1803400" y="1644650"/>
          <p14:tracePt t="2904" x="1787525" y="1654175"/>
          <p14:tracePt t="2921" x="1770063" y="1654175"/>
          <p14:tracePt t="2938" x="1762125" y="1662113"/>
          <p14:tracePt t="2959" x="1754188" y="1662113"/>
          <p14:tracePt t="2971" x="1744663" y="1662113"/>
          <p14:tracePt t="2988" x="1720850" y="1679575"/>
          <p14:tracePt t="3004" x="1703388" y="1687513"/>
          <p14:tracePt t="3005" x="1685925" y="1687513"/>
          <p14:tracePt t="3021" x="1670050" y="1687513"/>
          <p14:tracePt t="3038" x="1636713" y="1695450"/>
          <p14:tracePt t="3039" x="1627188" y="1695450"/>
          <p14:tracePt t="3054" x="1585913" y="1703388"/>
          <p14:tracePt t="3071" x="1560513" y="1720850"/>
          <p14:tracePt t="3072" x="1552575" y="1728788"/>
          <p14:tracePt t="3088" x="1544638" y="1728788"/>
          <p14:tracePt t="3269" x="1560513" y="1728788"/>
          <p14:tracePt t="3272" x="1568450" y="1728788"/>
          <p14:tracePt t="3287" x="1619250" y="1738313"/>
          <p14:tracePt t="3288" x="1644650" y="1738313"/>
          <p14:tracePt t="3305" x="1685925" y="1746250"/>
          <p14:tracePt t="3321" x="1754188" y="1746250"/>
          <p14:tracePt t="3322" x="1770063" y="1746250"/>
          <p14:tracePt t="3338" x="1838325" y="1746250"/>
          <p14:tracePt t="3339" x="1862138" y="1746250"/>
          <p14:tracePt t="3340" x="1862138" y="1738313"/>
          <p14:tracePt t="3341" x="1871663" y="1738313"/>
          <p14:tracePt t="3342" x="1879600" y="1738313"/>
          <p14:tracePt t="3354" x="1963738" y="1738313"/>
          <p14:tracePt t="3355" x="1979613" y="1738313"/>
          <p14:tracePt t="3371" x="2114550" y="1738313"/>
          <p14:tracePt t="3372" x="2132013" y="1738313"/>
          <p14:tracePt t="3373" x="2147888" y="1738313"/>
          <p14:tracePt t="3374" x="2155825" y="1738313"/>
          <p14:tracePt t="3375" x="2173288" y="1738313"/>
          <p14:tracePt t="3377" x="2198688" y="1738313"/>
          <p14:tracePt t="3377" x="2206625" y="1738313"/>
          <p14:tracePt t="3388" x="2332038" y="1738313"/>
          <p14:tracePt t="3388" x="2366963" y="1738313"/>
          <p14:tracePt t="3404" x="2576513" y="1738313"/>
          <p14:tracePt t="3405" x="2617788" y="1738313"/>
          <p14:tracePt t="3421" x="2819400" y="1738313"/>
          <p14:tracePt t="3438" x="3013075" y="1738313"/>
          <p14:tracePt t="3454" x="3205163" y="1746250"/>
          <p14:tracePt t="3472" x="3389313" y="1746250"/>
          <p14:tracePt t="3488" x="3506788" y="1746250"/>
          <p14:tracePt t="3488" x="3532188" y="1746250"/>
          <p14:tracePt t="3505" x="3600450" y="1746250"/>
          <p14:tracePt t="3522" x="3659188" y="1746250"/>
          <p14:tracePt t="3522" x="3667125" y="1746250"/>
          <p14:tracePt t="3538" x="3675063" y="1746250"/>
          <p14:tracePt t="3606" x="3683000" y="1746250"/>
          <p14:tracePt t="3609" x="3700463" y="1746250"/>
          <p14:tracePt t="3621" x="3784600" y="1746250"/>
          <p14:tracePt t="3622" x="3810000" y="1746250"/>
          <p14:tracePt t="3623" x="3825875" y="1746250"/>
          <p14:tracePt t="3638" x="3968750" y="1746250"/>
          <p14:tracePt t="3655" x="4211638" y="1746250"/>
          <p14:tracePt t="3671" x="4471988" y="1746250"/>
          <p14:tracePt t="3688" x="4716463" y="1746250"/>
          <p14:tracePt t="3689" x="4749800" y="1746250"/>
          <p14:tracePt t="3705" x="4900613" y="1738313"/>
          <p14:tracePt t="3705" x="4926013" y="1738313"/>
          <p14:tracePt t="3722" x="5010150" y="1738313"/>
          <p14:tracePt t="3722" x="5018088" y="1738313"/>
          <p14:tracePt t="3738" x="5084763" y="1738313"/>
          <p14:tracePt t="3739" x="5084763" y="1720850"/>
          <p14:tracePt t="3739" x="5092700" y="1720850"/>
          <p14:tracePt t="3755" x="5127625" y="1720850"/>
          <p14:tracePt t="3772" x="5135563" y="1712913"/>
          <p14:tracePt t="4296" x="5127625" y="1712913"/>
          <p14:tracePt t="4301" x="5127625" y="1720850"/>
          <p14:tracePt t="4306" x="5118100" y="1728788"/>
          <p14:tracePt t="4322" x="5076825" y="1746250"/>
          <p14:tracePt t="4322" x="5068888" y="1746250"/>
          <p14:tracePt t="4338" x="5018088" y="1762125"/>
          <p14:tracePt t="4339" x="5000625" y="1771650"/>
          <p14:tracePt t="4355" x="4951413" y="1787525"/>
          <p14:tracePt t="4357" x="4933950" y="1787525"/>
          <p14:tracePt t="4357" x="4933950" y="1804988"/>
          <p14:tracePt t="4372" x="4867275" y="1820863"/>
          <p14:tracePt t="4388" x="4783138" y="1855788"/>
          <p14:tracePt t="4389" x="4765675" y="1863725"/>
          <p14:tracePt t="4405" x="4681538" y="1897063"/>
          <p14:tracePt t="4422" x="4564063" y="1947863"/>
          <p14:tracePt t="4423" x="4530725" y="1955800"/>
          <p14:tracePt t="4439" x="4387850" y="1997075"/>
          <p14:tracePt t="4440" x="4364038" y="1997075"/>
          <p14:tracePt t="4441" x="4354513" y="1997075"/>
          <p14:tracePt t="4442" x="4346575" y="2014538"/>
          <p14:tracePt t="4444" x="4313238" y="2014538"/>
          <p14:tracePt t="4445" x="4305300" y="2014538"/>
          <p14:tracePt t="4445" x="4279900" y="2014538"/>
          <p14:tracePt t="4455" x="4178300" y="2032000"/>
          <p14:tracePt t="4472" x="3910013" y="2073275"/>
          <p14:tracePt t="4489" x="3675063" y="2098675"/>
          <p14:tracePt t="4505" x="3389313" y="2124075"/>
          <p14:tracePt t="4506" x="3348038" y="2124075"/>
          <p14:tracePt t="4507" x="3340100" y="2124075"/>
          <p14:tracePt t="4509" x="3314700" y="2124075"/>
          <p14:tracePt t="4511" x="3281363" y="2139950"/>
          <p14:tracePt t="4511" x="3271838" y="2139950"/>
          <p14:tracePt t="4522" x="3105150" y="2149475"/>
          <p14:tracePt t="4523" x="3062288" y="2149475"/>
          <p14:tracePt t="4524" x="3054350" y="2149475"/>
          <p14:tracePt t="4539" x="2860675" y="2157413"/>
          <p14:tracePt t="4540" x="2844800" y="2157413"/>
          <p14:tracePt t="4540" x="2836863" y="2157413"/>
          <p14:tracePt t="4542" x="2819400" y="2157413"/>
          <p14:tracePt t="4544" x="2794000" y="2157413"/>
          <p14:tracePt t="4545" x="2778125" y="2157413"/>
          <p14:tracePt t="4545" x="2768600" y="2157413"/>
          <p14:tracePt t="4556" x="2693988" y="2165350"/>
          <p14:tracePt t="4572" x="2566988" y="2182813"/>
          <p14:tracePt t="4572" x="2559050" y="2182813"/>
          <p14:tracePt t="4589" x="2508250" y="2182813"/>
          <p14:tracePt t="4589" x="2500313" y="2190750"/>
          <p14:tracePt t="4605" x="2459038" y="2198688"/>
          <p14:tracePt t="4606" x="2441575" y="2198688"/>
          <p14:tracePt t="4622" x="2390775" y="2208213"/>
          <p14:tracePt t="4623" x="2382838" y="2208213"/>
          <p14:tracePt t="4624" x="2374900" y="2224088"/>
          <p14:tracePt t="4639" x="2308225" y="2241550"/>
          <p14:tracePt t="4640" x="2298700" y="2241550"/>
          <p14:tracePt t="4656" x="2224088" y="2274888"/>
          <p14:tracePt t="4672" x="2139950" y="2292350"/>
          <p14:tracePt t="4673" x="2132013" y="2308225"/>
          <p14:tracePt t="4689" x="2081213" y="2325688"/>
          <p14:tracePt t="4689" x="2063750" y="2333625"/>
          <p14:tracePt t="4706" x="2022475" y="2351088"/>
          <p14:tracePt t="4722" x="1971675" y="2366963"/>
          <p14:tracePt t="4739" x="1938338" y="2366963"/>
          <p14:tracePt t="4756" x="1920875" y="2374900"/>
          <p14:tracePt t="4772" x="1887538" y="2392363"/>
          <p14:tracePt t="4789" x="1879600" y="2392363"/>
          <p14:tracePt t="4829" x="1871663" y="2384425"/>
          <p14:tracePt t="4832" x="1854200" y="2384425"/>
          <p14:tracePt t="4839" x="1846263" y="2374900"/>
          <p14:tracePt t="4856" x="1812925" y="2351088"/>
          <p14:tracePt t="4873" x="1744663" y="2325688"/>
          <p14:tracePt t="4889" x="1670050" y="2300288"/>
          <p14:tracePt t="4890" x="1662113" y="2300288"/>
          <p14:tracePt t="4906" x="1619250" y="2292350"/>
          <p14:tracePt t="4923" x="1585913" y="2266950"/>
          <p14:tracePt t="4939" x="1577975" y="2266950"/>
          <p14:tracePt t="5112" x="1577975" y="2257425"/>
          <p14:tracePt t="5119" x="1577975" y="2249488"/>
          <p14:tracePt t="5123" x="1585913" y="2249488"/>
          <p14:tracePt t="5140" x="1619250" y="2224088"/>
          <p14:tracePt t="5156" x="1670050" y="2208213"/>
          <p14:tracePt t="5173" x="1728788" y="2182813"/>
          <p14:tracePt t="5190" x="1754188" y="2165350"/>
          <p14:tracePt t="5206" x="1812925" y="2157413"/>
          <p14:tracePt t="5223" x="1862138" y="2132013"/>
          <p14:tracePt t="5224" x="1871663" y="2132013"/>
          <p14:tracePt t="5224" x="1879600" y="2132013"/>
          <p14:tracePt t="5240" x="1938338" y="2124075"/>
          <p14:tracePt t="5256" x="1997075" y="2114550"/>
          <p14:tracePt t="5273" x="2089150" y="2114550"/>
          <p14:tracePt t="5289" x="2206625" y="2098675"/>
          <p14:tracePt t="5290" x="2239963" y="2098675"/>
          <p14:tracePt t="5306" x="2366963" y="2098675"/>
          <p14:tracePt t="5307" x="2400300" y="2098675"/>
          <p14:tracePt t="5323" x="2533650" y="2098675"/>
          <p14:tracePt t="5323" x="2576513" y="2098675"/>
          <p14:tracePt t="5339" x="2735263" y="2098675"/>
          <p14:tracePt t="5340" x="2752725" y="2106613"/>
          <p14:tracePt t="5356" x="2886075" y="2106613"/>
          <p14:tracePt t="5357" x="2911475" y="2106613"/>
          <p14:tracePt t="5373" x="3003550" y="2106613"/>
          <p14:tracePt t="5373" x="3028950" y="2114550"/>
          <p14:tracePt t="5389" x="3079750" y="2124075"/>
          <p14:tracePt t="5390" x="3087688" y="2124075"/>
          <p14:tracePt t="5406" x="3130550" y="2139950"/>
          <p14:tracePt t="5423" x="3179763" y="2149475"/>
          <p14:tracePt t="5439" x="3281363" y="2149475"/>
          <p14:tracePt t="5456" x="3414713" y="2149475"/>
          <p14:tracePt t="5457" x="3432175" y="2149475"/>
          <p14:tracePt t="5459" x="3448050" y="2149475"/>
          <p14:tracePt t="5473" x="3549650" y="2149475"/>
          <p14:tracePt t="5473" x="3557588" y="2149475"/>
          <p14:tracePt t="5489" x="3683000" y="2132013"/>
          <p14:tracePt t="5490" x="3717925" y="2132013"/>
          <p14:tracePt t="5507" x="3825875" y="2132013"/>
          <p14:tracePt t="5508" x="3843338" y="2124075"/>
          <p14:tracePt t="5508" x="3851275" y="2124075"/>
          <p14:tracePt t="5523" x="3917950" y="2114550"/>
          <p14:tracePt t="5523" x="3927475" y="2114550"/>
          <p14:tracePt t="5539" x="4002088" y="2090738"/>
          <p14:tracePt t="5556" x="4052888" y="2081213"/>
          <p14:tracePt t="5573" x="4078288" y="2073275"/>
          <p14:tracePt t="5590" x="4103688" y="2073275"/>
          <p14:tracePt t="5591" x="4119563" y="2073275"/>
          <p14:tracePt t="5607" x="4144963" y="2073275"/>
          <p14:tracePt t="5623" x="4203700" y="2073275"/>
          <p14:tracePt t="5624" x="4211638" y="2073275"/>
          <p14:tracePt t="5639" x="4262438" y="2073275"/>
          <p14:tracePt t="5640" x="4270375" y="2073275"/>
          <p14:tracePt t="5656" x="4371975" y="2073275"/>
          <p14:tracePt t="5657" x="4397375" y="2073275"/>
          <p14:tracePt t="5673" x="4497388" y="2055813"/>
          <p14:tracePt t="5674" x="4522788" y="2055813"/>
          <p14:tracePt t="5676" x="4540250" y="2055813"/>
          <p14:tracePt t="5676" x="4548188" y="2055813"/>
          <p14:tracePt t="5689" x="4632325" y="2047875"/>
          <p14:tracePt t="5690" x="4665663" y="2039938"/>
          <p14:tracePt t="5707" x="4808538" y="2032000"/>
          <p14:tracePt t="5723" x="5000625" y="2006600"/>
          <p14:tracePt t="5724" x="5043488" y="2006600"/>
          <p14:tracePt t="5739" x="5186363" y="1989138"/>
          <p14:tracePt t="5740" x="5194300" y="1989138"/>
          <p14:tracePt t="5741" x="5210175" y="1989138"/>
          <p14:tracePt t="5742" x="5219700" y="1989138"/>
          <p14:tracePt t="5756" x="5319713" y="1989138"/>
          <p14:tracePt t="5757" x="5353050" y="1973263"/>
          <p14:tracePt t="5773" x="5429250" y="1973263"/>
          <p14:tracePt t="5790" x="5445125" y="1973263"/>
          <p14:tracePt t="6158" x="5462588" y="1973263"/>
          <p14:tracePt t="6160" x="5470525" y="1973263"/>
          <p14:tracePt t="6173" x="5521325" y="1963738"/>
          <p14:tracePt t="6190" x="5638800" y="1963738"/>
          <p14:tracePt t="6191" x="5646738" y="1963738"/>
          <p14:tracePt t="6192" x="5656263" y="1963738"/>
          <p14:tracePt t="6193" x="5672138" y="1963738"/>
          <p14:tracePt t="6194" x="5680075" y="1963738"/>
          <p14:tracePt t="6207" x="5773738" y="1963738"/>
          <p14:tracePt t="6208" x="5781675" y="1963738"/>
          <p14:tracePt t="6209" x="5797550" y="1963738"/>
          <p14:tracePt t="6210" x="5807075" y="1963738"/>
          <p14:tracePt t="6224" x="5899150" y="1963738"/>
          <p14:tracePt t="6240" x="6024563" y="1973263"/>
          <p14:tracePt t="6241" x="6049963" y="1973263"/>
          <p14:tracePt t="6257" x="6116638" y="1973263"/>
          <p14:tracePt t="6257" x="6134100" y="1981200"/>
          <p14:tracePt t="6273" x="6175375" y="1981200"/>
          <p14:tracePt t="6274" x="6183313" y="1981200"/>
          <p14:tracePt t="6291" x="6218238" y="1981200"/>
          <p14:tracePt t="6292" x="6226175" y="1981200"/>
          <p14:tracePt t="6307" x="6259513" y="1989138"/>
          <p14:tracePt t="6324" x="6310313" y="1989138"/>
          <p14:tracePt t="6324" x="6318250" y="1989138"/>
          <p14:tracePt t="6340" x="6369050" y="1989138"/>
          <p14:tracePt t="6341" x="6394450" y="1989138"/>
          <p14:tracePt t="6357" x="6435725" y="1989138"/>
          <p14:tracePt t="6358" x="6453188" y="1989138"/>
          <p14:tracePt t="6374" x="6486525" y="1989138"/>
          <p14:tracePt t="6390" x="6511925" y="1989138"/>
          <p14:tracePt t="6508" x="6511925" y="1997075"/>
          <p14:tracePt t="6513" x="6502400" y="1997075"/>
          <p14:tracePt t="6524" x="6494463" y="2022475"/>
          <p14:tracePt t="6540" x="6461125" y="2065338"/>
          <p14:tracePt t="6541" x="6453188" y="2073275"/>
          <p14:tracePt t="6557" x="6402388" y="2114550"/>
          <p14:tracePt t="6558" x="6384925" y="2139950"/>
          <p14:tracePt t="6574" x="6318250" y="2190750"/>
          <p14:tracePt t="6575" x="6292850" y="2198688"/>
          <p14:tracePt t="6575" x="6284913" y="2208213"/>
          <p14:tracePt t="6590" x="6200775" y="2266950"/>
          <p14:tracePt t="6591" x="6175375" y="2282825"/>
          <p14:tracePt t="6608" x="6083300" y="2333625"/>
          <p14:tracePt t="6624" x="5940425" y="2409825"/>
          <p14:tracePt t="6640" x="5773738" y="2459038"/>
          <p14:tracePt t="6641" x="5748338" y="2476500"/>
          <p14:tracePt t="6657" x="5580063" y="2527300"/>
          <p14:tracePt t="6658" x="5546725" y="2535238"/>
          <p14:tracePt t="6659" x="5538788" y="2535238"/>
          <p14:tracePt t="6674" x="5378450" y="2576513"/>
          <p14:tracePt t="6675" x="5353050" y="2576513"/>
          <p14:tracePt t="6676" x="5337175" y="2576513"/>
          <p14:tracePt t="6677" x="5319713" y="2586038"/>
          <p14:tracePt t="6678" x="5311775" y="2586038"/>
          <p14:tracePt t="6679" x="5278438" y="2601913"/>
          <p14:tracePt t="6680" x="5268913" y="2601913"/>
          <p14:tracePt t="6691" x="5143500" y="2619375"/>
          <p14:tracePt t="6707" x="4824413" y="2644775"/>
          <p14:tracePt t="6708" x="4775200" y="2652713"/>
          <p14:tracePt t="6724" x="4497388" y="2660650"/>
          <p14:tracePt t="6725" x="4446588" y="2660650"/>
          <p14:tracePt t="6726" x="4438650" y="2660650"/>
          <p14:tracePt t="6728" x="4413250" y="2660650"/>
          <p14:tracePt t="6729" x="4371975" y="2660650"/>
          <p14:tracePt t="6731" x="4364038" y="2660650"/>
          <p14:tracePt t="6731" x="4346575" y="2660650"/>
          <p14:tracePt t="6740" x="4221163" y="2668588"/>
          <p14:tracePt t="6741" x="4162425" y="2668588"/>
          <p14:tracePt t="6758" x="3902075" y="2668588"/>
          <p14:tracePt t="6774" x="3565525" y="2668588"/>
          <p14:tracePt t="6775" x="3524250" y="2668588"/>
          <p14:tracePt t="6775" x="3506788" y="2668588"/>
          <p14:tracePt t="6790" x="3230563" y="2660650"/>
          <p14:tracePt t="6808" x="2903538" y="2627313"/>
          <p14:tracePt t="6824" x="2601913" y="2593975"/>
          <p14:tracePt t="6840" x="2332038" y="2560638"/>
          <p14:tracePt t="6841" x="2290763" y="2551113"/>
          <p14:tracePt t="6857" x="2063750" y="2517775"/>
          <p14:tracePt t="6874" x="1879600" y="2468563"/>
          <p14:tracePt t="6875" x="1854200" y="2468563"/>
          <p14:tracePt t="6875" x="1846263" y="2468563"/>
          <p14:tracePt t="6890" x="1770063" y="2451100"/>
          <p14:tracePt t="6891" x="1762125" y="2451100"/>
          <p14:tracePt t="6908" x="1728788" y="2433638"/>
          <p14:tracePt t="6929" x="1728788" y="2425700"/>
          <p14:tracePt t="7067" x="1736725" y="2425700"/>
          <p14:tracePt t="7076" x="1736725" y="2417763"/>
          <p14:tracePt t="7103" x="1744663" y="2417763"/>
          <p14:tracePt t="7111" x="1744663" y="2409825"/>
          <p14:tracePt t="7147" x="1754188" y="2409825"/>
          <p14:tracePt t="7152" x="1754188" y="2392363"/>
          <p14:tracePt t="7166" x="1770063" y="2392363"/>
          <p14:tracePt t="7175" x="1770063" y="2384425"/>
          <p14:tracePt t="7191" x="1795463" y="2384425"/>
          <p14:tracePt t="7208" x="1838325" y="2374900"/>
          <p14:tracePt t="7208" x="1838325" y="2366963"/>
          <p14:tracePt t="7224" x="1871663" y="2366963"/>
          <p14:tracePt t="7225" x="1871663" y="2351088"/>
          <p14:tracePt t="7242" x="1897063" y="2351088"/>
          <p14:tracePt t="7258" x="1912938" y="2351088"/>
          <p14:tracePt t="7274" x="1946275" y="2333625"/>
          <p14:tracePt t="7291" x="1997075" y="2325688"/>
          <p14:tracePt t="7292" x="2005013" y="2308225"/>
          <p14:tracePt t="7308" x="2063750" y="2300288"/>
          <p14:tracePt t="7308" x="2081213" y="2300288"/>
          <p14:tracePt t="7325" x="2155825" y="2292350"/>
          <p14:tracePt t="7326" x="2173288" y="2292350"/>
          <p14:tracePt t="7341" x="2273300" y="2282825"/>
          <p14:tracePt t="7342" x="2298700" y="2282825"/>
          <p14:tracePt t="7358" x="2408238" y="2282825"/>
          <p14:tracePt t="7359" x="2425700" y="2282825"/>
          <p14:tracePt t="7359" x="2441575" y="2282825"/>
          <p14:tracePt t="7374" x="2551113" y="2282825"/>
          <p14:tracePt t="7391" x="2701925" y="2282825"/>
          <p14:tracePt t="7408" x="2903538" y="2292350"/>
          <p14:tracePt t="7424" x="3079750" y="2316163"/>
          <p14:tracePt t="7441" x="3238500" y="2325688"/>
          <p14:tracePt t="7442" x="3255963" y="2325688"/>
          <p14:tracePt t="7458" x="3424238" y="2325688"/>
          <p14:tracePt t="7459" x="3457575" y="2325688"/>
          <p14:tracePt t="7459" x="3473450" y="2325688"/>
          <p14:tracePt t="7474" x="3633788" y="2325688"/>
          <p14:tracePt t="7475" x="3659188" y="2325688"/>
          <p14:tracePt t="7476" x="3675063" y="2325688"/>
          <p14:tracePt t="7477" x="3683000" y="2325688"/>
          <p14:tracePt t="7491" x="3800475" y="2325688"/>
          <p14:tracePt t="7492" x="3810000" y="2325688"/>
          <p14:tracePt t="7492" x="3825875" y="2325688"/>
          <p14:tracePt t="7494" x="3835400" y="2325688"/>
          <p14:tracePt t="7495" x="3843338" y="2325688"/>
          <p14:tracePt t="7496" x="3851275" y="2325688"/>
          <p14:tracePt t="7508" x="3917950" y="2325688"/>
          <p14:tracePt t="7508" x="3935413" y="2325688"/>
          <p14:tracePt t="7525" x="3994150" y="2333625"/>
          <p14:tracePt t="7525" x="4002088" y="2333625"/>
          <p14:tracePt t="7541" x="4035425" y="2333625"/>
          <p14:tracePt t="7542" x="4044950" y="2333625"/>
          <p14:tracePt t="7558" x="4078288" y="2333625"/>
          <p14:tracePt t="7574" x="4170363" y="2333625"/>
          <p14:tracePt t="7575" x="4178300" y="2325688"/>
          <p14:tracePt t="7576" x="4187825" y="2325688"/>
          <p14:tracePt t="7592" x="4287838" y="2300288"/>
          <p14:tracePt t="7592" x="4313238" y="2292350"/>
          <p14:tracePt t="7608" x="4422775" y="2266950"/>
          <p14:tracePt t="7609" x="4456113" y="2257425"/>
          <p14:tracePt t="7624" x="4556125" y="2224088"/>
          <p14:tracePt t="7625" x="4581525" y="2216150"/>
          <p14:tracePt t="7642" x="4673600" y="2198688"/>
          <p14:tracePt t="7642" x="4681538" y="2198688"/>
          <p14:tracePt t="7658" x="4791075" y="2173288"/>
          <p14:tracePt t="7658" x="4799013" y="2165350"/>
          <p14:tracePt t="7675" x="4883150" y="2139950"/>
          <p14:tracePt t="7691" x="4975225" y="2132013"/>
          <p14:tracePt t="7708" x="5092700" y="2114550"/>
          <p14:tracePt t="7709" x="5110163" y="2114550"/>
          <p14:tracePt t="7725" x="5219700" y="2090738"/>
          <p14:tracePt t="7742" x="5353050" y="2081213"/>
          <p14:tracePt t="7742" x="5378450" y="2081213"/>
          <p14:tracePt t="7743" x="5386388" y="2081213"/>
          <p14:tracePt t="7758" x="5503863" y="2081213"/>
          <p14:tracePt t="7759" x="5546725" y="2081213"/>
          <p14:tracePt t="7774" x="5697538" y="2073275"/>
          <p14:tracePt t="7775" x="5730875" y="2073275"/>
          <p14:tracePt t="7792" x="5924550" y="2073275"/>
          <p14:tracePt t="7808" x="6149975" y="2073275"/>
          <p14:tracePt t="7809" x="6183313" y="2073275"/>
          <p14:tracePt t="7810" x="6192838" y="2073275"/>
          <p14:tracePt t="7811" x="6200775" y="2073275"/>
          <p14:tracePt t="7812" x="6226175" y="2073275"/>
          <p14:tracePt t="7814" x="6242050" y="2073275"/>
          <p14:tracePt t="7815" x="6259513" y="2073275"/>
          <p14:tracePt t="7815" x="6267450" y="2073275"/>
          <p14:tracePt t="7825" x="6359525" y="2073275"/>
          <p14:tracePt t="7841" x="6511925" y="2081213"/>
          <p14:tracePt t="7842" x="6527800" y="2081213"/>
          <p14:tracePt t="7858" x="6611938" y="2098675"/>
          <p14:tracePt t="7875" x="6678613" y="2098675"/>
          <p14:tracePt t="7891" x="6721475" y="2106613"/>
          <p14:tracePt t="7908" x="6770688" y="2114550"/>
          <p14:tracePt t="7909" x="6788150" y="2114550"/>
          <p14:tracePt t="7925" x="6846888" y="2124075"/>
          <p14:tracePt t="7942" x="6913563" y="2149475"/>
          <p14:tracePt t="7943" x="6931025" y="2149475"/>
          <p14:tracePt t="7944" x="6938963" y="2149475"/>
          <p14:tracePt t="7944" x="6946900" y="2149475"/>
          <p14:tracePt t="7958" x="6997700" y="2149475"/>
          <p14:tracePt t="7975" x="7064375" y="2157413"/>
          <p14:tracePt t="7992" x="7115175" y="2157413"/>
          <p14:tracePt t="7993" x="7123113" y="2157413"/>
          <p14:tracePt t="8009" x="7165975" y="2157413"/>
          <p14:tracePt t="8025" x="7207250" y="2157413"/>
          <p14:tracePt t="8026" x="7224713" y="2157413"/>
          <p14:tracePt t="8042" x="7250113" y="2157413"/>
          <p14:tracePt t="8043" x="7265988" y="2157413"/>
          <p14:tracePt t="8059" x="7291388" y="2157413"/>
          <p14:tracePt t="8075" x="7358063" y="2157413"/>
          <p14:tracePt t="8092" x="7434263" y="2165350"/>
          <p14:tracePt t="8109" x="7526338" y="2182813"/>
          <p14:tracePt t="8125" x="7627938" y="2190750"/>
          <p14:tracePt t="8126" x="7651750" y="2190750"/>
          <p14:tracePt t="8142" x="7727950" y="2190750"/>
          <p14:tracePt t="8143" x="7735888" y="2190750"/>
          <p14:tracePt t="8144" x="7745413" y="2190750"/>
          <p14:tracePt t="8158" x="7786688" y="2190750"/>
          <p14:tracePt t="8175" x="7812088" y="2190750"/>
          <p14:tracePt t="8462" x="7812088" y="2198688"/>
          <p14:tracePt t="8467" x="7804150" y="2198688"/>
          <p14:tracePt t="8486" x="7794625" y="2208213"/>
          <p14:tracePt t="8509" x="7786688" y="2208213"/>
          <p14:tracePt t="8512" x="7786688" y="2224088"/>
          <p14:tracePt t="8526" x="7786688" y="2233613"/>
          <p14:tracePt t="8542" x="7761288" y="2241550"/>
          <p14:tracePt t="8543" x="7761288" y="2249488"/>
          <p14:tracePt t="8559" x="7727950" y="2292350"/>
          <p14:tracePt t="8576" x="7677150" y="2351088"/>
          <p14:tracePt t="8576" x="7661275" y="2359025"/>
          <p14:tracePt t="8592" x="7577138" y="2409825"/>
          <p14:tracePt t="8593" x="7551738" y="2433638"/>
          <p14:tracePt t="8609" x="7416800" y="2492375"/>
          <p14:tracePt t="8610" x="7392988" y="2501900"/>
          <p14:tracePt t="8610" x="7383463" y="2517775"/>
          <p14:tracePt t="8611" x="7367588" y="2517775"/>
          <p14:tracePt t="8614" x="7342188" y="2527300"/>
          <p14:tracePt t="8615" x="7334250" y="2535238"/>
          <p14:tracePt t="8615" x="7324725" y="2543175"/>
          <p14:tracePt t="8625" x="7199313" y="2586038"/>
          <p14:tracePt t="8626" x="7165975" y="2601913"/>
          <p14:tracePt t="8642" x="6905625" y="2686050"/>
          <p14:tracePt t="8643" x="6838950" y="2693988"/>
          <p14:tracePt t="8659" x="6578600" y="2752725"/>
          <p14:tracePt t="8660" x="6511925" y="2778125"/>
          <p14:tracePt t="8661" x="6494463" y="2778125"/>
          <p14:tracePt t="8662" x="6469063" y="2786063"/>
          <p14:tracePt t="8663" x="6453188" y="2786063"/>
          <p14:tracePt t="8665" x="6410325" y="2795588"/>
          <p14:tracePt t="8665" x="6384925" y="2795588"/>
          <p14:tracePt t="8675" x="6208713" y="2828925"/>
          <p14:tracePt t="8676" x="6134100" y="2836863"/>
          <p14:tracePt t="8677" x="6116638" y="2836863"/>
          <p14:tracePt t="8679" x="6091238" y="2836863"/>
          <p14:tracePt t="8680" x="6067425" y="2836863"/>
          <p14:tracePt t="8681" x="6008688" y="2854325"/>
          <p14:tracePt t="8682" x="5991225" y="2854325"/>
          <p14:tracePt t="8684" x="5957888" y="2854325"/>
          <p14:tracePt t="8684" x="5940425" y="2862263"/>
          <p14:tracePt t="8692" x="5789613" y="2862263"/>
          <p14:tracePt t="8693" x="5705475" y="2870200"/>
          <p14:tracePt t="8709" x="5362575" y="2879725"/>
          <p14:tracePt t="8726" x="4951413" y="2905125"/>
          <p14:tracePt t="8726" x="4908550" y="2905125"/>
          <p14:tracePt t="8728" x="4892675" y="2905125"/>
          <p14:tracePt t="8729" x="4867275" y="2905125"/>
          <p14:tracePt t="8731" x="4824413" y="2905125"/>
          <p14:tracePt t="8731" x="4791075" y="2905125"/>
          <p14:tracePt t="8742" x="4622800" y="2905125"/>
          <p14:tracePt t="8743" x="4564063" y="2905125"/>
          <p14:tracePt t="8759" x="4329113" y="2913063"/>
          <p14:tracePt t="8776" x="4119563" y="2913063"/>
          <p14:tracePt t="8777" x="4103688" y="2913063"/>
          <p14:tracePt t="8780" x="4078288" y="2913063"/>
          <p14:tracePt t="8792" x="4019550" y="2913063"/>
          <p14:tracePt t="8809" x="3968750" y="2913063"/>
          <p14:tracePt t="8810" x="3952875" y="2913063"/>
          <p14:tracePt t="8831" x="3943350" y="2913063"/>
          <p14:tracePt t="8844" x="3935413" y="2913063"/>
          <p14:tracePt t="8859" x="3910013" y="2913063"/>
          <p14:tracePt t="8876" x="3851275" y="2913063"/>
          <p14:tracePt t="8877" x="3843338" y="2913063"/>
          <p14:tracePt t="8893" x="3759200" y="2913063"/>
          <p14:tracePt t="8893" x="3733800" y="2913063"/>
          <p14:tracePt t="8894" x="3725863" y="2913063"/>
          <p14:tracePt t="8909" x="3641725" y="2895600"/>
          <p14:tracePt t="8910" x="3616325" y="2895600"/>
          <p14:tracePt t="8926" x="3532188" y="2879725"/>
          <p14:tracePt t="8926" x="3524250" y="2879725"/>
          <p14:tracePt t="8927" x="3516313" y="2879725"/>
          <p14:tracePt t="8943" x="3424238" y="2854325"/>
          <p14:tracePt t="8943" x="3406775" y="2854325"/>
          <p14:tracePt t="8959" x="3314700" y="2836863"/>
          <p14:tracePt t="8960" x="3297238" y="2836863"/>
          <p14:tracePt t="8976" x="3197225" y="2811463"/>
          <p14:tracePt t="8977" x="3179763" y="2803525"/>
          <p14:tracePt t="8993" x="3095625" y="2786063"/>
          <p14:tracePt t="8994" x="3071813" y="2786063"/>
          <p14:tracePt t="9009" x="2987675" y="2762250"/>
          <p14:tracePt t="9010" x="2970213" y="2762250"/>
          <p14:tracePt t="9026" x="2878138" y="2744788"/>
          <p14:tracePt t="9027" x="2860675" y="2744788"/>
          <p14:tracePt t="9027" x="2852738" y="2744788"/>
          <p14:tracePt t="9043" x="2752725" y="2719388"/>
          <p14:tracePt t="9059" x="2601913" y="2711450"/>
          <p14:tracePt t="9060" x="2584450" y="2703513"/>
          <p14:tracePt t="9061" x="2566988" y="2703513"/>
          <p14:tracePt t="9063" x="2559050" y="2703513"/>
          <p14:tracePt t="9065" x="2543175" y="2703513"/>
          <p14:tracePt t="9065" x="2525713" y="2703513"/>
          <p14:tracePt t="9076" x="2466975" y="2686050"/>
          <p14:tracePt t="9077" x="2433638" y="2678113"/>
          <p14:tracePt t="9078" x="2425700" y="2678113"/>
          <p14:tracePt t="9092" x="2332038" y="2668588"/>
          <p14:tracePt t="9093" x="2308225" y="2668588"/>
          <p14:tracePt t="9109" x="2181225" y="2644775"/>
          <p14:tracePt t="9110" x="2165350" y="2635250"/>
          <p14:tracePt t="9126" x="2081213" y="2619375"/>
          <p14:tracePt t="9127" x="2063750" y="2619375"/>
          <p14:tracePt t="9127" x="2055813" y="2619375"/>
          <p14:tracePt t="9128" x="2047875" y="2619375"/>
          <p14:tracePt t="9142" x="2014538" y="2619375"/>
          <p14:tracePt t="9143" x="2005013" y="2619375"/>
          <p14:tracePt t="9160" x="1997075" y="2601913"/>
          <p14:tracePt t="9454" x="1997075" y="2609850"/>
          <p14:tracePt t="9463" x="1997075" y="2619375"/>
          <p14:tracePt t="9464" x="1997075" y="2627313"/>
          <p14:tracePt t="9478" x="2005013" y="2627313"/>
          <p14:tracePt t="9492" x="2022475" y="2652713"/>
          <p14:tracePt t="9493" x="2030413" y="2652713"/>
          <p14:tracePt t="9510" x="2038350" y="2652713"/>
          <p14:tracePt t="9510" x="2047875" y="2660650"/>
          <p14:tracePt t="9526" x="2081213" y="2660650"/>
          <p14:tracePt t="9527" x="2089150" y="2660650"/>
          <p14:tracePt t="9543" x="2165350" y="2660650"/>
          <p14:tracePt t="9544" x="2173288" y="2660650"/>
          <p14:tracePt t="9545" x="2190750" y="2660650"/>
          <p14:tracePt t="9546" x="2198688" y="2660650"/>
          <p14:tracePt t="9559" x="2282825" y="2660650"/>
          <p14:tracePt t="9560" x="2298700" y="2644775"/>
          <p14:tracePt t="9576" x="2425700" y="2627313"/>
          <p14:tracePt t="9577" x="2459038" y="2627313"/>
          <p14:tracePt t="9593" x="2609850" y="2601913"/>
          <p14:tracePt t="9594" x="2651125" y="2593975"/>
          <p14:tracePt t="9610" x="2778125" y="2560638"/>
          <p14:tracePt t="9611" x="2794000" y="2560638"/>
          <p14:tracePt t="9611" x="2801938" y="2560638"/>
          <p14:tracePt t="9627" x="2954338" y="2543175"/>
          <p14:tracePt t="9643" x="3138488" y="2535238"/>
          <p14:tracePt t="9660" x="3297238" y="2517775"/>
          <p14:tracePt t="9676" x="3432175" y="2517775"/>
          <p14:tracePt t="9677" x="3457575" y="2517775"/>
          <p14:tracePt t="9693" x="3541713" y="2517775"/>
          <p14:tracePt t="9694" x="3557588" y="2517775"/>
          <p14:tracePt t="9710" x="3600450" y="2517775"/>
          <p14:tracePt t="9727" x="3633788" y="2517775"/>
          <p14:tracePt t="9743" x="3659188" y="2517775"/>
          <p14:tracePt t="9760" x="3675063" y="2527300"/>
          <p14:tracePt t="9776" x="3717925" y="2527300"/>
          <p14:tracePt t="9794" x="3800475" y="2527300"/>
          <p14:tracePt t="9810" x="3876675" y="2527300"/>
          <p14:tracePt t="9827" x="3968750" y="2535238"/>
          <p14:tracePt t="9827" x="3994150" y="2535238"/>
          <p14:tracePt t="9843" x="4060825" y="2543175"/>
          <p14:tracePt t="9860" x="4178300" y="2568575"/>
          <p14:tracePt t="9876" x="4295775" y="2586038"/>
          <p14:tracePt t="9877" x="4313238" y="2586038"/>
          <p14:tracePt t="9893" x="4438650" y="2609850"/>
          <p14:tracePt t="9894" x="4464050" y="2609850"/>
          <p14:tracePt t="9910" x="4581525" y="2627313"/>
          <p14:tracePt t="9911" x="4606925" y="2627313"/>
          <p14:tracePt t="9927" x="4706938" y="2644775"/>
          <p14:tracePt t="9943" x="4833938" y="2652713"/>
          <p14:tracePt t="9944" x="4849813" y="2652713"/>
          <p14:tracePt t="9960" x="4933950" y="2660650"/>
          <p14:tracePt t="9961" x="4941888" y="2660650"/>
          <p14:tracePt t="9977" x="5018088" y="2660650"/>
          <p14:tracePt t="9978" x="5026025" y="2660650"/>
          <p14:tracePt t="9978" x="5043488" y="2660650"/>
          <p14:tracePt t="9994" x="5102225" y="2660650"/>
          <p14:tracePt t="10010" x="5210175" y="2660650"/>
          <p14:tracePt t="10026" x="5319713" y="2660650"/>
          <p14:tracePt t="10027" x="5337175" y="2660650"/>
          <p14:tracePt t="10028" x="5345113" y="2660650"/>
          <p14:tracePt t="10029" x="5353050" y="2644775"/>
          <p14:tracePt t="10044" x="5437188" y="2644775"/>
          <p14:tracePt t="10060" x="5597525" y="2627313"/>
          <p14:tracePt t="10061" x="5613400" y="2627313"/>
          <p14:tracePt t="10062" x="5630863" y="2627313"/>
          <p14:tracePt t="10064" x="5638800" y="2627313"/>
          <p14:tracePt t="10065" x="5646738" y="2627313"/>
          <p14:tracePt t="10066" x="5672138" y="2627313"/>
          <p14:tracePt t="10067" x="5680075" y="2627313"/>
          <p14:tracePt t="10077" x="5756275" y="2627313"/>
          <p14:tracePt t="10078" x="5797550" y="2627313"/>
          <p14:tracePt t="10080" x="5807075" y="2627313"/>
          <p14:tracePt t="10081" x="5815013" y="2627313"/>
          <p14:tracePt t="10093" x="5940425" y="2619375"/>
          <p14:tracePt t="10110" x="6134100" y="2586038"/>
          <p14:tracePt t="10131" x="6310313" y="2576513"/>
          <p14:tracePt t="10133" x="6394450" y="2560638"/>
          <p14:tracePt t="10136" x="6410325" y="2560638"/>
          <p14:tracePt t="10139" x="6443663" y="2560638"/>
          <p14:tracePt t="10140" x="6469063" y="2551113"/>
          <p14:tracePt t="10141" x="6477000" y="2551113"/>
          <p14:tracePt t="10142" x="6486525" y="2551113"/>
          <p14:tracePt t="10143" x="6494463" y="2551113"/>
          <p14:tracePt t="10147" x="6553200" y="2551113"/>
          <p14:tracePt t="10160" x="6662738" y="2551113"/>
          <p14:tracePt t="10161" x="6688138" y="2551113"/>
          <p14:tracePt t="10162" x="6696075" y="2543175"/>
          <p14:tracePt t="10177" x="6780213" y="2535238"/>
          <p14:tracePt t="10177" x="6805613" y="2535238"/>
          <p14:tracePt t="10194" x="6888163" y="2517775"/>
          <p14:tracePt t="10194" x="6905625" y="2509838"/>
          <p14:tracePt t="10210" x="6972300" y="2492375"/>
          <p14:tracePt t="10210" x="6981825" y="2492375"/>
          <p14:tracePt t="10211" x="6989763" y="2492375"/>
          <p14:tracePt t="10227" x="7015163" y="2492375"/>
          <p14:tracePt t="10503" x="7005638" y="2492375"/>
          <p14:tracePt t="10511" x="6989763" y="2501900"/>
          <p14:tracePt t="10517" x="6964363" y="2517775"/>
          <p14:tracePt t="10528" x="6946900" y="2527300"/>
          <p14:tracePt t="10544" x="6880225" y="2543175"/>
          <p14:tracePt t="10545" x="6846888" y="2560638"/>
          <p14:tracePt t="10545" x="6846888" y="2568575"/>
          <p14:tracePt t="10561" x="6721475" y="2609850"/>
          <p14:tracePt t="10577" x="6410325" y="2652713"/>
          <p14:tracePt t="10578" x="6343650" y="2660650"/>
          <p14:tracePt t="10594" x="5983288" y="2703513"/>
          <p14:tracePt t="10611" x="5538788" y="2736850"/>
          <p14:tracePt t="10611" x="5454650" y="2744788"/>
          <p14:tracePt t="10627" x="5033963" y="2778125"/>
          <p14:tracePt t="10644" x="4530725" y="2820988"/>
          <p14:tracePt t="10645" x="4471988" y="2820988"/>
          <p14:tracePt t="10646" x="4438650" y="2820988"/>
          <p14:tracePt t="10647" x="4405313" y="2820988"/>
          <p14:tracePt t="10648" x="4387850" y="2828925"/>
          <p14:tracePt t="10649" x="4321175" y="2828925"/>
          <p14:tracePt t="10650" x="4287838" y="2828925"/>
          <p14:tracePt t="10660" x="4060825" y="2836863"/>
          <p14:tracePt t="10661" x="3986213" y="2854325"/>
          <p14:tracePt t="10677" x="3649663" y="2862263"/>
          <p14:tracePt t="10678" x="3590925" y="2870200"/>
          <p14:tracePt t="10694" x="3314700" y="2895600"/>
          <p14:tracePt t="10695" x="3281363" y="2905125"/>
          <p14:tracePt t="10695" x="3263900" y="2905125"/>
          <p14:tracePt t="10696" x="3238500" y="2905125"/>
          <p14:tracePt t="10710" x="3054350" y="2938463"/>
          <p14:tracePt t="10711" x="3013075" y="2946400"/>
          <p14:tracePt t="10727" x="2844800" y="2963863"/>
          <p14:tracePt t="10728" x="2819400" y="2979738"/>
          <p14:tracePt t="10730" x="2811463" y="2979738"/>
          <p14:tracePt t="10744" x="2693988" y="3005138"/>
          <p14:tracePt t="10745" x="2668588" y="3005138"/>
          <p14:tracePt t="10761" x="2566988" y="3030538"/>
          <p14:tracePt t="10778" x="2466975" y="3046413"/>
          <p14:tracePt t="10778" x="2459038" y="3046413"/>
          <p14:tracePt t="10794" x="2390775" y="3046413"/>
          <p14:tracePt t="10795" x="2382838" y="3046413"/>
          <p14:tracePt t="10811" x="2316163" y="3046413"/>
          <p14:tracePt t="10812" x="2298700" y="3046413"/>
          <p14:tracePt t="10828" x="2232025" y="3046413"/>
          <p14:tracePt t="10844" x="2106613" y="3046413"/>
          <p14:tracePt t="10845" x="2097088" y="3046413"/>
          <p14:tracePt t="10846" x="2089150" y="3046413"/>
          <p14:tracePt t="10847" x="2081213" y="3046413"/>
          <p14:tracePt t="10849" x="2063750" y="3046413"/>
          <p14:tracePt t="10850" x="2047875" y="3046413"/>
          <p14:tracePt t="10851" x="2038350" y="3046413"/>
          <p14:tracePt t="10860" x="1971675" y="3046413"/>
          <p14:tracePt t="10862" x="1938338" y="3046413"/>
          <p14:tracePt t="10862" x="1930400" y="3046413"/>
          <p14:tracePt t="10878" x="1812925" y="3038475"/>
          <p14:tracePt t="10894" x="1677988" y="3022600"/>
          <p14:tracePt t="10910" x="1593850" y="3013075"/>
          <p14:tracePt t="10911" x="1577975" y="3013075"/>
          <p14:tracePt t="10928" x="1544638" y="3005138"/>
          <p14:tracePt t="10961" x="1544638" y="2997200"/>
          <p14:tracePt t="11170" x="1560513" y="2997200"/>
          <p14:tracePt t="11184" x="1560513" y="2979738"/>
          <p14:tracePt t="11251" x="1568450" y="2979738"/>
          <p14:tracePt t="11261" x="1577975" y="2979738"/>
          <p14:tracePt t="11280" x="1585913" y="2979738"/>
          <p14:tracePt t="11287" x="1603375" y="2979738"/>
          <p14:tracePt t="11295" x="1611313" y="2979738"/>
          <p14:tracePt t="11311" x="1644650" y="2979738"/>
          <p14:tracePt t="11328" x="1685925" y="2987675"/>
          <p14:tracePt t="11345" x="1754188" y="2987675"/>
          <p14:tracePt t="11345" x="1770063" y="2987675"/>
          <p14:tracePt t="11361" x="1838325" y="2987675"/>
          <p14:tracePt t="11362" x="1862138" y="2987675"/>
          <p14:tracePt t="11378" x="1938338" y="2987675"/>
          <p14:tracePt t="11378" x="1955800" y="2987675"/>
          <p14:tracePt t="11395" x="2047875" y="2987675"/>
          <p14:tracePt t="11411" x="2190750" y="2987675"/>
          <p14:tracePt t="11412" x="2206625" y="2987675"/>
          <p14:tracePt t="11428" x="2316163" y="2997200"/>
          <p14:tracePt t="11444" x="2484438" y="3005138"/>
          <p14:tracePt t="11445" x="2500313" y="3022600"/>
          <p14:tracePt t="11461" x="2660650" y="3030538"/>
          <p14:tracePt t="11462" x="2693988" y="3030538"/>
          <p14:tracePt t="11478" x="2819400" y="3038475"/>
          <p14:tracePt t="11495" x="3003550" y="3038475"/>
          <p14:tracePt t="11496" x="3046413" y="3038475"/>
          <p14:tracePt t="11511" x="3205163" y="3046413"/>
          <p14:tracePt t="11512" x="3238500" y="3046413"/>
          <p14:tracePt t="11528" x="3414713" y="3046413"/>
          <p14:tracePt t="11544" x="3582988" y="3046413"/>
          <p14:tracePt t="11545" x="3600450" y="3046413"/>
          <p14:tracePt t="11562" x="3683000" y="3046413"/>
          <p14:tracePt t="11562" x="3708400" y="3046413"/>
          <p14:tracePt t="11578" x="3741738" y="3046413"/>
          <p14:tracePt t="11636" x="3751263" y="3046413"/>
          <p14:tracePt t="11638" x="3759200" y="3046413"/>
          <p14:tracePt t="11645" x="3767138" y="3038475"/>
          <p14:tracePt t="11661" x="3835400" y="3013075"/>
          <p14:tracePt t="11662" x="3843338" y="3013075"/>
          <p14:tracePt t="11663" x="3851275" y="3013075"/>
          <p14:tracePt t="11665" x="3851275" y="3005138"/>
          <p14:tracePt t="11679" x="3894138" y="2997200"/>
          <p14:tracePt t="11679" x="3910013" y="2997200"/>
          <p14:tracePt t="11695" x="3960813" y="2979738"/>
          <p14:tracePt t="11696" x="3976688" y="2979738"/>
          <p14:tracePt t="11711" x="4019550" y="2971800"/>
          <p14:tracePt t="11712" x="4035425" y="2971800"/>
          <p14:tracePt t="11728" x="4078288" y="2971800"/>
          <p14:tracePt t="11729" x="4086225" y="2971800"/>
          <p14:tracePt t="11745" x="4170363" y="2971800"/>
          <p14:tracePt t="11761" x="4338638" y="2971800"/>
          <p14:tracePt t="11762" x="4371975" y="2971800"/>
          <p14:tracePt t="11764" x="4379913" y="2971800"/>
          <p14:tracePt t="11766" x="4397375" y="2971800"/>
          <p14:tracePt t="11767" x="4430713" y="2971800"/>
          <p14:tracePt t="11768" x="4438650" y="2971800"/>
          <p14:tracePt t="11769" x="4456113" y="2971800"/>
          <p14:tracePt t="11778" x="4548188" y="2971800"/>
          <p14:tracePt t="11779" x="4581525" y="2971800"/>
          <p14:tracePt t="11781" x="4589463" y="2971800"/>
          <p14:tracePt t="11781" x="4606925" y="2971800"/>
          <p14:tracePt t="11795" x="4757738" y="2971800"/>
          <p14:tracePt t="11795" x="4775200" y="2971800"/>
          <p14:tracePt t="11796" x="4791075" y="2971800"/>
          <p14:tracePt t="11812" x="4933950" y="2971800"/>
          <p14:tracePt t="11828" x="5051425" y="2971800"/>
          <p14:tracePt t="11829" x="5068888" y="2971800"/>
          <p14:tracePt t="11844" x="5110163" y="2971800"/>
          <p14:tracePt t="11861" x="5127625" y="2971800"/>
          <p14:tracePt t="11878" x="5135563" y="2971800"/>
          <p14:tracePt t="11879" x="5143500" y="2971800"/>
          <p14:tracePt t="11895" x="5151438" y="2971800"/>
          <p14:tracePt t="11896" x="5168900" y="2971800"/>
          <p14:tracePt t="11912" x="5186363" y="2963863"/>
          <p14:tracePt t="11913" x="5194300" y="2963863"/>
          <p14:tracePt t="11928" x="5227638" y="2954338"/>
          <p14:tracePt t="11929" x="5235575" y="2954338"/>
          <p14:tracePt t="11945" x="5278438" y="2938463"/>
          <p14:tracePt t="11962" x="5353050" y="2928938"/>
          <p14:tracePt t="11978" x="5403850" y="2921000"/>
          <p14:tracePt t="11995" x="5462588" y="2921000"/>
          <p14:tracePt t="12012" x="5480050" y="2913063"/>
          <p14:tracePt t="12013" x="5487988" y="2913063"/>
          <p14:tracePt t="12028" x="5513388" y="2895600"/>
          <p14:tracePt t="12045" x="5546725" y="2887663"/>
          <p14:tracePt t="12062" x="5613400" y="2887663"/>
          <p14:tracePt t="12079" x="5697538" y="2887663"/>
          <p14:tracePt t="12079" x="5722938" y="2887663"/>
          <p14:tracePt t="12095" x="5822950" y="2887663"/>
          <p14:tracePt t="12096" x="5840413" y="2887663"/>
          <p14:tracePt t="12097" x="5848350" y="2887663"/>
          <p14:tracePt t="12098" x="5856288" y="2887663"/>
          <p14:tracePt t="12111" x="5973763" y="2879725"/>
          <p14:tracePt t="12112" x="6008688" y="2879725"/>
          <p14:tracePt t="12128" x="6159500" y="2879725"/>
          <p14:tracePt t="12145" x="6351588" y="2879725"/>
          <p14:tracePt t="12145" x="6369050" y="2870200"/>
          <p14:tracePt t="12146" x="6384925" y="2870200"/>
          <p14:tracePt t="12162" x="6494463" y="2854325"/>
          <p14:tracePt t="12162" x="6519863" y="2854325"/>
          <p14:tracePt t="12179" x="6578600" y="2854325"/>
          <p14:tracePt t="12179" x="6604000" y="2846388"/>
          <p14:tracePt t="12195" x="6645275" y="2846388"/>
          <p14:tracePt t="12196" x="6653213" y="2846388"/>
          <p14:tracePt t="12212" x="6678613" y="2836863"/>
          <p14:tracePt t="12412" x="6670675" y="2836863"/>
          <p14:tracePt t="12426" x="6662738" y="2854325"/>
          <p14:tracePt t="12430" x="6653213" y="2854325"/>
          <p14:tracePt t="12445" x="6653213" y="2862263"/>
          <p14:tracePt t="12446" x="6637338" y="2862263"/>
          <p14:tracePt t="12462" x="6629400" y="2870200"/>
          <p14:tracePt t="12479" x="6586538" y="2913063"/>
          <p14:tracePt t="12495" x="6502400" y="2954338"/>
          <p14:tracePt t="12496" x="6502400" y="2963863"/>
          <p14:tracePt t="12512" x="6427788" y="3005138"/>
          <p14:tracePt t="12529" x="6318250" y="3046413"/>
          <p14:tracePt t="12530" x="6292850" y="3063875"/>
          <p14:tracePt t="12531" x="6284913" y="3063875"/>
          <p14:tracePt t="12532" x="6259513" y="3063875"/>
          <p14:tracePt t="12545" x="6149975" y="3089275"/>
          <p14:tracePt t="12546" x="6108700" y="3105150"/>
          <p14:tracePt t="12562" x="5940425" y="3114675"/>
          <p14:tracePt t="12564" x="5899150" y="3122613"/>
          <p14:tracePt t="12564" x="5881688" y="3122613"/>
          <p14:tracePt t="12579" x="5672138" y="3148013"/>
          <p14:tracePt t="12595" x="5378450" y="3189288"/>
          <p14:tracePt t="12596" x="5319713" y="3198813"/>
          <p14:tracePt t="12612" x="5018088" y="3240088"/>
          <p14:tracePt t="12613" x="4951413" y="3240088"/>
          <p14:tracePt t="12629" x="4648200" y="3281363"/>
          <p14:tracePt t="12629" x="4614863" y="3290888"/>
          <p14:tracePt t="12630" x="4581525" y="3290888"/>
          <p14:tracePt t="12645" x="4321175" y="3324225"/>
          <p14:tracePt t="12646" x="4270375" y="3332163"/>
          <p14:tracePt t="12662" x="3994150" y="3365500"/>
          <p14:tracePt t="12663" x="3943350" y="3365500"/>
          <p14:tracePt t="12679" x="3741738" y="3375025"/>
          <p14:tracePt t="12680" x="3717925" y="3375025"/>
          <p14:tracePt t="12680" x="3700463" y="3375025"/>
          <p14:tracePt t="12695" x="3524250" y="3382963"/>
          <p14:tracePt t="12696" x="3506788" y="3382963"/>
          <p14:tracePt t="12712" x="3306763" y="3408363"/>
          <p14:tracePt t="12729" x="3062288" y="3416300"/>
          <p14:tracePt t="12730" x="3028950" y="3416300"/>
          <p14:tracePt t="12731" x="3021013" y="3416300"/>
          <p14:tracePt t="12732" x="3013075" y="3416300"/>
          <p14:tracePt t="12733" x="3003550" y="3416300"/>
          <p14:tracePt t="12735" x="2970213" y="3416300"/>
          <p14:tracePt t="12735" x="2962275" y="3416300"/>
          <p14:tracePt t="12746" x="2860675" y="3424238"/>
          <p14:tracePt t="12762" x="2735263" y="3424238"/>
          <p14:tracePt t="12763" x="2727325" y="3424238"/>
          <p14:tracePt t="12779" x="2668588" y="3424238"/>
          <p14:tracePt t="12780" x="2651125" y="3424238"/>
          <p14:tracePt t="12795" x="2609850" y="3424238"/>
          <p14:tracePt t="12813" x="2601913" y="3424238"/>
          <p14:tracePt t="12829" x="2584450" y="3424238"/>
          <p14:tracePt t="12845" x="2543175" y="3416300"/>
          <p14:tracePt t="12863" x="2484438" y="3416300"/>
          <p14:tracePt t="12879" x="2425700" y="3390900"/>
          <p14:tracePt t="12880" x="2416175" y="3390900"/>
          <p14:tracePt t="12880" x="2400300" y="3390900"/>
          <p14:tracePt t="12896" x="2332038" y="3390900"/>
          <p14:tracePt t="12897" x="2308225" y="3390900"/>
          <p14:tracePt t="12912" x="2232025" y="3382963"/>
          <p14:tracePt t="12929" x="2165350" y="3382963"/>
          <p14:tracePt t="12946" x="2139950" y="3382963"/>
          <p14:tracePt t="12962" x="2132013" y="3382963"/>
          <p14:tracePt t="13343" x="2147888" y="3382963"/>
          <p14:tracePt t="13354" x="2155825" y="3382963"/>
          <p14:tracePt t="13364" x="2165350" y="3382963"/>
          <p14:tracePt t="13379" x="2190750" y="3382963"/>
          <p14:tracePt t="13396" x="2206625" y="3382963"/>
          <p14:tracePt t="13397" x="2214563" y="3382963"/>
          <p14:tracePt t="13412" x="2239963" y="3382963"/>
          <p14:tracePt t="13413" x="2249488" y="3382963"/>
          <p14:tracePt t="13430" x="2290763" y="3382963"/>
          <p14:tracePt t="13446" x="2341563" y="3382963"/>
          <p14:tracePt t="13447" x="2366963" y="3382963"/>
          <p14:tracePt t="13463" x="2441575" y="3382963"/>
          <p14:tracePt t="13480" x="2566988" y="3382963"/>
          <p14:tracePt t="13480" x="2592388" y="3382963"/>
          <p14:tracePt t="13496" x="2743200" y="3398838"/>
          <p14:tracePt t="13497" x="2778125" y="3398838"/>
          <p14:tracePt t="13513" x="2962275" y="3408363"/>
          <p14:tracePt t="13514" x="3013075" y="3408363"/>
          <p14:tracePt t="13515" x="3028950" y="3408363"/>
          <p14:tracePt t="13517" x="3036888" y="3408363"/>
          <p14:tracePt t="13519" x="3071813" y="3408363"/>
          <p14:tracePt t="13519" x="3079750" y="3398838"/>
          <p14:tracePt t="13529" x="3205163" y="3398838"/>
          <p14:tracePt t="13530" x="3255963" y="3390900"/>
          <p14:tracePt t="13531" x="3281363" y="3390900"/>
          <p14:tracePt t="13546" x="3506788" y="3382963"/>
          <p14:tracePt t="13563" x="3792538" y="3349625"/>
          <p14:tracePt t="13580" x="4011613" y="3340100"/>
          <p14:tracePt t="13596" x="4221163" y="3332163"/>
          <p14:tracePt t="13598" x="4262438" y="3332163"/>
          <p14:tracePt t="13598" x="4270375" y="3332163"/>
          <p14:tracePt t="13613" x="4430713" y="3332163"/>
          <p14:tracePt t="13629" x="4598988" y="3316288"/>
          <p14:tracePt t="13630" x="4622800" y="3316288"/>
          <p14:tracePt t="13646" x="4749800" y="3316288"/>
          <p14:tracePt t="13647" x="4765675" y="3316288"/>
          <p14:tracePt t="13648" x="4775200" y="3316288"/>
          <p14:tracePt t="13663" x="4875213" y="3316288"/>
          <p14:tracePt t="13664" x="4900613" y="3316288"/>
          <p14:tracePt t="13680" x="5000625" y="3316288"/>
          <p14:tracePt t="13696" x="5143500" y="3316288"/>
          <p14:tracePt t="13697" x="5176838" y="3316288"/>
          <p14:tracePt t="13698" x="5186363" y="3316288"/>
          <p14:tracePt t="13700" x="5194300" y="3316288"/>
          <p14:tracePt t="13702" x="5219700" y="3316288"/>
          <p14:tracePt t="13702" x="5227638" y="3316288"/>
          <p14:tracePt t="13713" x="5337175" y="3306763"/>
          <p14:tracePt t="13714" x="5362575" y="3306763"/>
          <p14:tracePt t="13715" x="5378450" y="3306763"/>
          <p14:tracePt t="13717" x="5395913" y="3306763"/>
          <p14:tracePt t="13719" x="5421313" y="3306763"/>
          <p14:tracePt t="13720" x="5429250" y="3306763"/>
          <p14:tracePt t="13720" x="5437188" y="3306763"/>
          <p14:tracePt t="13729" x="5521325" y="3298825"/>
          <p14:tracePt t="13746" x="5738813" y="3298825"/>
          <p14:tracePt t="13763" x="5907088" y="3290888"/>
          <p14:tracePt t="13765" x="5940425" y="3290888"/>
          <p14:tracePt t="13765" x="5949950" y="3290888"/>
          <p14:tracePt t="13780" x="6049963" y="3290888"/>
          <p14:tracePt t="13780" x="6075363" y="3290888"/>
          <p14:tracePt t="13796" x="6159500" y="3298825"/>
          <p14:tracePt t="13797" x="6183313" y="3298825"/>
          <p14:tracePt t="13814" x="6234113" y="3316288"/>
          <p14:tracePt t="13814" x="6259513" y="3316288"/>
          <p14:tracePt t="13830" x="6318250" y="3332163"/>
          <p14:tracePt t="13846" x="6402388" y="3332163"/>
          <p14:tracePt t="13847" x="6427788" y="3332163"/>
          <p14:tracePt t="13863" x="6511925" y="3332163"/>
          <p14:tracePt t="13864" x="6527800" y="3332163"/>
          <p14:tracePt t="13880" x="6611938" y="3332163"/>
          <p14:tracePt t="13880" x="6619875" y="3332163"/>
          <p14:tracePt t="13896" x="6721475" y="3332163"/>
          <p14:tracePt t="13897" x="6737350" y="3332163"/>
          <p14:tracePt t="13913" x="6821488" y="3332163"/>
          <p14:tracePt t="13914" x="6829425" y="3332163"/>
          <p14:tracePt t="13930" x="6905625" y="3332163"/>
          <p14:tracePt t="13931" x="6931025" y="3332163"/>
          <p14:tracePt t="13947" x="6981825" y="3332163"/>
          <p14:tracePt t="13963" x="7023100" y="3332163"/>
          <p14:tracePt t="13980" x="7040563" y="3332163"/>
          <p14:tracePt t="13981" x="7056438" y="3332163"/>
          <p14:tracePt t="13997" x="7064375" y="3332163"/>
          <p14:tracePt t="14013" x="7073900" y="3332163"/>
          <p14:tracePt t="14352" x="7056438" y="3332163"/>
          <p14:tracePt t="14358" x="7048500" y="3340100"/>
          <p14:tracePt t="14369" x="7040563" y="3340100"/>
          <p14:tracePt t="14380" x="7040563" y="3357563"/>
          <p14:tracePt t="14381" x="7031038" y="3357563"/>
          <p14:tracePt t="14397" x="7015163" y="3365500"/>
          <p14:tracePt t="14398" x="7005638" y="3365500"/>
          <p14:tracePt t="14413" x="6972300" y="3375025"/>
          <p14:tracePt t="14414" x="6964363" y="3382963"/>
          <p14:tracePt t="14430" x="6888163" y="3408363"/>
          <p14:tracePt t="14431" x="6880225" y="3416300"/>
          <p14:tracePt t="14447" x="6780213" y="3449638"/>
          <p14:tracePt t="14448" x="6754813" y="3449638"/>
          <p14:tracePt t="14464" x="6594475" y="3467100"/>
          <p14:tracePt t="14465" x="6578600" y="3482975"/>
          <p14:tracePt t="14466" x="6570663" y="3482975"/>
          <p14:tracePt t="14467" x="6553200" y="3482975"/>
          <p14:tracePt t="14468" x="6545263" y="3492500"/>
          <p14:tracePt t="14469" x="6511925" y="3492500"/>
          <p14:tracePt t="14470" x="6494463" y="3492500"/>
          <p14:tracePt t="14480" x="6384925" y="3500438"/>
          <p14:tracePt t="14481" x="6343650" y="3508375"/>
          <p14:tracePt t="14482" x="6326188" y="3508375"/>
          <p14:tracePt t="14497" x="6134100" y="3525838"/>
          <p14:tracePt t="14498" x="6091238" y="3525838"/>
          <p14:tracePt t="14514" x="5881688" y="3525838"/>
          <p14:tracePt t="14530" x="5588000" y="3525838"/>
          <p14:tracePt t="14531" x="5538788" y="3525838"/>
          <p14:tracePt t="14547" x="5268913" y="3525838"/>
          <p14:tracePt t="14548" x="5202238" y="3525838"/>
          <p14:tracePt t="14549" x="5186363" y="3525838"/>
          <p14:tracePt t="14564" x="4941888" y="3533775"/>
          <p14:tracePt t="14565" x="4892675" y="3533775"/>
          <p14:tracePt t="14566" x="4867275" y="3533775"/>
          <p14:tracePt t="14569" x="4824413" y="3541713"/>
          <p14:tracePt t="14570" x="4816475" y="3541713"/>
          <p14:tracePt t="14570" x="4791075" y="3541713"/>
          <p14:tracePt t="14581" x="4657725" y="3567113"/>
          <p14:tracePt t="14597" x="4456113" y="3584575"/>
          <p14:tracePt t="14614" x="4305300" y="3617913"/>
          <p14:tracePt t="14630" x="4111625" y="3659188"/>
          <p14:tracePt t="14631" x="4078288" y="3659188"/>
          <p14:tracePt t="14647" x="3902075" y="3702050"/>
          <p14:tracePt t="14648" x="3859213" y="3717925"/>
          <p14:tracePt t="14649" x="3843338" y="3717925"/>
          <p14:tracePt t="14650" x="3825875" y="3717925"/>
          <p14:tracePt t="14652" x="3817938" y="3717925"/>
          <p14:tracePt t="14653" x="3784600" y="3717925"/>
          <p14:tracePt t="14654" x="3776663" y="3735388"/>
          <p14:tracePt t="14655" x="3759200" y="3743325"/>
          <p14:tracePt t="14667" x="3659188" y="3752850"/>
          <p14:tracePt t="14669" x="3575050" y="3760788"/>
          <p14:tracePt t="14671" x="3549650" y="3776663"/>
          <p14:tracePt t="14674" x="3506788" y="3786188"/>
          <p14:tracePt t="14675" x="3490913" y="3786188"/>
          <p14:tracePt t="14676" x="3482975" y="3786188"/>
          <p14:tracePt t="14677" x="3465513" y="3786188"/>
          <p14:tracePt t="14682" x="3406775" y="3794125"/>
          <p14:tracePt t="14683" x="3398838" y="3794125"/>
          <p14:tracePt t="14684" x="3389313" y="3794125"/>
          <p14:tracePt t="14685" x="3365500" y="3794125"/>
          <p14:tracePt t="14686" x="3355975" y="3802063"/>
          <p14:tracePt t="14697" x="3238500" y="3802063"/>
          <p14:tracePt t="14699" x="3222625" y="3819525"/>
          <p14:tracePt t="14700" x="3213100" y="3819525"/>
          <p14:tracePt t="14700" x="3189288" y="3819525"/>
          <p14:tracePt t="14714" x="3095625" y="3819525"/>
          <p14:tracePt t="14715" x="3087688" y="3819525"/>
          <p14:tracePt t="14716" x="3071813" y="3819525"/>
          <p14:tracePt t="14716" x="3062288" y="3819525"/>
          <p14:tracePt t="14731" x="3003550" y="3819525"/>
          <p14:tracePt t="14748" x="2928938" y="3835400"/>
          <p14:tracePt t="14764" x="2844800" y="3844925"/>
          <p14:tracePt t="14766" x="2836863" y="3860800"/>
          <p14:tracePt t="14766" x="2819400" y="3860800"/>
          <p14:tracePt t="14780" x="2727325" y="3878263"/>
          <p14:tracePt t="14781" x="2719388" y="3878263"/>
          <p14:tracePt t="14782" x="2709863" y="3878263"/>
          <p14:tracePt t="14797" x="2609850" y="3886200"/>
          <p14:tracePt t="14798" x="2601913" y="3886200"/>
          <p14:tracePt t="14798" x="2592388" y="3886200"/>
          <p14:tracePt t="14799" x="2584450" y="3886200"/>
          <p14:tracePt t="14814" x="2500313" y="3886200"/>
          <p14:tracePt t="14815" x="2474913" y="3886200"/>
          <p14:tracePt t="14830" x="2416175" y="3886200"/>
          <p14:tracePt t="14848" x="2357438" y="3903663"/>
          <p14:tracePt t="14864" x="2316163" y="3911600"/>
          <p14:tracePt t="14881" x="2290763" y="3911600"/>
          <p14:tracePt t="14881" x="2273300" y="3911600"/>
          <p14:tracePt t="14897" x="2257425" y="3919538"/>
          <p14:tracePt t="14915" x="2214563" y="3919538"/>
          <p14:tracePt t="14915" x="2206625" y="3919538"/>
          <p14:tracePt t="14931" x="2147888" y="3919538"/>
          <p14:tracePt t="14948" x="2089150" y="3919538"/>
          <p14:tracePt t="14964" x="2014538" y="3919538"/>
          <p14:tracePt t="14981" x="1963738" y="3903663"/>
          <p14:tracePt t="14982" x="1955800" y="3903663"/>
          <p14:tracePt t="14998" x="1930400" y="3903663"/>
          <p14:tracePt t="15823" x="1930400" y="3911600"/>
          <p14:tracePt t="15825" x="1930400" y="3919538"/>
          <p14:tracePt t="15833" x="1930400" y="3929063"/>
          <p14:tracePt t="18060" x="1930400" y="3944938"/>
          <p14:tracePt t="18063" x="1930400" y="3952875"/>
          <p14:tracePt t="18063" x="1930400" y="3962400"/>
          <p14:tracePt t="18066" x="1930400" y="3987800"/>
          <p14:tracePt t="18084" x="1912938" y="4095750"/>
          <p14:tracePt t="18084" x="1912938" y="4121150"/>
          <p14:tracePt t="18100" x="1887538" y="4197350"/>
          <p14:tracePt t="18117" x="1871663" y="4281488"/>
          <p14:tracePt t="18133" x="1846263" y="4365625"/>
          <p14:tracePt t="18150" x="1812925" y="4432300"/>
          <p14:tracePt t="18151" x="1803400" y="4448175"/>
          <p14:tracePt t="18167" x="1787525" y="4491038"/>
          <p14:tracePt t="18184" x="1762125" y="4516438"/>
          <p14:tracePt t="18200" x="1728788" y="4549775"/>
          <p14:tracePt t="18201" x="1720850" y="4557713"/>
          <p14:tracePt t="18217" x="1677988" y="4591050"/>
          <p14:tracePt t="18218" x="1670050" y="4591050"/>
          <p14:tracePt t="18234" x="1627188" y="4616450"/>
          <p14:tracePt t="18234" x="1619250" y="4616450"/>
          <p14:tracePt t="18250" x="1585913" y="4624388"/>
          <p14:tracePt t="18267" x="1560513" y="4624388"/>
          <p14:tracePt t="18268" x="1552575" y="4624388"/>
          <p14:tracePt t="18350" x="1544638" y="4633913"/>
          <p14:tracePt t="18352" x="1535113" y="4633913"/>
          <p14:tracePt t="18353" x="1519238" y="4633913"/>
          <p14:tracePt t="18357" x="1509713" y="4633913"/>
          <p14:tracePt t="18367" x="1493838" y="4633913"/>
          <p14:tracePt t="18368" x="1476375" y="4633913"/>
          <p14:tracePt t="18384" x="1435100" y="4633913"/>
          <p14:tracePt t="18384" x="1427163" y="4633913"/>
          <p14:tracePt t="18401" x="1376363" y="4633913"/>
          <p14:tracePt t="18401" x="1350963" y="4633913"/>
          <p14:tracePt t="18417" x="1292225" y="4633913"/>
          <p14:tracePt t="18417" x="1292225" y="4616450"/>
          <p14:tracePt t="18434" x="1241425" y="4616450"/>
          <p14:tracePt t="18436" x="1216025" y="4616450"/>
          <p14:tracePt t="18451" x="1182688" y="4616450"/>
          <p14:tracePt t="18467" x="1166813" y="4616450"/>
          <p14:tracePt t="18484" x="1157288" y="4616450"/>
          <p14:tracePt t="18568" x="1141413" y="4616450"/>
          <p14:tracePt t="19112" x="1133475" y="4616450"/>
          <p14:tracePt t="19355" x="1133475" y="4624388"/>
          <p14:tracePt t="19366" x="1123950" y="4624388"/>
          <p14:tracePt t="19513" x="1116013" y="4624388"/>
          <p14:tracePt t="19516" x="1116013" y="4616450"/>
          <p14:tracePt t="19520" x="1116013" y="4608513"/>
          <p14:tracePt t="19535" x="1116013" y="4591050"/>
          <p14:tracePt t="19551" x="1116013" y="4575175"/>
          <p14:tracePt t="19552" x="1116013" y="4565650"/>
          <p14:tracePt t="19567" x="1141413" y="4557713"/>
          <p14:tracePt t="19585" x="1149350" y="4532313"/>
          <p14:tracePt t="19602" x="1157288" y="4532313"/>
          <p14:tracePt t="19602" x="1166813" y="4532313"/>
          <p14:tracePt t="19618" x="1182688" y="4516438"/>
          <p14:tracePt t="19635" x="1192213" y="4516438"/>
          <p14:tracePt t="20277" x="1192213" y="4532313"/>
          <p14:tracePt t="20280" x="1192213" y="4541838"/>
          <p14:tracePt t="20286" x="1192213" y="4549775"/>
          <p14:tracePt t="20302" x="1192213" y="4575175"/>
          <p14:tracePt t="20319" x="1192213" y="4591050"/>
          <p14:tracePt t="20320" x="1192213" y="4600575"/>
          <p14:tracePt t="20344" x="1192213" y="4616450"/>
          <p14:tracePt t="20364" x="1192213" y="4624388"/>
          <p14:tracePt t="20475" x="1200150" y="4624388"/>
          <p14:tracePt t="20893" x="1200150" y="4633913"/>
          <p14:tracePt t="20905" x="1200150" y="4641850"/>
          <p14:tracePt t="20908" x="1200150" y="4659313"/>
          <p14:tracePt t="20919" x="1200150" y="4675188"/>
          <p14:tracePt t="20936" x="1182688" y="4725988"/>
          <p14:tracePt t="20952" x="1174750" y="4759325"/>
          <p14:tracePt t="20953" x="1174750" y="4767263"/>
          <p14:tracePt t="20969" x="1174750" y="4810125"/>
          <p14:tracePt t="20970" x="1174750" y="4826000"/>
          <p14:tracePt t="20986" x="1166813" y="4843463"/>
          <p14:tracePt t="20986" x="1166813" y="4851400"/>
          <p14:tracePt t="21003" x="1166813" y="4876800"/>
          <p14:tracePt t="21020" x="1166813" y="4884738"/>
          <p14:tracePt t="21064" x="1166813" y="4894263"/>
          <p14:tracePt t="21073" x="1166813" y="4910138"/>
          <p14:tracePt t="21079" x="1166813" y="4919663"/>
          <p14:tracePt t="21089" x="1166813" y="4927600"/>
          <p14:tracePt t="21103" x="1166813" y="4935538"/>
          <p14:tracePt t="21120" x="1157288" y="4953000"/>
          <p14:tracePt t="21215" x="1157288" y="4943475"/>
          <p14:tracePt t="21246" x="1166813" y="4943475"/>
          <p14:tracePt t="21368" x="1166813" y="4935538"/>
          <p14:tracePt t="21500" x="1166813" y="4953000"/>
          <p14:tracePt t="21507" x="1166813" y="4968875"/>
          <p14:tracePt t="21520" x="1166813" y="4994275"/>
          <p14:tracePt t="21536" x="1166813" y="5019675"/>
          <p14:tracePt t="21553" x="1157288" y="5060950"/>
          <p14:tracePt t="21569" x="1133475" y="5103813"/>
          <p14:tracePt t="21586" x="1123950" y="5145088"/>
          <p14:tracePt t="21603" x="1098550" y="5187950"/>
          <p14:tracePt t="21603" x="1090613" y="5203825"/>
          <p14:tracePt t="21620" x="1074738" y="5246688"/>
          <p14:tracePt t="21636" x="1049338" y="5272088"/>
          <p14:tracePt t="21637" x="1049338" y="5287963"/>
          <p14:tracePt t="21638" x="1039813" y="5287963"/>
          <p14:tracePt t="21653" x="1039813" y="5295900"/>
          <p14:tracePt t="21670" x="1031875" y="5313363"/>
          <p14:tracePt t="21687" x="1031875" y="5338763"/>
          <p14:tracePt t="21703" x="1016000" y="5346700"/>
          <p14:tracePt t="22277" x="1006475" y="5356225"/>
          <p14:tracePt t="22280" x="1006475" y="5372100"/>
          <p14:tracePt t="22287" x="1006475" y="5380038"/>
          <p14:tracePt t="22296" x="1006475" y="5389563"/>
          <p14:tracePt t="22297" x="998538" y="5389563"/>
          <p14:tracePt t="22307" x="990600" y="5389563"/>
          <p14:tracePt t="22320" x="990600" y="5414963"/>
          <p14:tracePt t="22337" x="990600" y="5430838"/>
          <p14:tracePt t="22354" x="990600" y="5464175"/>
          <p14:tracePt t="22370" x="990600" y="5497513"/>
          <p14:tracePt t="22387" x="990600" y="5522913"/>
          <p14:tracePt t="22404" x="973138" y="5556250"/>
          <p14:tracePt t="22420" x="965200" y="5565775"/>
          <p14:tracePt t="22608" x="973138" y="5565775"/>
          <p14:tracePt t="22635" x="981075" y="5565775"/>
          <p14:tracePt t="22655" x="990600" y="5565775"/>
          <p14:tracePt t="22682" x="998538" y="5565775"/>
          <p14:tracePt t="22689" x="998538" y="5556250"/>
          <p14:tracePt t="22731" x="1016000" y="5556250"/>
          <p14:tracePt t="22771" x="1016000" y="5540375"/>
          <p14:tracePt t="22789" x="1023938" y="5540375"/>
          <p14:tracePt t="22806" x="1023938" y="5532438"/>
          <p14:tracePt t="22810" x="1031875" y="5532438"/>
          <p14:tracePt t="22969" x="1031875" y="5540375"/>
          <p14:tracePt t="22973" x="1031875" y="5548313"/>
          <p14:tracePt t="22988" x="1031875" y="5591175"/>
          <p14:tracePt t="22989" x="1031875" y="5599113"/>
          <p14:tracePt t="23004" x="1031875" y="5632450"/>
          <p14:tracePt t="23005" x="1031875" y="5640388"/>
          <p14:tracePt t="23021" x="1016000" y="5673725"/>
          <p14:tracePt t="23038" x="1006475" y="5708650"/>
          <p14:tracePt t="23039" x="998538" y="5716588"/>
          <p14:tracePt t="23054" x="998538" y="5724525"/>
          <p14:tracePt t="23072" x="998538" y="5732463"/>
          <p14:tracePt t="23088" x="990600" y="5749925"/>
          <p14:tracePt t="23115" x="990600" y="5757863"/>
          <p14:tracePt t="23123" x="990600" y="5767388"/>
          <p14:tracePt t="23138" x="998538" y="5775325"/>
          <p14:tracePt t="23154" x="998538" y="5808663"/>
          <p14:tracePt t="23171" x="998538" y="5834063"/>
          <p14:tracePt t="23188" x="998538" y="5842000"/>
          <p14:tracePt t="23189" x="998538" y="5849938"/>
          <p14:tracePt t="23189" x="998538" y="5859463"/>
          <p14:tracePt t="23204" x="998538" y="5875338"/>
          <p14:tracePt t="23281" x="1016000" y="5875338"/>
          <p14:tracePt t="23312" x="1023938" y="5875338"/>
          <p14:tracePt t="23334" x="1031875" y="5875338"/>
          <p14:tracePt t="23346" x="1031875" y="5867400"/>
          <p14:tracePt t="23348" x="1039813" y="5867400"/>
          <p14:tracePt t="23366" x="1057275" y="5867400"/>
          <p14:tracePt t="23628" x="1057275" y="5875338"/>
          <p14:tracePt t="23631" x="1049338" y="5884863"/>
          <p14:tracePt t="23639" x="1031875" y="5900738"/>
          <p14:tracePt t="23640" x="1016000" y="5918200"/>
          <p14:tracePt t="23654" x="965200" y="5943600"/>
          <p14:tracePt t="23655" x="947738" y="5959475"/>
          <p14:tracePt t="23672" x="881063" y="6018213"/>
          <p14:tracePt t="23673" x="873125" y="6018213"/>
          <p14:tracePt t="23673" x="873125" y="6027738"/>
          <p14:tracePt t="23688" x="839788" y="6051550"/>
          <p14:tracePt t="23689" x="830263" y="6061075"/>
          <p14:tracePt t="23705" x="822325" y="6069013"/>
          <p14:tracePt t="23811" x="822325" y="6086475"/>
          <p14:tracePt t="23818" x="822325" y="6102350"/>
          <p14:tracePt t="23824" x="822325" y="6110288"/>
          <p14:tracePt t="23839" x="830263" y="6135688"/>
          <p14:tracePt t="23840" x="847725" y="6145213"/>
          <p14:tracePt t="23855" x="863600" y="6186488"/>
          <p14:tracePt t="23856" x="863600" y="6194425"/>
          <p14:tracePt t="23871" x="889000" y="6219825"/>
          <p14:tracePt t="23872" x="898525" y="6227763"/>
          <p14:tracePt t="23888" x="906463" y="6253163"/>
          <p14:tracePt t="23905" x="914400" y="6253163"/>
          <p14:tracePt t="23953" x="931863" y="6253163"/>
          <p14:tracePt t="23968" x="939800" y="6253163"/>
          <p14:tracePt t="23991" x="947738" y="6253163"/>
          <p14:tracePt t="23994" x="947738" y="6245225"/>
          <p14:tracePt t="24050" x="947738" y="6253163"/>
          <p14:tracePt t="24056" x="947738" y="6262688"/>
          <p14:tracePt t="24064" x="947738" y="6270625"/>
          <p14:tracePt t="24071" x="947738" y="6278563"/>
          <p14:tracePt t="24088" x="947738" y="6311900"/>
          <p14:tracePt t="24105" x="957263" y="6354763"/>
          <p14:tracePt t="24122" x="973138" y="6388100"/>
          <p14:tracePt t="24139" x="981075" y="6403975"/>
          <p14:tracePt t="24155" x="981075" y="6421438"/>
          <p14:tracePt t="24172" x="981075" y="6429375"/>
          <p14:tracePt t="24373" x="990600" y="6429375"/>
          <p14:tracePt t="24387" x="990600" y="6421438"/>
          <p14:tracePt t="24438" x="998538" y="6413500"/>
          <p14:tracePt t="24441" x="998538" y="6403975"/>
          <p14:tracePt t="24456" x="1023938" y="6396038"/>
          <p14:tracePt t="24473" x="1057275" y="6370638"/>
          <p14:tracePt t="24474" x="1065213" y="6370638"/>
          <p14:tracePt t="24489" x="1108075" y="6354763"/>
          <p14:tracePt t="24505" x="1182688" y="6329363"/>
          <p14:tracePt t="24506" x="1192213" y="6329363"/>
          <p14:tracePt t="24507" x="1192213" y="6321425"/>
          <p14:tracePt t="24522" x="1250950" y="6311900"/>
          <p14:tracePt t="24539" x="1358900" y="6296025"/>
          <p14:tracePt t="24556" x="1450975" y="6296025"/>
          <p14:tracePt t="24557" x="1476375" y="6296025"/>
          <p14:tracePt t="24572" x="1568450" y="6296025"/>
          <p14:tracePt t="24573" x="1585913" y="6296025"/>
          <p14:tracePt t="24589" x="1685925" y="6296025"/>
          <p14:tracePt t="24605" x="1812925" y="6303963"/>
          <p14:tracePt t="24606" x="1828800" y="6303963"/>
          <p14:tracePt t="24622" x="1912938" y="6303963"/>
          <p14:tracePt t="24623" x="1938338" y="6303963"/>
          <p14:tracePt t="24639" x="1989138" y="6311900"/>
          <p14:tracePt t="24655" x="2030413" y="6311900"/>
          <p14:tracePt t="24758" x="2030413" y="6321425"/>
          <p14:tracePt t="24820" x="2038350" y="6321425"/>
          <p14:tracePt t="24824" x="2038350" y="6337300"/>
          <p14:tracePt t="24839" x="2047875" y="6345238"/>
          <p14:tracePt t="24856" x="2047875" y="6354763"/>
          <p14:tracePt t="24873" x="2063750" y="6362700"/>
        </p14:tracePtLst>
      </p14:laserTrace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1C635-5E9F-95EF-5516-2B84F815D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0235"/>
            <a:ext cx="9125712" cy="590931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2060"/>
                </a:solidFill>
              </a:rPr>
              <a:t>Çekirge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tr-TR" dirty="0">
                <a:solidFill>
                  <a:srgbClr val="002060"/>
                </a:solidFill>
              </a:rPr>
              <a:t>(</a:t>
            </a:r>
            <a:r>
              <a:rPr lang="tr-TR" dirty="0" err="1">
                <a:solidFill>
                  <a:srgbClr val="002060"/>
                </a:solidFill>
              </a:rPr>
              <a:t>grasshopper</a:t>
            </a:r>
            <a:r>
              <a:rPr lang="tr-TR" dirty="0">
                <a:solidFill>
                  <a:srgbClr val="002060"/>
                </a:solidFill>
              </a:rPr>
              <a:t>)</a:t>
            </a:r>
            <a:r>
              <a:rPr lang="en-US" dirty="0">
                <a:solidFill>
                  <a:srgbClr val="002060"/>
                </a:solidFill>
              </a:rPr>
              <a:t>: </a:t>
            </a:r>
            <a:endParaRPr lang="tr-TR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2060"/>
                </a:solidFill>
              </a:rPr>
              <a:t>Merhaba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kar</a:t>
            </a:r>
            <a:r>
              <a:rPr lang="tr-TR" dirty="0">
                <a:solidFill>
                  <a:srgbClr val="002060"/>
                </a:solidFill>
              </a:rPr>
              <a:t>ı</a:t>
            </a:r>
            <a:r>
              <a:rPr lang="en-US" dirty="0" err="1">
                <a:solidFill>
                  <a:srgbClr val="002060"/>
                </a:solidFill>
              </a:rPr>
              <a:t>nca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karde</a:t>
            </a:r>
            <a:r>
              <a:rPr lang="tr-TR" dirty="0">
                <a:solidFill>
                  <a:srgbClr val="002060"/>
                </a:solidFill>
              </a:rPr>
              <a:t>ş</a:t>
            </a:r>
            <a:r>
              <a:rPr lang="en-US" dirty="0">
                <a:solidFill>
                  <a:srgbClr val="002060"/>
                </a:solidFill>
              </a:rPr>
              <a:t>! </a:t>
            </a:r>
            <a:r>
              <a:rPr lang="tr-TR" dirty="0">
                <a:solidFill>
                  <a:srgbClr val="002060"/>
                </a:solidFill>
              </a:rPr>
              <a:t> 	</a:t>
            </a:r>
            <a:r>
              <a:rPr lang="tr-TR" sz="2000" dirty="0">
                <a:solidFill>
                  <a:srgbClr val="002060"/>
                </a:solidFill>
              </a:rPr>
              <a:t>(</a:t>
            </a:r>
            <a:r>
              <a:rPr lang="tr-TR" sz="2000" dirty="0" err="1">
                <a:solidFill>
                  <a:srgbClr val="002060"/>
                </a:solidFill>
              </a:rPr>
              <a:t>Hello</a:t>
            </a:r>
            <a:r>
              <a:rPr lang="tr-TR" sz="2000" dirty="0">
                <a:solidFill>
                  <a:srgbClr val="002060"/>
                </a:solidFill>
              </a:rPr>
              <a:t>, </a:t>
            </a:r>
            <a:r>
              <a:rPr lang="tr-TR" sz="2000" dirty="0" err="1">
                <a:solidFill>
                  <a:srgbClr val="002060"/>
                </a:solidFill>
              </a:rPr>
              <a:t>bro</a:t>
            </a:r>
            <a:r>
              <a:rPr lang="tr-TR" sz="2000" dirty="0">
                <a:solidFill>
                  <a:srgbClr val="002060"/>
                </a:solidFill>
              </a:rPr>
              <a:t> ant)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Bu s</a:t>
            </a:r>
            <a:r>
              <a:rPr lang="tr-TR" dirty="0" err="1">
                <a:solidFill>
                  <a:srgbClr val="002060"/>
                </a:solidFill>
              </a:rPr>
              <a:t>ıc</a:t>
            </a:r>
            <a:r>
              <a:rPr lang="en-US" dirty="0" err="1">
                <a:solidFill>
                  <a:srgbClr val="002060"/>
                </a:solidFill>
              </a:rPr>
              <a:t>akta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nereye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gidiyorsun</a:t>
            </a:r>
            <a:r>
              <a:rPr lang="en-US" dirty="0">
                <a:solidFill>
                  <a:srgbClr val="002060"/>
                </a:solidFill>
              </a:rPr>
              <a:t>? </a:t>
            </a:r>
            <a:r>
              <a:rPr lang="tr-TR" dirty="0">
                <a:solidFill>
                  <a:srgbClr val="002060"/>
                </a:solidFill>
              </a:rPr>
              <a:t>	</a:t>
            </a:r>
            <a:r>
              <a:rPr lang="tr-TR" sz="2000" dirty="0">
                <a:solidFill>
                  <a:srgbClr val="002060"/>
                </a:solidFill>
              </a:rPr>
              <a:t>(</a:t>
            </a:r>
            <a:r>
              <a:rPr lang="tr-TR" sz="2000" dirty="0" err="1">
                <a:solidFill>
                  <a:srgbClr val="002060"/>
                </a:solidFill>
              </a:rPr>
              <a:t>Where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are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you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going</a:t>
            </a:r>
            <a:r>
              <a:rPr lang="tr-TR" sz="2000" dirty="0">
                <a:solidFill>
                  <a:srgbClr val="002060"/>
                </a:solidFill>
              </a:rPr>
              <a:t> in </a:t>
            </a:r>
            <a:r>
              <a:rPr lang="tr-TR" sz="2000" dirty="0" err="1">
                <a:solidFill>
                  <a:srgbClr val="002060"/>
                </a:solidFill>
              </a:rPr>
              <a:t>thise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heat</a:t>
            </a:r>
            <a:r>
              <a:rPr lang="tr-TR" sz="2000" dirty="0">
                <a:solidFill>
                  <a:srgbClr val="002060"/>
                </a:solidFill>
              </a:rPr>
              <a:t>?)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Kar</a:t>
            </a:r>
            <a:r>
              <a:rPr lang="tr-TR" b="1" dirty="0">
                <a:solidFill>
                  <a:srgbClr val="002060"/>
                </a:solidFill>
              </a:rPr>
              <a:t>ı</a:t>
            </a:r>
            <a:r>
              <a:rPr lang="en-US" b="1" dirty="0" err="1">
                <a:solidFill>
                  <a:srgbClr val="002060"/>
                </a:solidFill>
              </a:rPr>
              <a:t>nca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tr-TR" b="1" dirty="0">
                <a:solidFill>
                  <a:srgbClr val="002060"/>
                </a:solidFill>
              </a:rPr>
              <a:t>(ant)</a:t>
            </a:r>
            <a:r>
              <a:rPr lang="en-US" dirty="0">
                <a:solidFill>
                  <a:srgbClr val="002060"/>
                </a:solidFill>
              </a:rPr>
              <a:t>: </a:t>
            </a:r>
            <a:endParaRPr lang="tr-TR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002060"/>
                </a:solidFill>
              </a:rPr>
              <a:t>Çal</a:t>
            </a:r>
            <a:r>
              <a:rPr lang="tr-TR" dirty="0" err="1">
                <a:solidFill>
                  <a:srgbClr val="002060"/>
                </a:solidFill>
              </a:rPr>
              <a:t>ış</a:t>
            </a:r>
            <a:r>
              <a:rPr lang="en-US" dirty="0">
                <a:solidFill>
                  <a:srgbClr val="002060"/>
                </a:solidFill>
              </a:rPr>
              <a:t>maya </a:t>
            </a:r>
            <a:r>
              <a:rPr lang="en-US" dirty="0" err="1">
                <a:solidFill>
                  <a:srgbClr val="002060"/>
                </a:solidFill>
              </a:rPr>
              <a:t>gidiyorum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tr-TR" dirty="0">
                <a:solidFill>
                  <a:srgbClr val="002060"/>
                </a:solidFill>
              </a:rPr>
              <a:t>(I am </a:t>
            </a:r>
            <a:r>
              <a:rPr lang="tr-TR" dirty="0" err="1">
                <a:solidFill>
                  <a:srgbClr val="002060"/>
                </a:solidFill>
              </a:rPr>
              <a:t>going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to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work</a:t>
            </a:r>
            <a:r>
              <a:rPr lang="tr-TR" dirty="0">
                <a:solidFill>
                  <a:srgbClr val="002060"/>
                </a:solidFill>
              </a:rPr>
              <a:t>.)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2060"/>
                </a:solidFill>
              </a:rPr>
              <a:t>Yaz</a:t>
            </a:r>
            <a:r>
              <a:rPr lang="tr-TR" dirty="0">
                <a:solidFill>
                  <a:srgbClr val="002060"/>
                </a:solidFill>
              </a:rPr>
              <a:t>ı</a:t>
            </a:r>
            <a:r>
              <a:rPr lang="en-US" dirty="0">
                <a:solidFill>
                  <a:srgbClr val="002060"/>
                </a:solidFill>
              </a:rPr>
              <a:t>n </a:t>
            </a:r>
            <a:r>
              <a:rPr lang="en-US" dirty="0" err="1">
                <a:solidFill>
                  <a:srgbClr val="002060"/>
                </a:solidFill>
              </a:rPr>
              <a:t>çal</a:t>
            </a:r>
            <a:r>
              <a:rPr lang="tr-TR" dirty="0" err="1">
                <a:solidFill>
                  <a:srgbClr val="002060"/>
                </a:solidFill>
              </a:rPr>
              <a:t>ış</a:t>
            </a:r>
            <a:r>
              <a:rPr lang="en-US" dirty="0" err="1">
                <a:solidFill>
                  <a:srgbClr val="002060"/>
                </a:solidFill>
              </a:rPr>
              <a:t>mayan</a:t>
            </a:r>
            <a:r>
              <a:rPr lang="en-US" dirty="0">
                <a:solidFill>
                  <a:srgbClr val="002060"/>
                </a:solidFill>
              </a:rPr>
              <a:t>, k</a:t>
            </a:r>
            <a:r>
              <a:rPr lang="tr-TR" dirty="0">
                <a:solidFill>
                  <a:srgbClr val="002060"/>
                </a:solidFill>
              </a:rPr>
              <a:t>ışın </a:t>
            </a:r>
            <a:r>
              <a:rPr lang="en-US" dirty="0" err="1">
                <a:solidFill>
                  <a:srgbClr val="002060"/>
                </a:solidFill>
              </a:rPr>
              <a:t>aç</a:t>
            </a:r>
            <a:r>
              <a:rPr lang="en-US" dirty="0">
                <a:solidFill>
                  <a:srgbClr val="002060"/>
                </a:solidFill>
              </a:rPr>
              <a:t> kal</a:t>
            </a:r>
            <a:r>
              <a:rPr lang="tr-TR" dirty="0">
                <a:solidFill>
                  <a:srgbClr val="002060"/>
                </a:solidFill>
              </a:rPr>
              <a:t>ı</a:t>
            </a:r>
            <a:r>
              <a:rPr lang="en-US" dirty="0">
                <a:solidFill>
                  <a:srgbClr val="002060"/>
                </a:solidFill>
              </a:rPr>
              <a:t>r. </a:t>
            </a:r>
            <a:endParaRPr lang="tr-TR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2000" dirty="0">
                <a:solidFill>
                  <a:srgbClr val="002060"/>
                </a:solidFill>
              </a:rPr>
              <a:t>(</a:t>
            </a:r>
            <a:r>
              <a:rPr lang="tr-TR" sz="2000" dirty="0" err="1">
                <a:solidFill>
                  <a:srgbClr val="002060"/>
                </a:solidFill>
              </a:rPr>
              <a:t>Those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who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don’t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work</a:t>
            </a:r>
            <a:r>
              <a:rPr lang="tr-TR" sz="2000" dirty="0">
                <a:solidFill>
                  <a:srgbClr val="002060"/>
                </a:solidFill>
              </a:rPr>
              <a:t> in </a:t>
            </a:r>
            <a:r>
              <a:rPr lang="tr-TR" sz="2000" dirty="0" err="1">
                <a:solidFill>
                  <a:srgbClr val="002060"/>
                </a:solidFill>
              </a:rPr>
              <a:t>summer</a:t>
            </a:r>
            <a:r>
              <a:rPr lang="tr-TR" sz="2000" dirty="0">
                <a:solidFill>
                  <a:srgbClr val="002060"/>
                </a:solidFill>
              </a:rPr>
              <a:t>, </a:t>
            </a:r>
            <a:r>
              <a:rPr lang="tr-TR" sz="2000" dirty="0" err="1">
                <a:solidFill>
                  <a:srgbClr val="002060"/>
                </a:solidFill>
              </a:rPr>
              <a:t>will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go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hungry</a:t>
            </a:r>
            <a:r>
              <a:rPr lang="tr-TR" sz="2000" dirty="0">
                <a:solidFill>
                  <a:srgbClr val="002060"/>
                </a:solidFill>
              </a:rPr>
              <a:t> in </a:t>
            </a:r>
            <a:r>
              <a:rPr lang="tr-TR" sz="2000" dirty="0" err="1">
                <a:solidFill>
                  <a:srgbClr val="002060"/>
                </a:solidFill>
              </a:rPr>
              <a:t>winter</a:t>
            </a:r>
            <a:r>
              <a:rPr lang="tr-TR" sz="2000" dirty="0">
                <a:solidFill>
                  <a:srgbClr val="002060"/>
                </a:solidFill>
              </a:rPr>
              <a:t>.)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Ç</a:t>
            </a:r>
            <a:r>
              <a:rPr lang="en-US" b="1" dirty="0" err="1">
                <a:solidFill>
                  <a:srgbClr val="002060"/>
                </a:solidFill>
              </a:rPr>
              <a:t>ekirge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: </a:t>
            </a:r>
            <a:endParaRPr lang="tr-TR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Bo</a:t>
            </a:r>
            <a:r>
              <a:rPr lang="tr-TR" dirty="0">
                <a:solidFill>
                  <a:srgbClr val="002060"/>
                </a:solidFill>
              </a:rPr>
              <a:t>ş</a:t>
            </a:r>
            <a:r>
              <a:rPr lang="en-US" dirty="0">
                <a:solidFill>
                  <a:srgbClr val="002060"/>
                </a:solidFill>
              </a:rPr>
              <a:t> ver. </a:t>
            </a:r>
            <a:r>
              <a:rPr lang="tr-TR" dirty="0">
                <a:solidFill>
                  <a:srgbClr val="002060"/>
                </a:solidFill>
              </a:rPr>
              <a:t>(</a:t>
            </a:r>
            <a:r>
              <a:rPr lang="tr-TR" dirty="0" err="1">
                <a:solidFill>
                  <a:srgbClr val="002060"/>
                </a:solidFill>
              </a:rPr>
              <a:t>Never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mind</a:t>
            </a:r>
            <a:r>
              <a:rPr lang="tr-TR" dirty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2060"/>
                </a:solidFill>
              </a:rPr>
              <a:t>Bak</a:t>
            </a:r>
            <a:r>
              <a:rPr lang="en-US" dirty="0">
                <a:solidFill>
                  <a:srgbClr val="002060"/>
                </a:solidFill>
              </a:rPr>
              <a:t>, ben ne </a:t>
            </a:r>
            <a:r>
              <a:rPr lang="en-US" dirty="0" err="1">
                <a:solidFill>
                  <a:srgbClr val="002060"/>
                </a:solidFill>
              </a:rPr>
              <a:t>güzel</a:t>
            </a:r>
            <a:r>
              <a:rPr lang="en-US" dirty="0">
                <a:solidFill>
                  <a:srgbClr val="002060"/>
                </a:solidFill>
              </a:rPr>
              <a:t> e</a:t>
            </a:r>
            <a:r>
              <a:rPr lang="tr-TR" dirty="0">
                <a:solidFill>
                  <a:srgbClr val="002060"/>
                </a:solidFill>
              </a:rPr>
              <a:t>ğ</a:t>
            </a:r>
            <a:r>
              <a:rPr lang="en-US" dirty="0" err="1">
                <a:solidFill>
                  <a:srgbClr val="002060"/>
                </a:solidFill>
              </a:rPr>
              <a:t>leniyorum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r>
              <a:rPr lang="tr-TR" sz="2000" dirty="0">
                <a:solidFill>
                  <a:srgbClr val="002060"/>
                </a:solidFill>
              </a:rPr>
              <a:t>(</a:t>
            </a:r>
            <a:r>
              <a:rPr lang="tr-TR" sz="2000" dirty="0" err="1">
                <a:solidFill>
                  <a:srgbClr val="002060"/>
                </a:solidFill>
              </a:rPr>
              <a:t>Look</a:t>
            </a:r>
            <a:r>
              <a:rPr lang="tr-TR" sz="2000" dirty="0">
                <a:solidFill>
                  <a:srgbClr val="002060"/>
                </a:solidFill>
              </a:rPr>
              <a:t>, I am </a:t>
            </a:r>
            <a:r>
              <a:rPr lang="tr-TR" sz="2000" dirty="0" err="1">
                <a:solidFill>
                  <a:srgbClr val="002060"/>
                </a:solidFill>
              </a:rPr>
              <a:t>having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so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much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fun</a:t>
            </a:r>
            <a:r>
              <a:rPr lang="tr-TR" sz="2000" dirty="0">
                <a:solidFill>
                  <a:srgbClr val="002060"/>
                </a:solidFill>
              </a:rPr>
              <a:t>.)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Haz</a:t>
            </a:r>
            <a:r>
              <a:rPr lang="tr-TR" dirty="0">
                <a:solidFill>
                  <a:srgbClr val="002060"/>
                </a:solidFill>
              </a:rPr>
              <a:t>ı</a:t>
            </a:r>
            <a:r>
              <a:rPr lang="en-US" dirty="0">
                <a:solidFill>
                  <a:srgbClr val="002060"/>
                </a:solidFill>
              </a:rPr>
              <a:t>r </a:t>
            </a:r>
            <a:r>
              <a:rPr lang="en-US" dirty="0" err="1">
                <a:solidFill>
                  <a:srgbClr val="002060"/>
                </a:solidFill>
              </a:rPr>
              <a:t>yiyecekler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yiyorum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tr-TR" dirty="0">
                <a:solidFill>
                  <a:srgbClr val="002060"/>
                </a:solidFill>
              </a:rPr>
              <a:t>	</a:t>
            </a:r>
            <a:r>
              <a:rPr lang="tr-TR" sz="2000" dirty="0">
                <a:solidFill>
                  <a:srgbClr val="002060"/>
                </a:solidFill>
              </a:rPr>
              <a:t>(I am </a:t>
            </a:r>
            <a:r>
              <a:rPr lang="tr-TR" sz="2000" dirty="0" err="1">
                <a:solidFill>
                  <a:srgbClr val="002060"/>
                </a:solidFill>
              </a:rPr>
              <a:t>eating</a:t>
            </a:r>
            <a:r>
              <a:rPr lang="tr-TR" sz="2000" dirty="0">
                <a:solidFill>
                  <a:srgbClr val="002060"/>
                </a:solidFill>
              </a:rPr>
              <a:t> the </a:t>
            </a:r>
            <a:r>
              <a:rPr lang="tr-TR" sz="2000" dirty="0" err="1">
                <a:solidFill>
                  <a:srgbClr val="002060"/>
                </a:solidFill>
              </a:rPr>
              <a:t>ready</a:t>
            </a: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err="1">
                <a:solidFill>
                  <a:srgbClr val="002060"/>
                </a:solidFill>
              </a:rPr>
              <a:t>food</a:t>
            </a:r>
            <a:r>
              <a:rPr lang="tr-TR" sz="2000" dirty="0">
                <a:solidFill>
                  <a:srgbClr val="002060"/>
                </a:solidFill>
              </a:rPr>
              <a:t>.)</a:t>
            </a:r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2722D-7B2C-1A43-1516-274A47496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188" y="101779"/>
            <a:ext cx="1153268" cy="10968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9B9872-8DBB-C28B-9350-F6D5B8C5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18" y="0"/>
            <a:ext cx="4775654" cy="61023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KARINCA </a:t>
            </a:r>
            <a:r>
              <a:rPr lang="tr-TR" b="1" dirty="0"/>
              <a:t>i</a:t>
            </a:r>
            <a:r>
              <a:rPr lang="en-US" b="1" dirty="0"/>
              <a:t>LE ÇEK</a:t>
            </a:r>
            <a:r>
              <a:rPr lang="tr-TR" b="1" dirty="0"/>
              <a:t>i</a:t>
            </a:r>
            <a:r>
              <a:rPr lang="en-US" b="1" dirty="0"/>
              <a:t>RGE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88AE1-3414-9A28-E428-EBBBD82D3FC5}"/>
              </a:ext>
            </a:extLst>
          </p:cNvPr>
          <p:cNvSpPr txBox="1"/>
          <p:nvPr/>
        </p:nvSpPr>
        <p:spPr>
          <a:xfrm>
            <a:off x="9025143" y="540691"/>
            <a:ext cx="3166857" cy="59093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Karınca</a:t>
            </a:r>
            <a:r>
              <a:rPr lang="tr-TR" dirty="0"/>
              <a:t>: ant</a:t>
            </a:r>
          </a:p>
          <a:p>
            <a:r>
              <a:rPr lang="tr-TR" b="1" dirty="0"/>
              <a:t>Çekirge</a:t>
            </a:r>
            <a:r>
              <a:rPr lang="tr-TR" dirty="0"/>
              <a:t>: </a:t>
            </a:r>
            <a:r>
              <a:rPr lang="tr-TR" dirty="0" err="1"/>
              <a:t>grasshopper</a:t>
            </a:r>
            <a:endParaRPr lang="tr-TR" dirty="0"/>
          </a:p>
          <a:p>
            <a:r>
              <a:rPr lang="tr-TR" b="1" dirty="0"/>
              <a:t>Bu sıcakta</a:t>
            </a:r>
            <a:r>
              <a:rPr lang="tr-TR" dirty="0"/>
              <a:t>: in </a:t>
            </a:r>
            <a:r>
              <a:rPr lang="tr-TR" dirty="0" err="1"/>
              <a:t>thes</a:t>
            </a:r>
            <a:r>
              <a:rPr lang="tr-TR" dirty="0"/>
              <a:t> </a:t>
            </a:r>
            <a:r>
              <a:rPr lang="tr-TR" dirty="0" err="1"/>
              <a:t>heat</a:t>
            </a:r>
            <a:endParaRPr lang="tr-TR" dirty="0"/>
          </a:p>
          <a:p>
            <a:r>
              <a:rPr lang="tr-TR" b="1" dirty="0"/>
              <a:t>Nereye gidiyorsun</a:t>
            </a:r>
            <a:r>
              <a:rPr lang="tr-TR" dirty="0"/>
              <a:t>: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?</a:t>
            </a:r>
          </a:p>
          <a:p>
            <a:r>
              <a:rPr lang="tr-TR" b="1" dirty="0"/>
              <a:t>Çalış</a:t>
            </a:r>
            <a:r>
              <a:rPr lang="tr-TR" dirty="0"/>
              <a:t>: </a:t>
            </a:r>
            <a:r>
              <a:rPr lang="tr-TR" dirty="0" err="1"/>
              <a:t>work</a:t>
            </a:r>
            <a:endParaRPr lang="tr-TR" dirty="0"/>
          </a:p>
          <a:p>
            <a:r>
              <a:rPr lang="tr-TR" b="1" dirty="0"/>
              <a:t>Çalışmaya: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</a:t>
            </a:r>
            <a:endParaRPr lang="tr-TR" dirty="0"/>
          </a:p>
          <a:p>
            <a:r>
              <a:rPr lang="tr-TR" b="1" dirty="0"/>
              <a:t>Yaz</a:t>
            </a:r>
            <a:r>
              <a:rPr lang="tr-TR" dirty="0"/>
              <a:t>: </a:t>
            </a:r>
            <a:r>
              <a:rPr lang="tr-TR" dirty="0" err="1"/>
              <a:t>summer</a:t>
            </a:r>
            <a:endParaRPr lang="tr-TR" dirty="0"/>
          </a:p>
          <a:p>
            <a:r>
              <a:rPr lang="tr-TR" b="1" dirty="0"/>
              <a:t>Yazın</a:t>
            </a:r>
            <a:r>
              <a:rPr lang="tr-TR" dirty="0"/>
              <a:t>: in the </a:t>
            </a:r>
            <a:r>
              <a:rPr lang="tr-TR" dirty="0" err="1"/>
              <a:t>summer</a:t>
            </a:r>
            <a:endParaRPr lang="tr-TR" dirty="0"/>
          </a:p>
          <a:p>
            <a:r>
              <a:rPr lang="tr-TR" b="1" dirty="0"/>
              <a:t>Çalışmayan</a:t>
            </a:r>
            <a:r>
              <a:rPr lang="tr-TR" dirty="0"/>
              <a:t>: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don’t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. </a:t>
            </a:r>
          </a:p>
          <a:p>
            <a:r>
              <a:rPr lang="tr-TR" b="1" dirty="0"/>
              <a:t>Kış</a:t>
            </a:r>
            <a:r>
              <a:rPr lang="tr-TR" dirty="0"/>
              <a:t>: </a:t>
            </a:r>
            <a:r>
              <a:rPr lang="tr-TR" dirty="0" err="1"/>
              <a:t>winter</a:t>
            </a:r>
            <a:endParaRPr lang="tr-TR" dirty="0"/>
          </a:p>
          <a:p>
            <a:r>
              <a:rPr lang="tr-TR" b="1" dirty="0"/>
              <a:t>Kışın</a:t>
            </a:r>
            <a:r>
              <a:rPr lang="tr-TR" dirty="0"/>
              <a:t>: in the </a:t>
            </a:r>
            <a:r>
              <a:rPr lang="tr-TR" dirty="0" err="1"/>
              <a:t>winter</a:t>
            </a:r>
            <a:endParaRPr lang="tr-TR" dirty="0"/>
          </a:p>
          <a:p>
            <a:r>
              <a:rPr lang="tr-TR" b="1" dirty="0"/>
              <a:t>Aç kalır</a:t>
            </a:r>
            <a:r>
              <a:rPr lang="tr-TR" dirty="0"/>
              <a:t>: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hungry</a:t>
            </a:r>
            <a:endParaRPr lang="tr-TR" dirty="0"/>
          </a:p>
          <a:p>
            <a:r>
              <a:rPr lang="tr-TR" b="1" dirty="0"/>
              <a:t>Boş ver!: </a:t>
            </a:r>
            <a:r>
              <a:rPr lang="tr-TR" dirty="0" err="1"/>
              <a:t>never</a:t>
            </a:r>
            <a:r>
              <a:rPr lang="tr-TR" dirty="0"/>
              <a:t> </a:t>
            </a:r>
            <a:r>
              <a:rPr lang="tr-TR" dirty="0" err="1"/>
              <a:t>mind</a:t>
            </a:r>
            <a:r>
              <a:rPr lang="tr-TR" dirty="0"/>
              <a:t>!</a:t>
            </a:r>
          </a:p>
          <a:p>
            <a:r>
              <a:rPr lang="tr-TR" b="1" dirty="0"/>
              <a:t>Bak</a:t>
            </a:r>
            <a:r>
              <a:rPr lang="tr-TR" dirty="0"/>
              <a:t>!: </a:t>
            </a:r>
            <a:r>
              <a:rPr lang="tr-TR" dirty="0" err="1"/>
              <a:t>look</a:t>
            </a:r>
            <a:r>
              <a:rPr lang="tr-TR" dirty="0"/>
              <a:t>!</a:t>
            </a:r>
          </a:p>
          <a:p>
            <a:r>
              <a:rPr lang="tr-TR" b="1" dirty="0"/>
              <a:t>Ne güzel: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beautiful</a:t>
            </a:r>
            <a:endParaRPr lang="tr-TR" dirty="0"/>
          </a:p>
          <a:p>
            <a:r>
              <a:rPr lang="tr-TR" b="1" dirty="0"/>
              <a:t>Eğleniyorum</a:t>
            </a:r>
            <a:r>
              <a:rPr lang="tr-TR" dirty="0"/>
              <a:t>: I ama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fun</a:t>
            </a:r>
            <a:r>
              <a:rPr lang="tr-TR" dirty="0"/>
              <a:t>.</a:t>
            </a:r>
          </a:p>
          <a:p>
            <a:r>
              <a:rPr lang="tr-TR" b="1" dirty="0" err="1"/>
              <a:t>Hazir</a:t>
            </a:r>
            <a:r>
              <a:rPr lang="tr-TR" b="1" dirty="0"/>
              <a:t> yiyecek: </a:t>
            </a:r>
            <a:r>
              <a:rPr lang="tr-TR" dirty="0" err="1"/>
              <a:t>ready</a:t>
            </a:r>
            <a:r>
              <a:rPr lang="tr-TR" dirty="0"/>
              <a:t> </a:t>
            </a:r>
            <a:r>
              <a:rPr lang="tr-TR" dirty="0" err="1"/>
              <a:t>food</a:t>
            </a:r>
            <a:endParaRPr lang="tr-TR" dirty="0"/>
          </a:p>
          <a:p>
            <a:r>
              <a:rPr lang="tr-TR" b="1" dirty="0"/>
              <a:t>Yiyorum</a:t>
            </a:r>
            <a:r>
              <a:rPr lang="tr-TR" dirty="0"/>
              <a:t>: I am </a:t>
            </a:r>
            <a:r>
              <a:rPr lang="tr-TR" dirty="0" err="1"/>
              <a:t>eating</a:t>
            </a:r>
            <a:endParaRPr lang="tr-TR" dirty="0"/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0B634B6-F69D-F366-9346-9AD3E4707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61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55"/>
    </mc:Choice>
    <mc:Fallback xmlns="">
      <p:transition spd="slow" advTm="60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686" x="2055813" y="6380163"/>
          <p14:tracePt t="5688" x="2047875" y="6388100"/>
          <p14:tracePt t="5695" x="2022475" y="6403975"/>
          <p14:tracePt t="5712" x="1963738" y="6446838"/>
          <p14:tracePt t="5729" x="1955800" y="6462713"/>
          <p14:tracePt t="5803" x="1955800" y="6454775"/>
          <p14:tracePt t="5803" x="1963738" y="6454775"/>
          <p14:tracePt t="5807" x="1997075" y="6446838"/>
          <p14:tracePt t="5812" x="2022475" y="6421438"/>
          <p14:tracePt t="5813" x="2047875" y="6413500"/>
          <p14:tracePt t="5814" x="2063750" y="6403975"/>
          <p14:tracePt t="5816" x="2073275" y="6403975"/>
          <p14:tracePt t="5817" x="2089150" y="6396038"/>
          <p14:tracePt t="5818" x="2114550" y="6380163"/>
          <p14:tracePt t="5829" x="2239963" y="6321425"/>
          <p14:tracePt t="5830" x="2290763" y="6296025"/>
          <p14:tracePt t="5831" x="2316163" y="6296025"/>
          <p14:tracePt t="5845" x="2500313" y="6194425"/>
          <p14:tracePt t="5846" x="2533650" y="6186488"/>
          <p14:tracePt t="5847" x="2543175" y="6161088"/>
          <p14:tracePt t="5862" x="2701925" y="6043613"/>
          <p14:tracePt t="5878" x="2878138" y="5867400"/>
          <p14:tracePt t="5879" x="2886075" y="5859463"/>
          <p14:tracePt t="5880" x="2903538" y="5834063"/>
          <p14:tracePt t="5895" x="2970213" y="5691188"/>
          <p14:tracePt t="5896" x="2987675" y="5665788"/>
          <p14:tracePt t="5912" x="3028950" y="5514975"/>
          <p14:tracePt t="5913" x="3028950" y="5456238"/>
          <p14:tracePt t="5929" x="3028950" y="5237163"/>
          <p14:tracePt t="5930" x="3028950" y="5187950"/>
          <p14:tracePt t="5945" x="3021013" y="4943475"/>
          <p14:tracePt t="5946" x="3021013" y="4902200"/>
          <p14:tracePt t="5947" x="3021013" y="4884738"/>
          <p14:tracePt t="5948" x="3021013" y="4860925"/>
          <p14:tracePt t="5950" x="3021013" y="4851400"/>
          <p14:tracePt t="5951" x="3021013" y="4810125"/>
          <p14:tracePt t="5952" x="3021013" y="4802188"/>
          <p14:tracePt t="5953" x="3021013" y="4776788"/>
          <p14:tracePt t="5962" x="3021013" y="4641850"/>
          <p14:tracePt t="5963" x="3021013" y="4608513"/>
          <p14:tracePt t="5964" x="3021013" y="4600575"/>
          <p14:tracePt t="5979" x="3036888" y="4389438"/>
          <p14:tracePt t="5980" x="3036888" y="4348163"/>
          <p14:tracePt t="5995" x="3054350" y="4105275"/>
          <p14:tracePt t="5996" x="3054350" y="4071938"/>
          <p14:tracePt t="5997" x="3054350" y="4062413"/>
          <p14:tracePt t="5998" x="3054350" y="4046538"/>
          <p14:tracePt t="6000" x="3054350" y="4021138"/>
          <p14:tracePt t="6001" x="3054350" y="3987800"/>
          <p14:tracePt t="6002" x="3054350" y="3970338"/>
          <p14:tracePt t="6003" x="3054350" y="3944938"/>
          <p14:tracePt t="6012" x="3028950" y="3802063"/>
          <p14:tracePt t="6013" x="3028950" y="3760788"/>
          <p14:tracePt t="6029" x="2944813" y="3459163"/>
          <p14:tracePt t="6030" x="2928938" y="3390900"/>
          <p14:tracePt t="6045" x="2844800" y="3055938"/>
          <p14:tracePt t="6062" x="2735263" y="2644775"/>
          <p14:tracePt t="6063" x="2727325" y="2593975"/>
          <p14:tracePt t="6064" x="2727325" y="2576513"/>
          <p14:tracePt t="6079" x="2693988" y="2282825"/>
          <p14:tracePt t="6080" x="2684463" y="2216150"/>
          <p14:tracePt t="6081" x="2684463" y="2198688"/>
          <p14:tracePt t="6083" x="2676525" y="2157413"/>
          <p14:tracePt t="6084" x="2676525" y="2132013"/>
          <p14:tracePt t="6085" x="2676525" y="2114550"/>
          <p14:tracePt t="6095" x="2643188" y="1930400"/>
          <p14:tracePt t="6096" x="2625725" y="1905000"/>
          <p14:tracePt t="6097" x="2625725" y="1879600"/>
          <p14:tracePt t="6098" x="2625725" y="1863725"/>
          <p14:tracePt t="6100" x="2609850" y="1846263"/>
          <p14:tracePt t="6101" x="2609850" y="1820863"/>
          <p14:tracePt t="6102" x="2601913" y="1797050"/>
          <p14:tracePt t="6112" x="2566988" y="1703388"/>
          <p14:tracePt t="6113" x="2559050" y="1670050"/>
          <p14:tracePt t="6129" x="2517775" y="1570038"/>
          <p14:tracePt t="6130" x="2517775" y="1552575"/>
          <p14:tracePt t="6131" x="2508250" y="1544638"/>
          <p14:tracePt t="6146" x="2474913" y="1460500"/>
          <p14:tracePt t="6162" x="2357438" y="1317625"/>
          <p14:tracePt t="6163" x="2349500" y="1292225"/>
          <p14:tracePt t="6179" x="2224088" y="1158875"/>
          <p14:tracePt t="6180" x="2190750" y="1125538"/>
          <p14:tracePt t="6181" x="2181225" y="1116013"/>
          <p14:tracePt t="6182" x="2173288" y="1116013"/>
          <p14:tracePt t="6184" x="2165350" y="1108075"/>
          <p14:tracePt t="6185" x="2139950" y="1082675"/>
          <p14:tracePt t="6186" x="2132013" y="1082675"/>
          <p14:tracePt t="6195" x="2047875" y="1031875"/>
          <p14:tracePt t="6196" x="2022475" y="1023938"/>
          <p14:tracePt t="6197" x="2014538" y="1008063"/>
          <p14:tracePt t="6198" x="2005013" y="1008063"/>
          <p14:tracePt t="6200" x="1997075" y="998538"/>
          <p14:tracePt t="6201" x="1971675" y="990600"/>
          <p14:tracePt t="6202" x="1963738" y="990600"/>
          <p14:tracePt t="6212" x="1879600" y="949325"/>
          <p14:tracePt t="6213" x="1846263" y="939800"/>
          <p14:tracePt t="6214" x="1838325" y="923925"/>
          <p14:tracePt t="6229" x="1720850" y="873125"/>
          <p14:tracePt t="6246" x="1577975" y="822325"/>
          <p14:tracePt t="6247" x="1544638" y="796925"/>
          <p14:tracePt t="6262" x="1417638" y="755650"/>
          <p14:tracePt t="6263" x="1409700" y="747713"/>
          <p14:tracePt t="6279" x="1258888" y="696913"/>
          <p14:tracePt t="6296" x="1090613" y="630238"/>
          <p14:tracePt t="6297" x="1074738" y="620713"/>
          <p14:tracePt t="6312" x="957263" y="587375"/>
          <p14:tracePt t="6313" x="931863" y="587375"/>
          <p14:tracePt t="6329" x="839788" y="571500"/>
          <p14:tracePt t="6346" x="788988" y="536575"/>
          <p14:tracePt t="6419" x="788988" y="528638"/>
          <p14:tracePt t="6424" x="781050" y="503238"/>
          <p14:tracePt t="6426" x="781050" y="495300"/>
          <p14:tracePt t="6427" x="763588" y="495300"/>
          <p14:tracePt t="6429" x="763588" y="487363"/>
          <p14:tracePt t="6433" x="746125" y="461963"/>
          <p14:tracePt t="6445" x="722313" y="444500"/>
          <p14:tracePt t="7653" x="730250" y="444500"/>
          <p14:tracePt t="7655" x="738188" y="444500"/>
          <p14:tracePt t="7664" x="771525" y="444500"/>
          <p14:tracePt t="7665" x="781050" y="444500"/>
          <p14:tracePt t="7680" x="863600" y="469900"/>
          <p14:tracePt t="7697" x="1023938" y="512763"/>
          <p14:tracePt t="7698" x="1039813" y="520700"/>
          <p14:tracePt t="7713" x="1200150" y="546100"/>
          <p14:tracePt t="7714" x="1208088" y="546100"/>
          <p14:tracePt t="7715" x="1233488" y="546100"/>
          <p14:tracePt t="7730" x="1376363" y="554038"/>
          <p14:tracePt t="7731" x="1409700" y="561975"/>
          <p14:tracePt t="7747" x="1560513" y="571500"/>
          <p14:tracePt t="7748" x="1585913" y="571500"/>
          <p14:tracePt t="7749" x="1603375" y="571500"/>
          <p14:tracePt t="7764" x="1695450" y="587375"/>
          <p14:tracePt t="7765" x="1728788" y="587375"/>
          <p14:tracePt t="7780" x="1754188" y="587375"/>
          <p14:tracePt t="7797" x="1770063" y="587375"/>
          <p14:tracePt t="8318" x="1779588" y="587375"/>
          <p14:tracePt t="8321" x="1787525" y="587375"/>
          <p14:tracePt t="8324" x="1795463" y="587375"/>
          <p14:tracePt t="8327" x="1828800" y="579438"/>
          <p14:tracePt t="8329" x="1838325" y="579438"/>
          <p14:tracePt t="8334" x="1871663" y="579438"/>
          <p14:tracePt t="8336" x="1879600" y="571500"/>
          <p14:tracePt t="8337" x="1905000" y="571500"/>
          <p14:tracePt t="8338" x="1912938" y="571500"/>
          <p14:tracePt t="8347" x="1979613" y="561975"/>
          <p14:tracePt t="8364" x="2114550" y="528638"/>
          <p14:tracePt t="8365" x="2147888" y="520700"/>
          <p14:tracePt t="8366" x="2155825" y="520700"/>
          <p14:tracePt t="8381" x="2298700" y="495300"/>
          <p14:tracePt t="8382" x="2332038" y="495300"/>
          <p14:tracePt t="8397" x="2484438" y="477838"/>
          <p14:tracePt t="8398" x="2492375" y="477838"/>
          <p14:tracePt t="8399" x="2500313" y="477838"/>
          <p14:tracePt t="8400" x="2508250" y="477838"/>
          <p14:tracePt t="8402" x="2525713" y="477838"/>
          <p14:tracePt t="8403" x="2533650" y="461963"/>
          <p14:tracePt t="8414" x="2609850" y="461963"/>
          <p14:tracePt t="8415" x="2625725" y="454025"/>
          <p14:tracePt t="8431" x="2709863" y="454025"/>
          <p14:tracePt t="8432" x="2735263" y="454025"/>
          <p14:tracePt t="8447" x="2819400" y="444500"/>
          <p14:tracePt t="8448" x="2827338" y="444500"/>
          <p14:tracePt t="8464" x="2903538" y="444500"/>
          <p14:tracePt t="8481" x="2987675" y="444500"/>
          <p14:tracePt t="8482" x="3003550" y="444500"/>
          <p14:tracePt t="8498" x="3095625" y="444500"/>
          <p14:tracePt t="8499" x="3121025" y="461963"/>
          <p14:tracePt t="8514" x="3213100" y="461963"/>
          <p14:tracePt t="8531" x="3322638" y="469900"/>
          <p14:tracePt t="8532" x="3340100" y="469900"/>
          <p14:tracePt t="8548" x="3424238" y="469900"/>
          <p14:tracePt t="8549" x="3432175" y="469900"/>
          <p14:tracePt t="8564" x="3506788" y="469900"/>
          <p14:tracePt t="8581" x="3590925" y="469900"/>
          <p14:tracePt t="8598" x="3659188" y="469900"/>
          <p14:tracePt t="8615" x="3700463" y="469900"/>
          <p14:tracePt t="8631" x="3717925" y="469900"/>
          <p14:tracePt t="8648" x="3725863" y="469900"/>
          <p14:tracePt t="8649" x="3741738" y="469900"/>
          <p14:tracePt t="8664" x="3751263" y="469900"/>
          <p14:tracePt t="8665" x="3759200" y="469900"/>
          <p14:tracePt t="8681" x="3792538" y="469900"/>
          <p14:tracePt t="8682" x="3800475" y="469900"/>
          <p14:tracePt t="8698" x="3868738" y="477838"/>
          <p14:tracePt t="8699" x="3884613" y="477838"/>
          <p14:tracePt t="8714" x="4035425" y="487363"/>
          <p14:tracePt t="8731" x="4262438" y="512763"/>
          <p14:tracePt t="8732" x="4329113" y="512763"/>
          <p14:tracePt t="8747" x="4589463" y="528638"/>
          <p14:tracePt t="8748" x="4632325" y="528638"/>
          <p14:tracePt t="8749" x="4640263" y="528638"/>
          <p14:tracePt t="8750" x="4665663" y="528638"/>
          <p14:tracePt t="8752" x="4681538" y="546100"/>
          <p14:tracePt t="8753" x="4724400" y="546100"/>
          <p14:tracePt t="8754" x="4749800" y="546100"/>
          <p14:tracePt t="8755" x="4765675" y="546100"/>
          <p14:tracePt t="8764" x="4900613" y="554038"/>
          <p14:tracePt t="8765" x="4933950" y="554038"/>
          <p14:tracePt t="8766" x="4941888" y="554038"/>
          <p14:tracePt t="8767" x="4975225" y="554038"/>
          <p14:tracePt t="8769" x="4984750" y="561975"/>
          <p14:tracePt t="8770" x="5018088" y="561975"/>
          <p14:tracePt t="8771" x="5043488" y="561975"/>
          <p14:tracePt t="8781" x="5151438" y="571500"/>
          <p14:tracePt t="8782" x="5186363" y="571500"/>
          <p14:tracePt t="8798" x="5311775" y="571500"/>
          <p14:tracePt t="8799" x="5319713" y="571500"/>
          <p14:tracePt t="8800" x="5337175" y="571500"/>
          <p14:tracePt t="8815" x="5362575" y="587375"/>
          <p14:tracePt t="9864" x="5362575" y="595313"/>
          <p14:tracePt t="9876" x="5353050" y="595313"/>
          <p14:tracePt t="9919" x="5353050" y="604838"/>
          <p14:tracePt t="11117" x="5337175" y="604838"/>
          <p14:tracePt t="12321" x="5294313" y="612775"/>
          <p14:tracePt t="12322" x="5286375" y="612775"/>
          <p14:tracePt t="12325" x="5253038" y="612775"/>
          <p14:tracePt t="12326" x="5245100" y="630238"/>
          <p14:tracePt t="12334" x="5168900" y="638175"/>
          <p14:tracePt t="12335" x="5143500" y="646113"/>
          <p14:tracePt t="12351" x="4875213" y="671513"/>
          <p14:tracePt t="12352" x="4808538" y="671513"/>
          <p14:tracePt t="12368" x="4397375" y="671513"/>
          <p14:tracePt t="12369" x="4305300" y="671513"/>
          <p14:tracePt t="12384" x="3859213" y="671513"/>
          <p14:tracePt t="12401" x="3271838" y="654050"/>
          <p14:tracePt t="12402" x="3154363" y="646113"/>
          <p14:tracePt t="12417" x="2684463" y="612775"/>
          <p14:tracePt t="12418" x="2566988" y="612775"/>
          <p14:tracePt t="12419" x="2543175" y="612775"/>
          <p14:tracePt t="12420" x="2500313" y="612775"/>
          <p14:tracePt t="12422" x="2466975" y="604838"/>
          <p14:tracePt t="12423" x="2390775" y="604838"/>
          <p14:tracePt t="12424" x="2349500" y="604838"/>
          <p14:tracePt t="12425" x="2316163" y="604838"/>
          <p14:tracePt t="12434" x="2055813" y="579438"/>
          <p14:tracePt t="12435" x="1955800" y="571500"/>
          <p14:tracePt t="12436" x="1920875" y="571500"/>
          <p14:tracePt t="12451" x="1493838" y="561975"/>
          <p14:tracePt t="12452" x="1392238" y="561975"/>
          <p14:tracePt t="12467" x="965200" y="546100"/>
          <p14:tracePt t="12468" x="906463" y="546100"/>
          <p14:tracePt t="12469" x="881063" y="546100"/>
          <p14:tracePt t="12484" x="528638" y="546100"/>
          <p14:tracePt t="12501" x="234950" y="554038"/>
          <p14:tracePt t="12502" x="201613" y="554038"/>
          <p14:tracePt t="12503" x="176213" y="554038"/>
          <p14:tracePt t="12504" x="168275" y="554038"/>
          <p14:tracePt t="12517" x="84138" y="561975"/>
          <p14:tracePt t="12534" x="66675" y="571500"/>
          <p14:tracePt t="12584" x="66675" y="587375"/>
          <p14:tracePt t="12587" x="50800" y="595313"/>
          <p14:tracePt t="12601" x="33338" y="646113"/>
          <p14:tracePt t="12601" x="25400" y="654050"/>
          <p14:tracePt t="12814" x="25400" y="931863"/>
          <p14:tracePt t="12819" x="33338" y="931863"/>
          <p14:tracePt t="12835" x="66675" y="931863"/>
          <p14:tracePt t="12898" x="76200" y="931863"/>
          <p14:tracePt t="13033" x="76200" y="939800"/>
          <p14:tracePt t="13037" x="76200" y="949325"/>
          <p14:tracePt t="13045" x="92075" y="982663"/>
          <p14:tracePt t="13046" x="92075" y="990600"/>
          <p14:tracePt t="13053" x="109538" y="1008063"/>
          <p14:tracePt t="13054" x="109538" y="1016000"/>
          <p14:tracePt t="13068" x="125413" y="1057275"/>
          <p14:tracePt t="13084" x="176213" y="1141413"/>
          <p14:tracePt t="13085" x="193675" y="1149350"/>
          <p14:tracePt t="13086" x="193675" y="1158875"/>
          <p14:tracePt t="13101" x="242888" y="1243013"/>
          <p14:tracePt t="13102" x="252413" y="1266825"/>
          <p14:tracePt t="13103" x="260350" y="1276350"/>
          <p14:tracePt t="13118" x="344488" y="1384300"/>
          <p14:tracePt t="13119" x="369888" y="1409700"/>
          <p14:tracePt t="13120" x="377825" y="1427163"/>
          <p14:tracePt t="13121" x="385763" y="1435100"/>
          <p14:tracePt t="13123" x="403225" y="1435100"/>
          <p14:tracePt t="13124" x="411163" y="1452563"/>
          <p14:tracePt t="13125" x="419100" y="1468438"/>
          <p14:tracePt t="13135" x="487363" y="1536700"/>
          <p14:tracePt t="13136" x="511175" y="1577975"/>
          <p14:tracePt t="13137" x="528638" y="1595438"/>
          <p14:tracePt t="13138" x="528638" y="1603375"/>
          <p14:tracePt t="13151" x="620713" y="1787525"/>
          <p14:tracePt t="13168" x="781050" y="2014538"/>
          <p14:tracePt t="13169" x="804863" y="2039938"/>
          <p14:tracePt t="13170" x="830263" y="2055813"/>
          <p14:tracePt t="13185" x="922338" y="2190750"/>
          <p14:tracePt t="13186" x="957263" y="2224088"/>
          <p14:tracePt t="13201" x="1016000" y="2308225"/>
          <p14:tracePt t="13218" x="1049338" y="2359025"/>
          <p14:tracePt t="13219" x="1049338" y="2366963"/>
          <p14:tracePt t="13235" x="1057275" y="2392363"/>
          <p14:tracePt t="13236" x="1057275" y="2400300"/>
          <p14:tracePt t="13251" x="1057275" y="2417763"/>
          <p14:tracePt t="13252" x="1057275" y="2433638"/>
          <p14:tracePt t="13269" x="1057275" y="2443163"/>
          <p14:tracePt t="13285" x="1057275" y="2451100"/>
          <p14:tracePt t="13302" x="1057275" y="2459038"/>
          <p14:tracePt t="13318" x="1057275" y="2476500"/>
          <p14:tracePt t="13319" x="1057275" y="2484438"/>
          <p14:tracePt t="13335" x="1074738" y="2517775"/>
          <p14:tracePt t="13336" x="1074738" y="2527300"/>
          <p14:tracePt t="13351" x="1074738" y="2568575"/>
          <p14:tracePt t="13368" x="1074738" y="2601913"/>
          <p14:tracePt t="13385" x="1065213" y="2627313"/>
          <p14:tracePt t="13386" x="1065213" y="2644775"/>
          <p14:tracePt t="13401" x="1057275" y="2686050"/>
          <p14:tracePt t="13402" x="1057275" y="2693988"/>
          <p14:tracePt t="13403" x="1049338" y="2693988"/>
          <p14:tracePt t="13404" x="1049338" y="2703513"/>
          <p14:tracePt t="13419" x="1031875" y="2744788"/>
          <p14:tracePt t="13419" x="1023938" y="2752725"/>
          <p14:tracePt t="13435" x="1016000" y="2795588"/>
          <p14:tracePt t="13452" x="1006475" y="2820988"/>
          <p14:tracePt t="13469" x="990600" y="2820988"/>
          <p14:tracePt t="13485" x="981075" y="2828925"/>
          <p14:tracePt t="13802" x="973138" y="2811463"/>
          <p14:tracePt t="13808" x="965200" y="2811463"/>
          <p14:tracePt t="13818" x="931863" y="2795588"/>
          <p14:tracePt t="13835" x="889000" y="2786063"/>
          <p14:tracePt t="13852" x="855663" y="2770188"/>
          <p14:tracePt t="13853" x="847725" y="2770188"/>
          <p14:tracePt t="13869" x="814388" y="2770188"/>
          <p14:tracePt t="13886" x="781050" y="2770188"/>
          <p14:tracePt t="13902" x="738188" y="2770188"/>
          <p14:tracePt t="13919" x="730250" y="2770188"/>
          <p14:tracePt t="14112" x="722313" y="2770188"/>
          <p14:tracePt t="14126" x="712788" y="2770188"/>
          <p14:tracePt t="14136" x="696913" y="2770188"/>
          <p14:tracePt t="14141" x="696913" y="2762250"/>
          <p14:tracePt t="14153" x="687388" y="2762250"/>
          <p14:tracePt t="14169" x="679450" y="2752725"/>
          <p14:tracePt t="14169" x="671513" y="2752725"/>
          <p14:tracePt t="14186" x="671513" y="2744788"/>
          <p14:tracePt t="14186" x="654050" y="2744788"/>
          <p14:tracePt t="14202" x="646113" y="2744788"/>
          <p14:tracePt t="14219" x="628650" y="2719388"/>
          <p14:tracePt t="14236" x="604838" y="2711450"/>
          <p14:tracePt t="14237" x="595313" y="2711450"/>
          <p14:tracePt t="14253" x="569913" y="2703513"/>
          <p14:tracePt t="14269" x="554038" y="2703513"/>
          <p14:tracePt t="14367" x="546100" y="2703513"/>
          <p14:tracePt t="14375" x="528638" y="2703513"/>
          <p14:tracePt t="14387" x="511175" y="2703513"/>
          <p14:tracePt t="14403" x="487363" y="2703513"/>
          <p14:tracePt t="14419" x="469900" y="2703513"/>
          <p14:tracePt t="14436" x="444500" y="2703513"/>
          <p14:tracePt t="14453" x="436563" y="2703513"/>
          <p14:tracePt t="14469" x="428625" y="2703513"/>
          <p14:tracePt t="14708" x="444500" y="2703513"/>
          <p14:tracePt t="14717" x="452438" y="2703513"/>
          <p14:tracePt t="14721" x="452438" y="2686050"/>
          <p14:tracePt t="14736" x="461963" y="2686050"/>
          <p14:tracePt t="14753" x="495300" y="2686050"/>
          <p14:tracePt t="14770" x="554038" y="2678113"/>
          <p14:tracePt t="14786" x="654050" y="2668588"/>
          <p14:tracePt t="14803" x="796925" y="2660650"/>
          <p14:tracePt t="14804" x="804863" y="2660650"/>
          <p14:tracePt t="14805" x="822325" y="2660650"/>
          <p14:tracePt t="14806" x="830263" y="2660650"/>
          <p14:tracePt t="14807" x="839788" y="2660650"/>
          <p14:tracePt t="14808" x="847725" y="2660650"/>
          <p14:tracePt t="14809" x="863600" y="2660650"/>
          <p14:tracePt t="14819" x="965200" y="2660650"/>
          <p14:tracePt t="14836" x="1157288" y="2635250"/>
          <p14:tracePt t="14837" x="1166813" y="2635250"/>
          <p14:tracePt t="14838" x="1174750" y="2627313"/>
          <p14:tracePt t="14853" x="1350963" y="2627313"/>
          <p14:tracePt t="14854" x="1376363" y="2627313"/>
          <p14:tracePt t="14869" x="1509713" y="2627313"/>
          <p14:tracePt t="14886" x="1627188" y="2627313"/>
          <p14:tracePt t="14887" x="1636713" y="2627313"/>
          <p14:tracePt t="14888" x="1644650" y="2627313"/>
          <p14:tracePt t="14903" x="1703388" y="2627313"/>
          <p14:tracePt t="14904" x="1703388" y="2644775"/>
          <p14:tracePt t="14905" x="1711325" y="2644775"/>
          <p14:tracePt t="14919" x="1728788" y="2644775"/>
          <p14:tracePt t="16462" x="1744663" y="2543175"/>
          <p14:tracePt t="16463" x="1754188" y="2517775"/>
          <p14:tracePt t="16464" x="1754188" y="2509838"/>
          <p14:tracePt t="16465" x="1754188" y="2492375"/>
          <p14:tracePt t="16466" x="1754188" y="2476500"/>
          <p14:tracePt t="16467" x="1754188" y="2459038"/>
          <p14:tracePt t="16468" x="1754188" y="2451100"/>
          <p14:tracePt t="16469" x="1754188" y="2425700"/>
          <p14:tracePt t="16472" x="1754188" y="2392363"/>
          <p14:tracePt t="16473" x="1754188" y="2374900"/>
          <p14:tracePt t="16474" x="1754188" y="2366963"/>
          <p14:tracePt t="16475" x="1744663" y="2351088"/>
          <p14:tracePt t="16488" x="1736725" y="2241550"/>
          <p14:tracePt t="16489" x="1728788" y="2208213"/>
          <p14:tracePt t="16490" x="1728788" y="2198688"/>
          <p14:tracePt t="16504" x="1728788" y="2081213"/>
          <p14:tracePt t="16521" x="1787525" y="1922463"/>
          <p14:tracePt t="16522" x="1803400" y="1889125"/>
          <p14:tracePt t="16538" x="1887538" y="1720850"/>
          <p14:tracePt t="16539" x="1912938" y="1695450"/>
          <p14:tracePt t="16554" x="1979613" y="1536700"/>
          <p14:tracePt t="16555" x="1997075" y="1511300"/>
          <p14:tracePt t="16556" x="2005013" y="1501775"/>
          <p14:tracePt t="16571" x="2047875" y="1376363"/>
          <p14:tracePt t="16572" x="2047875" y="1343025"/>
          <p14:tracePt t="16587" x="2063750" y="1243013"/>
          <p14:tracePt t="16588" x="2081213" y="1233488"/>
          <p14:tracePt t="16605" x="2097088" y="1158875"/>
          <p14:tracePt t="16620" x="2097088" y="1108075"/>
          <p14:tracePt t="16637" x="2097088" y="1090613"/>
          <p14:tracePt t="16732" x="2081213" y="1090613"/>
          <p14:tracePt t="16733" x="2073275" y="1090613"/>
          <p14:tracePt t="16738" x="2063750" y="1090613"/>
          <p14:tracePt t="16739" x="2055813" y="1100138"/>
          <p14:tracePt t="16744" x="2038350" y="1100138"/>
          <p14:tracePt t="16745" x="2030413" y="1100138"/>
          <p14:tracePt t="16754" x="1997075" y="1108075"/>
          <p14:tracePt t="16755" x="1989138" y="1108075"/>
          <p14:tracePt t="16771" x="1938338" y="1108075"/>
          <p14:tracePt t="16772" x="1912938" y="1108075"/>
          <p14:tracePt t="16788" x="1846263" y="1108075"/>
          <p14:tracePt t="16789" x="1812925" y="1090613"/>
          <p14:tracePt t="16804" x="1720850" y="1082675"/>
          <p14:tracePt t="16821" x="1644650" y="1074738"/>
          <p14:tracePt t="16838" x="1593850" y="1066800"/>
          <p14:tracePt t="16855" x="1535113" y="1066800"/>
          <p14:tracePt t="16855" x="1527175" y="1066800"/>
          <p14:tracePt t="16871" x="1485900" y="1066800"/>
          <p14:tracePt t="16872" x="1476375" y="1066800"/>
          <p14:tracePt t="16888" x="1427163" y="1066800"/>
          <p14:tracePt t="16905" x="1392238" y="1066800"/>
          <p14:tracePt t="16906" x="1384300" y="1066800"/>
          <p14:tracePt t="16921" x="1358900" y="1074738"/>
          <p14:tracePt t="16938" x="1343025" y="1100138"/>
          <p14:tracePt t="16955" x="1317625" y="1108075"/>
          <p14:tracePt t="16971" x="1309688" y="1133475"/>
          <p14:tracePt t="16988" x="1284288" y="1174750"/>
          <p14:tracePt t="17005" x="1266825" y="1217613"/>
          <p14:tracePt t="17006" x="1258888" y="1225550"/>
          <p14:tracePt t="17022" x="1233488" y="1276350"/>
          <p14:tracePt t="17038" x="1200150" y="1360488"/>
          <p14:tracePt t="17054" x="1182688" y="1409700"/>
          <p14:tracePt t="17055" x="1174750" y="1427163"/>
          <p14:tracePt t="17072" x="1149350" y="1468438"/>
          <p14:tracePt t="17073" x="1141413" y="1485900"/>
          <p14:tracePt t="17088" x="1108075" y="1527175"/>
          <p14:tracePt t="17105" x="1057275" y="1595438"/>
          <p14:tracePt t="17106" x="1049338" y="1603375"/>
          <p14:tracePt t="17121" x="1023938" y="1620838"/>
          <p14:tracePt t="17122" x="1016000" y="1636713"/>
          <p14:tracePt t="17138" x="1006475" y="1644650"/>
          <p14:tracePt t="17182" x="1006475" y="1654175"/>
          <p14:tracePt t="17200" x="1006475" y="1662113"/>
          <p14:tracePt t="17218" x="990600" y="1662113"/>
          <p14:tracePt t="17572" x="1006475" y="1662113"/>
          <p14:tracePt t="17576" x="1049338" y="1662113"/>
          <p14:tracePt t="17577" x="1057275" y="1662113"/>
          <p14:tracePt t="17579" x="1074738" y="1662113"/>
          <p14:tracePt t="17580" x="1082675" y="1662113"/>
          <p14:tracePt t="17588" x="1116013" y="1654175"/>
          <p14:tracePt t="17589" x="1141413" y="1654175"/>
          <p14:tracePt t="17606" x="1309688" y="1654175"/>
          <p14:tracePt t="17607" x="1368425" y="1654175"/>
          <p14:tracePt t="17608" x="1376363" y="1654175"/>
          <p14:tracePt t="17609" x="1384300" y="1654175"/>
          <p14:tracePt t="17611" x="1417638" y="1654175"/>
          <p14:tracePt t="17612" x="1427163" y="1654175"/>
          <p14:tracePt t="17613" x="1450975" y="1654175"/>
          <p14:tracePt t="17614" x="1460500" y="1654175"/>
          <p14:tracePt t="17622" x="1552575" y="1654175"/>
          <p14:tracePt t="17623" x="1585913" y="1654175"/>
          <p14:tracePt t="17638" x="1803400" y="1679575"/>
          <p14:tracePt t="17655" x="2097088" y="1703388"/>
          <p14:tracePt t="17672" x="2433638" y="1728788"/>
          <p14:tracePt t="17673" x="2484438" y="1738313"/>
          <p14:tracePt t="17688" x="2735263" y="1738313"/>
          <p14:tracePt t="17689" x="2760663" y="1738313"/>
          <p14:tracePt t="17690" x="2778125" y="1738313"/>
          <p14:tracePt t="17691" x="2794000" y="1738313"/>
          <p14:tracePt t="17693" x="2819400" y="1738313"/>
          <p14:tracePt t="17694" x="2836863" y="1738313"/>
          <p14:tracePt t="17695" x="2852738" y="1738313"/>
          <p14:tracePt t="17705" x="2944813" y="1738313"/>
          <p14:tracePt t="17706" x="2970213" y="1738313"/>
          <p14:tracePt t="17707" x="2978150" y="1738313"/>
          <p14:tracePt t="17708" x="2987675" y="1738313"/>
          <p14:tracePt t="17711" x="3003550" y="1738313"/>
          <p14:tracePt t="17712" x="3021013" y="1738313"/>
          <p14:tracePt t="17722" x="3062288" y="1738313"/>
          <p14:tracePt t="17723" x="3087688" y="1720850"/>
          <p14:tracePt t="17738" x="3130550" y="1712913"/>
          <p14:tracePt t="17755" x="3130550" y="1703388"/>
          <p14:tracePt t="17772" x="3138488" y="1703388"/>
          <p14:tracePt t="17821" x="3138488" y="1695450"/>
          <p14:tracePt t="17825" x="3146425" y="1695450"/>
          <p14:tracePt t="17826" x="3146425" y="1679575"/>
          <p14:tracePt t="17838" x="3154363" y="1662113"/>
          <p14:tracePt t="17855" x="3189288" y="1636713"/>
          <p14:tracePt t="17872" x="3238500" y="1595438"/>
          <p14:tracePt t="17889" x="3281363" y="1570038"/>
          <p14:tracePt t="17905" x="3322638" y="1544638"/>
          <p14:tracePt t="17922" x="3340100" y="1527175"/>
          <p14:tracePt t="17938" x="3355975" y="1511300"/>
          <p14:tracePt t="17955" x="3365500" y="1493838"/>
          <p14:tracePt t="17972" x="3389313" y="1485900"/>
          <p14:tracePt t="18134" x="3389313" y="1468438"/>
          <p14:tracePt t="18135" x="3398838" y="1468438"/>
          <p14:tracePt t="18139" x="3406775" y="1468438"/>
          <p14:tracePt t="18142" x="3424238" y="1468438"/>
          <p14:tracePt t="18155" x="3448050" y="1452563"/>
          <p14:tracePt t="18156" x="3465513" y="1452563"/>
          <p14:tracePt t="18172" x="3516313" y="1443038"/>
          <p14:tracePt t="18189" x="3557588" y="1443038"/>
          <p14:tracePt t="18206" x="3565525" y="1427163"/>
          <p14:tracePt t="18232" x="3575050" y="1427163"/>
          <p14:tracePt t="18717" x="3590925" y="1427163"/>
          <p14:tracePt t="18721" x="3616325" y="1419225"/>
          <p14:tracePt t="18725" x="3641725" y="1409700"/>
          <p14:tracePt t="18727" x="3649663" y="1409700"/>
          <p14:tracePt t="18740" x="3733800" y="1384300"/>
          <p14:tracePt t="18741" x="3767138" y="1384300"/>
          <p14:tracePt t="18756" x="3902075" y="1376363"/>
          <p14:tracePt t="18772" x="4094163" y="1368425"/>
          <p14:tracePt t="18773" x="4111625" y="1368425"/>
          <p14:tracePt t="18774" x="4119563" y="1368425"/>
          <p14:tracePt t="18775" x="4137025" y="1368425"/>
          <p14:tracePt t="18777" x="4144963" y="1368425"/>
          <p14:tracePt t="18778" x="4178300" y="1368425"/>
          <p14:tracePt t="18789" x="4279900" y="1368425"/>
          <p14:tracePt t="18806" x="4413250" y="1368425"/>
          <p14:tracePt t="18823" x="4530725" y="1343025"/>
          <p14:tracePt t="18824" x="4556125" y="1343025"/>
          <p14:tracePt t="18840" x="4648200" y="1335088"/>
          <p14:tracePt t="18841" x="4665663" y="1335088"/>
          <p14:tracePt t="18856" x="4749800" y="1317625"/>
          <p14:tracePt t="18857" x="4775200" y="1317625"/>
          <p14:tracePt t="18858" x="4783138" y="1317625"/>
          <p14:tracePt t="18873" x="4849813" y="1317625"/>
          <p14:tracePt t="18873" x="4857750" y="1317625"/>
          <p14:tracePt t="18890" x="4916488" y="1301750"/>
          <p14:tracePt t="18891" x="4941888" y="1301750"/>
          <p14:tracePt t="18906" x="5018088" y="1292225"/>
          <p14:tracePt t="18923" x="5102225" y="1292225"/>
          <p14:tracePt t="18940" x="5160963" y="1284288"/>
          <p14:tracePt t="18941" x="5168900" y="1284288"/>
          <p14:tracePt t="18956" x="5227638" y="1284288"/>
          <p14:tracePt t="18973" x="5268913" y="1276350"/>
          <p14:tracePt t="18990" x="5278438" y="1276350"/>
          <p14:tracePt t="20066" x="5268913" y="1276350"/>
          <p14:tracePt t="20077" x="5260975" y="1276350"/>
          <p14:tracePt t="20108" x="5253038" y="1276350"/>
          <p14:tracePt t="20206" x="5253038" y="1284288"/>
          <p14:tracePt t="20223" x="5253038" y="1301750"/>
          <p14:tracePt t="20228" x="5245100" y="1301750"/>
          <p14:tracePt t="20247" x="5227638" y="1301750"/>
          <p14:tracePt t="20258" x="5227638" y="1309688"/>
          <p14:tracePt t="20339" x="5219700" y="1309688"/>
          <p14:tracePt t="20467" x="5219700" y="1317625"/>
          <p14:tracePt t="20473" x="5210175" y="1317625"/>
          <p14:tracePt t="20528" x="5210175" y="1325563"/>
          <p14:tracePt t="20592" x="5202238" y="1343025"/>
          <p14:tracePt t="20595" x="5186363" y="1350963"/>
          <p14:tracePt t="20608" x="5127625" y="1393825"/>
          <p14:tracePt t="20609" x="5102225" y="1401763"/>
          <p14:tracePt t="20611" x="5102225" y="1409700"/>
          <p14:tracePt t="20612" x="5092700" y="1409700"/>
          <p14:tracePt t="20624" x="5033963" y="1452563"/>
          <p14:tracePt t="20625" x="5010150" y="1468438"/>
          <p14:tracePt t="20641" x="4892675" y="1527175"/>
          <p14:tracePt t="20642" x="4867275" y="1536700"/>
          <p14:tracePt t="20657" x="4716463" y="1595438"/>
          <p14:tracePt t="20658" x="4681538" y="1603375"/>
          <p14:tracePt t="20659" x="4673600" y="1603375"/>
          <p14:tracePt t="20674" x="4464050" y="1654175"/>
          <p14:tracePt t="20691" x="4195763" y="1703388"/>
          <p14:tracePt t="20692" x="4129088" y="1720850"/>
          <p14:tracePt t="20708" x="3868738" y="1746250"/>
          <p14:tracePt t="20709" x="3817938" y="1746250"/>
          <p14:tracePt t="20710" x="3792538" y="1746250"/>
          <p14:tracePt t="20712" x="3776663" y="1762125"/>
          <p14:tracePt t="20713" x="3733800" y="1762125"/>
          <p14:tracePt t="20714" x="3708400" y="1771650"/>
          <p14:tracePt t="20715" x="3692525" y="1771650"/>
          <p14:tracePt t="20724" x="3532188" y="1779588"/>
          <p14:tracePt t="20741" x="3130550" y="1820863"/>
          <p14:tracePt t="20758" x="2709863" y="1863725"/>
          <p14:tracePt t="20758" x="2643188" y="1863725"/>
          <p14:tracePt t="20774" x="2332038" y="1905000"/>
          <p14:tracePt t="20791" x="2014538" y="1947863"/>
          <p14:tracePt t="20792" x="1979613" y="1955800"/>
          <p14:tracePt t="20793" x="1971675" y="1955800"/>
          <p14:tracePt t="20808" x="1770063" y="1981200"/>
          <p14:tracePt t="20809" x="1728788" y="1989138"/>
          <p14:tracePt t="20824" x="1603375" y="1997075"/>
          <p14:tracePt t="20825" x="1577975" y="2014538"/>
          <p14:tracePt t="20841" x="1519238" y="2022475"/>
          <p14:tracePt t="20858" x="1493838" y="2032000"/>
          <p14:tracePt t="20875" x="1485900" y="2032000"/>
          <p14:tracePt t="20928" x="1476375" y="2032000"/>
          <p14:tracePt t="20931" x="1476375" y="2039938"/>
          <p14:tracePt t="20932" x="1468438" y="2039938"/>
          <p14:tracePt t="20942" x="1443038" y="2039938"/>
          <p14:tracePt t="20958" x="1392238" y="2055813"/>
          <p14:tracePt t="20959" x="1384300" y="2055813"/>
          <p14:tracePt t="20974" x="1343025" y="2065338"/>
          <p14:tracePt t="20975" x="1325563" y="2065338"/>
          <p14:tracePt t="20991" x="1266825" y="2065338"/>
          <p14:tracePt t="20992" x="1241425" y="2065338"/>
          <p14:tracePt t="21008" x="1174750" y="2065338"/>
          <p14:tracePt t="21025" x="1074738" y="2055813"/>
          <p14:tracePt t="21041" x="990600" y="2047875"/>
          <p14:tracePt t="21042" x="973138" y="2047875"/>
          <p14:tracePt t="21058" x="922338" y="2047875"/>
          <p14:tracePt t="21075" x="881063" y="2039938"/>
          <p14:tracePt t="21160" x="863600" y="2039938"/>
          <p14:tracePt t="21194" x="855663" y="2039938"/>
          <p14:tracePt t="21763" x="863600" y="2039938"/>
          <p14:tracePt t="21763" x="873125" y="2039938"/>
          <p14:tracePt t="21764" x="881063" y="2039938"/>
          <p14:tracePt t="21766" x="889000" y="2039938"/>
          <p14:tracePt t="21767" x="906463" y="2039938"/>
          <p14:tracePt t="21768" x="914400" y="2039938"/>
          <p14:tracePt t="21769" x="922338" y="2039938"/>
          <p14:tracePt t="21776" x="965200" y="2032000"/>
          <p14:tracePt t="21792" x="1166813" y="2006600"/>
          <p14:tracePt t="21793" x="1200150" y="1997075"/>
          <p14:tracePt t="21794" x="1216025" y="1997075"/>
          <p14:tracePt t="21795" x="1225550" y="1997075"/>
          <p14:tracePt t="21809" x="1435100" y="1989138"/>
          <p14:tracePt t="21825" x="1728788" y="1973263"/>
          <p14:tracePt t="21826" x="1795463" y="1973263"/>
          <p14:tracePt t="21827" x="1803400" y="1973263"/>
          <p14:tracePt t="21829" x="1828800" y="1973263"/>
          <p14:tracePt t="21831" x="1887538" y="1973263"/>
          <p14:tracePt t="21832" x="1912938" y="1973263"/>
          <p14:tracePt t="21842" x="2055813" y="1973263"/>
          <p14:tracePt t="21843" x="2106613" y="1973263"/>
          <p14:tracePt t="21859" x="2316163" y="1973263"/>
          <p14:tracePt t="21860" x="2349500" y="1973263"/>
          <p14:tracePt t="21861" x="2374900" y="1973263"/>
          <p14:tracePt t="21876" x="2517775" y="1981200"/>
          <p14:tracePt t="21892" x="2676525" y="1989138"/>
          <p14:tracePt t="21909" x="2844800" y="2022475"/>
          <p14:tracePt t="21910" x="2878138" y="2032000"/>
          <p14:tracePt t="21911" x="2886075" y="2039938"/>
          <p14:tracePt t="21925" x="3003550" y="2065338"/>
          <p14:tracePt t="21942" x="3138488" y="2098675"/>
          <p14:tracePt t="21959" x="3263900" y="2114550"/>
          <p14:tracePt t="21960" x="3281363" y="2124075"/>
          <p14:tracePt t="21975" x="3389313" y="2139950"/>
          <p14:tracePt t="21976" x="3398838" y="2139950"/>
          <p14:tracePt t="21977" x="3406775" y="2139950"/>
          <p14:tracePt t="21992" x="3482975" y="2139950"/>
          <p14:tracePt t="21992" x="3506788" y="2149475"/>
          <p14:tracePt t="22009" x="3590925" y="2149475"/>
          <p14:tracePt t="22026" x="3659188" y="2139950"/>
          <p14:tracePt t="22027" x="3683000" y="2132013"/>
          <p14:tracePt t="22028" x="3692525" y="2132013"/>
          <p14:tracePt t="22042" x="3725863" y="2124075"/>
          <p14:tracePt t="22059" x="3741738" y="2124075"/>
          <p14:tracePt t="22173" x="3767138" y="2114550"/>
          <p14:tracePt t="22177" x="3776663" y="2114550"/>
          <p14:tracePt t="22180" x="3810000" y="2098675"/>
          <p14:tracePt t="22181" x="3817938" y="2098675"/>
          <p14:tracePt t="22192" x="3868738" y="2090738"/>
          <p14:tracePt t="22193" x="3894138" y="2090738"/>
          <p14:tracePt t="22194" x="3902075" y="2090738"/>
          <p14:tracePt t="22209" x="3986213" y="2081213"/>
          <p14:tracePt t="22226" x="4078288" y="2073275"/>
          <p14:tracePt t="22226" x="4094163" y="2073275"/>
          <p14:tracePt t="22227" x="4103688" y="2073275"/>
          <p14:tracePt t="22243" x="4162425" y="2073275"/>
          <p14:tracePt t="22259" x="4195763" y="2073275"/>
          <p14:tracePt t="22276" x="4203700" y="2073275"/>
          <p14:tracePt t="23949" x="4229100" y="2055813"/>
          <p14:tracePt t="23952" x="4237038" y="2047875"/>
          <p14:tracePt t="23955" x="4246563" y="2039938"/>
          <p14:tracePt t="23957" x="4262438" y="2032000"/>
          <p14:tracePt t="23960" x="4262438" y="2014538"/>
          <p14:tracePt t="23965" x="4287838" y="2006600"/>
          <p14:tracePt t="23966" x="4287838" y="1997075"/>
          <p14:tracePt t="23977" x="4346575" y="1963738"/>
          <p14:tracePt t="23994" x="4405313" y="1930400"/>
          <p14:tracePt t="24010" x="4471988" y="1889125"/>
          <p14:tracePt t="24027" x="4522788" y="1863725"/>
          <p14:tracePt t="24028" x="4530725" y="1846263"/>
          <p14:tracePt t="24044" x="4606925" y="1820863"/>
          <p14:tracePt t="24061" x="4681538" y="1779588"/>
          <p14:tracePt t="24077" x="4765675" y="1746250"/>
          <p14:tracePt t="24078" x="4775200" y="1738313"/>
          <p14:tracePt t="24094" x="4824413" y="1720850"/>
          <p14:tracePt t="24095" x="4833938" y="1712913"/>
          <p14:tracePt t="24111" x="4867275" y="1703388"/>
          <p14:tracePt t="24111" x="4875213" y="1695450"/>
          <p14:tracePt t="24127" x="4908550" y="1670050"/>
          <p14:tracePt t="24128" x="4908550" y="1662113"/>
          <p14:tracePt t="24144" x="4959350" y="1654175"/>
          <p14:tracePt t="24145" x="4975225" y="1628775"/>
          <p14:tracePt t="24146" x="4984750" y="1628775"/>
          <p14:tracePt t="24161" x="5000625" y="1620838"/>
          <p14:tracePt t="24177" x="5018088" y="1611313"/>
          <p14:tracePt t="24935" x="5026025" y="1611313"/>
          <p14:tracePt t="24942" x="5068888" y="1611313"/>
          <p14:tracePt t="24944" x="5076825" y="1611313"/>
          <p14:tracePt t="24949" x="5118100" y="1611313"/>
          <p14:tracePt t="24950" x="5127625" y="1611313"/>
          <p14:tracePt t="24961" x="5186363" y="1611313"/>
          <p14:tracePt t="24962" x="5202238" y="1611313"/>
          <p14:tracePt t="24978" x="5286375" y="1611313"/>
          <p14:tracePt t="24979" x="5319713" y="1611313"/>
          <p14:tracePt t="24994" x="5421313" y="1620838"/>
          <p14:tracePt t="24995" x="5437188" y="1620838"/>
          <p14:tracePt t="24996" x="5445125" y="1620838"/>
          <p14:tracePt t="25011" x="5521325" y="1644650"/>
          <p14:tracePt t="25028" x="5572125" y="1654175"/>
          <p14:tracePt t="25028" x="5580063" y="1654175"/>
          <p14:tracePt t="25045" x="5588000" y="1654175"/>
          <p14:tracePt t="25095" x="5605463" y="1654175"/>
          <p14:tracePt t="25098" x="5613400" y="1654175"/>
          <p14:tracePt t="25111" x="5630863" y="1654175"/>
          <p14:tracePt t="25128" x="5689600" y="1628775"/>
          <p14:tracePt t="25145" x="5748338" y="1620838"/>
          <p14:tracePt t="25161" x="5789613" y="1611313"/>
          <p14:tracePt t="25162" x="5797550" y="1595438"/>
          <p14:tracePt t="25163" x="5815013" y="1595438"/>
          <p14:tracePt t="25178" x="5832475" y="1595438"/>
          <p14:tracePt t="25179" x="5840413" y="1595438"/>
          <p14:tracePt t="25195" x="5856288" y="1595438"/>
          <p14:tracePt t="25353" x="5865813" y="1595438"/>
          <p14:tracePt t="25356" x="5873750" y="1585913"/>
          <p14:tracePt t="25362" x="5881688" y="1585913"/>
          <p14:tracePt t="25378" x="5924550" y="1577975"/>
          <p14:tracePt t="25379" x="5940425" y="1570038"/>
          <p14:tracePt t="25395" x="5983288" y="1570038"/>
          <p14:tracePt t="25396" x="5983288" y="1552575"/>
          <p14:tracePt t="25412" x="5999163" y="1552575"/>
          <p14:tracePt t="25412" x="6008688" y="1552575"/>
          <p14:tracePt t="25428" x="6024563" y="1552575"/>
          <p14:tracePt t="25429" x="6032500" y="1552575"/>
          <p14:tracePt t="25447" x="6042025" y="1552575"/>
          <p14:tracePt t="26041" x="6042025" y="1562100"/>
          <p14:tracePt t="26047" x="6042025" y="1570038"/>
          <p14:tracePt t="26048" x="6042025" y="1577975"/>
          <p14:tracePt t="26050" x="6042025" y="1595438"/>
          <p14:tracePt t="26062" x="6042025" y="1636713"/>
          <p14:tracePt t="26063" x="6042025" y="1644650"/>
          <p14:tracePt t="26064" x="6042025" y="1654175"/>
          <p14:tracePt t="26079" x="6042025" y="1720850"/>
          <p14:tracePt t="26095" x="6042025" y="1779588"/>
          <p14:tracePt t="26096" x="6042025" y="1787525"/>
          <p14:tracePt t="26113" x="6049963" y="1830388"/>
          <p14:tracePt t="26128" x="6049963" y="1871663"/>
          <p14:tracePt t="26129" x="6067425" y="1871663"/>
          <p14:tracePt t="26146" x="6067425" y="1897063"/>
          <p14:tracePt t="26162" x="6075363" y="1905000"/>
          <p14:tracePt t="26301" x="6083300" y="1905000"/>
          <p14:tracePt t="26309" x="6091238" y="1905000"/>
          <p14:tracePt t="26311" x="6108700" y="1905000"/>
          <p14:tracePt t="26315" x="6116638" y="1905000"/>
          <p14:tracePt t="26329" x="6134100" y="1914525"/>
          <p14:tracePt t="26346" x="6175375" y="1914525"/>
          <p14:tracePt t="26347" x="6192838" y="1914525"/>
          <p14:tracePt t="26362" x="6242050" y="1930400"/>
          <p14:tracePt t="26379" x="6292850" y="1930400"/>
          <p14:tracePt t="26396" x="6359525" y="1930400"/>
          <p14:tracePt t="26413" x="6453188" y="1930400"/>
          <p14:tracePt t="26414" x="6461125" y="1930400"/>
          <p14:tracePt t="26415" x="6469063" y="1930400"/>
          <p14:tracePt t="26429" x="6535738" y="1930400"/>
          <p14:tracePt t="26446" x="6611938" y="1930400"/>
          <p14:tracePt t="26463" x="6637338" y="1930400"/>
          <p14:tracePt t="26479" x="6653213" y="1930400"/>
          <p14:tracePt t="26682" x="6662738" y="1930400"/>
          <p14:tracePt t="26683" x="6678613" y="1947863"/>
          <p14:tracePt t="26684" x="6696075" y="1955800"/>
          <p14:tracePt t="26688" x="6711950" y="1955800"/>
          <p14:tracePt t="26689" x="6711950" y="1973263"/>
          <p14:tracePt t="26696" x="6746875" y="1989138"/>
          <p14:tracePt t="26713" x="6872288" y="2039938"/>
          <p14:tracePt t="26729" x="6989763" y="2098675"/>
          <p14:tracePt t="26730" x="7005638" y="2106613"/>
          <p14:tracePt t="26731" x="7015163" y="2106613"/>
          <p14:tracePt t="26732" x="7031038" y="2106613"/>
          <p14:tracePt t="26746" x="7123113" y="2139950"/>
          <p14:tracePt t="26763" x="7258050" y="2165350"/>
          <p14:tracePt t="26764" x="7283450" y="2182813"/>
          <p14:tracePt t="26779" x="7342188" y="2190750"/>
          <p14:tracePt t="26796" x="7375525" y="2190750"/>
          <p14:tracePt t="26813" x="7383463" y="2198688"/>
          <p14:tracePt t="26953" x="7392988" y="2198688"/>
          <p14:tracePt t="26958" x="7408863" y="2198688"/>
          <p14:tracePt t="26964" x="7416800" y="2198688"/>
          <p14:tracePt t="26980" x="7493000" y="2198688"/>
          <p14:tracePt t="26980" x="7500938" y="2198688"/>
          <p14:tracePt t="26996" x="7577138" y="2198688"/>
          <p14:tracePt t="26997" x="7585075" y="2198688"/>
          <p14:tracePt t="26998" x="7593013" y="2198688"/>
          <p14:tracePt t="26999" x="7602538" y="2198688"/>
          <p14:tracePt t="27013" x="7686675" y="2198688"/>
          <p14:tracePt t="27014" x="7710488" y="2198688"/>
          <p14:tracePt t="27030" x="7794625" y="2198688"/>
          <p14:tracePt t="27030" x="7812088" y="2198688"/>
          <p14:tracePt t="27046" x="7878763" y="2198688"/>
          <p14:tracePt t="27063" x="7896225" y="2198688"/>
          <p14:tracePt t="27305" x="7921625" y="2198688"/>
          <p14:tracePt t="27306" x="7937500" y="2198688"/>
          <p14:tracePt t="27309" x="7954963" y="2198688"/>
          <p14:tracePt t="27313" x="7970838" y="2198688"/>
          <p14:tracePt t="27330" x="8105775" y="2198688"/>
          <p14:tracePt t="27330" x="8131175" y="2198688"/>
          <p14:tracePt t="27346" x="8274050" y="2208213"/>
          <p14:tracePt t="27347" x="8289925" y="2208213"/>
          <p14:tracePt t="27348" x="8307388" y="2224088"/>
          <p14:tracePt t="27349" x="8315325" y="2224088"/>
          <p14:tracePt t="27363" x="8432800" y="2224088"/>
          <p14:tracePt t="27364" x="8466138" y="2224088"/>
          <p14:tracePt t="27380" x="8558213" y="2233613"/>
          <p14:tracePt t="27381" x="8567738" y="2233613"/>
          <p14:tracePt t="27397" x="8609013" y="2233613"/>
          <p14:tracePt t="30159" x="8609013" y="2241550"/>
          <p14:tracePt t="30167" x="8583613" y="2249488"/>
          <p14:tracePt t="30169" x="8567738" y="2274888"/>
          <p14:tracePt t="30170" x="8558213" y="2274888"/>
          <p14:tracePt t="30172" x="8558213" y="2282825"/>
          <p14:tracePt t="30174" x="8542338" y="2292350"/>
          <p14:tracePt t="30175" x="8532813" y="2292350"/>
          <p14:tracePt t="30178" x="8524875" y="2308225"/>
          <p14:tracePt t="30182" x="8516938" y="2308225"/>
          <p14:tracePt t="30183" x="8491538" y="2316163"/>
          <p14:tracePt t="30199" x="8374063" y="2359025"/>
          <p14:tracePt t="30200" x="8356600" y="2374900"/>
          <p14:tracePt t="30215" x="8189913" y="2433638"/>
          <p14:tracePt t="30216" x="8156575" y="2433638"/>
          <p14:tracePt t="30217" x="8147050" y="2443163"/>
          <p14:tracePt t="30219" x="8139113" y="2443163"/>
          <p14:tracePt t="30221" x="8080375" y="2451100"/>
          <p14:tracePt t="30222" x="8072438" y="2459038"/>
          <p14:tracePt t="30223" x="8062913" y="2459038"/>
          <p14:tracePt t="30232" x="7912100" y="2501900"/>
          <p14:tracePt t="30233" x="7870825" y="2517775"/>
          <p14:tracePt t="30234" x="7845425" y="2517775"/>
          <p14:tracePt t="30235" x="7827963" y="2527300"/>
          <p14:tracePt t="30249" x="7559675" y="2568575"/>
          <p14:tracePt t="30266" x="7115175" y="2652713"/>
          <p14:tracePt t="30267" x="7031038" y="2660650"/>
          <p14:tracePt t="30268" x="7005638" y="2660650"/>
          <p14:tracePt t="30270" x="6972300" y="2668588"/>
          <p14:tracePt t="30271" x="6923088" y="2668588"/>
          <p14:tracePt t="30273" x="6854825" y="2686050"/>
          <p14:tracePt t="30274" x="6838950" y="2686050"/>
          <p14:tracePt t="30275" x="6805613" y="2686050"/>
          <p14:tracePt t="30276" x="6762750" y="2693988"/>
          <p14:tracePt t="30277" x="6737350" y="2693988"/>
          <p14:tracePt t="30278" x="6711950" y="2703513"/>
          <p14:tracePt t="30279" x="6678613" y="2703513"/>
          <p14:tracePt t="30281" x="6653213" y="2703513"/>
          <p14:tracePt t="30282" x="6629400" y="2703513"/>
          <p14:tracePt t="30288" x="6443663" y="2727325"/>
          <p14:tracePt t="30289" x="6384925" y="2736850"/>
          <p14:tracePt t="30290" x="6351588" y="2736850"/>
          <p14:tracePt t="30291" x="6318250" y="2736850"/>
          <p14:tracePt t="30292" x="6292850" y="2736850"/>
          <p14:tracePt t="30294" x="6226175" y="2744788"/>
          <p14:tracePt t="30295" x="6192838" y="2752725"/>
          <p14:tracePt t="30296" x="6167438" y="2752725"/>
          <p14:tracePt t="30297" x="6134100" y="2752725"/>
          <p14:tracePt t="30298" x="6100763" y="2770188"/>
          <p14:tracePt t="30305" x="5915025" y="2786063"/>
          <p14:tracePt t="30306" x="5848350" y="2786063"/>
          <p14:tracePt t="30307" x="5815013" y="2786063"/>
          <p14:tracePt t="30308" x="5789613" y="2795588"/>
          <p14:tracePt t="30309" x="5756275" y="2795588"/>
          <p14:tracePt t="30310" x="5715000" y="2811463"/>
          <p14:tracePt t="30311" x="5680075" y="2811463"/>
          <p14:tracePt t="30312" x="5646738" y="2811463"/>
          <p14:tracePt t="30313" x="5621338" y="2820988"/>
          <p14:tracePt t="30314" x="5588000" y="2820988"/>
          <p14:tracePt t="30322" x="5345113" y="2836863"/>
          <p14:tracePt t="30323" x="5286375" y="2854325"/>
          <p14:tracePt t="30324" x="5253038" y="2862263"/>
          <p14:tracePt t="30325" x="5219700" y="2862263"/>
          <p14:tracePt t="30326" x="5176838" y="2862263"/>
          <p14:tracePt t="30327" x="5143500" y="2870200"/>
          <p14:tracePt t="30328" x="5102225" y="2870200"/>
          <p14:tracePt t="30329" x="5084763" y="2879725"/>
          <p14:tracePt t="30330" x="5043488" y="2879725"/>
          <p14:tracePt t="30331" x="5010150" y="2879725"/>
          <p14:tracePt t="30337" x="4791075" y="2913063"/>
          <p14:tracePt t="30339" x="4757738" y="2921000"/>
          <p14:tracePt t="30340" x="4681538" y="2938463"/>
          <p14:tracePt t="30341" x="4657725" y="2946400"/>
          <p14:tracePt t="30342" x="4622800" y="2946400"/>
          <p14:tracePt t="30349" x="4413250" y="2963863"/>
          <p14:tracePt t="30350" x="4346575" y="2979738"/>
          <p14:tracePt t="30351" x="4305300" y="2987675"/>
          <p14:tracePt t="30353" x="4287838" y="2987675"/>
          <p14:tracePt t="30354" x="4211638" y="2987675"/>
          <p14:tracePt t="30355" x="4195763" y="2997200"/>
          <p14:tracePt t="30356" x="4162425" y="2997200"/>
          <p14:tracePt t="30357" x="4129088" y="3005138"/>
          <p14:tracePt t="30358" x="4094163" y="3005138"/>
          <p14:tracePt t="30359" x="4070350" y="3005138"/>
          <p14:tracePt t="30367" x="3927475" y="3030538"/>
          <p14:tracePt t="30368" x="3835400" y="3038475"/>
          <p14:tracePt t="30369" x="3817938" y="3046413"/>
          <p14:tracePt t="30371" x="3759200" y="3063875"/>
          <p14:tracePt t="30372" x="3741738" y="3063875"/>
          <p14:tracePt t="30373" x="3717925" y="3071813"/>
          <p14:tracePt t="30374" x="3708400" y="3071813"/>
          <p14:tracePt t="30376" x="3692525" y="3071813"/>
          <p14:tracePt t="30377" x="3633788" y="3081338"/>
          <p14:tracePt t="30378" x="3616325" y="3081338"/>
          <p14:tracePt t="30379" x="3590925" y="3089275"/>
          <p14:tracePt t="30380" x="3575050" y="3089275"/>
          <p14:tracePt t="30381" x="3565525" y="3105150"/>
          <p14:tracePt t="30389" x="3424238" y="3122613"/>
          <p14:tracePt t="30390" x="3406775" y="3122613"/>
          <p14:tracePt t="30391" x="3381375" y="3130550"/>
          <p14:tracePt t="30392" x="3373438" y="3130550"/>
          <p14:tracePt t="30393" x="3355975" y="3130550"/>
          <p14:tracePt t="30394" x="3330575" y="3148013"/>
          <p14:tracePt t="30395" x="3314700" y="3148013"/>
          <p14:tracePt t="30396" x="3289300" y="3155950"/>
          <p14:tracePt t="30397" x="3281363" y="3155950"/>
          <p14:tracePt t="30398" x="3271838" y="3155950"/>
          <p14:tracePt t="30406" x="3146425" y="3189288"/>
          <p14:tracePt t="30407" x="3130550" y="3198813"/>
          <p14:tracePt t="30408" x="3113088" y="3198813"/>
          <p14:tracePt t="30409" x="3087688" y="3198813"/>
          <p14:tracePt t="30410" x="3079750" y="3198813"/>
          <p14:tracePt t="30411" x="3071813" y="3198813"/>
          <p14:tracePt t="30413" x="3036888" y="3206750"/>
          <p14:tracePt t="30414" x="3028950" y="3206750"/>
          <p14:tracePt t="30420" x="2962275" y="3232150"/>
          <p14:tracePt t="30421" x="2944813" y="3232150"/>
          <p14:tracePt t="30423" x="2919413" y="3240088"/>
          <p14:tracePt t="30424" x="2911475" y="3240088"/>
          <p14:tracePt t="30425" x="2903538" y="3240088"/>
          <p14:tracePt t="30426" x="2895600" y="3240088"/>
          <p14:tracePt t="30427" x="2878138" y="3240088"/>
          <p14:tracePt t="30428" x="2870200" y="3248025"/>
          <p14:tracePt t="30429" x="2860675" y="3248025"/>
          <p14:tracePt t="30434" x="2819400" y="3257550"/>
          <p14:tracePt t="30435" x="2811463" y="3257550"/>
          <p14:tracePt t="30437" x="2811463" y="3273425"/>
          <p14:tracePt t="30439" x="2778125" y="3273425"/>
          <p14:tracePt t="30440" x="2768600" y="3273425"/>
          <p14:tracePt t="30441" x="2752725" y="3273425"/>
          <p14:tracePt t="30443" x="2743200" y="3273425"/>
          <p14:tracePt t="30444" x="2727325" y="3290888"/>
          <p14:tracePt t="30449" x="2701925" y="3290888"/>
          <p14:tracePt t="30452" x="2668588" y="3298825"/>
          <p14:tracePt t="30453" x="2651125" y="3298825"/>
          <p14:tracePt t="30455" x="2643188" y="3298825"/>
          <p14:tracePt t="30466" x="2566988" y="3324225"/>
          <p14:tracePt t="30483" x="2474913" y="3357563"/>
          <p14:tracePt t="30484" x="2449513" y="3357563"/>
          <p14:tracePt t="30503" x="2374900" y="3375025"/>
          <p14:tracePt t="30519" x="2282825" y="3398838"/>
          <p14:tracePt t="30520" x="2249488" y="3408363"/>
          <p14:tracePt t="30536" x="2206625" y="3416300"/>
          <p14:tracePt t="30537" x="2190750" y="3424238"/>
          <p14:tracePt t="30552" x="2181225" y="3424238"/>
          <p14:tracePt t="30554" x="2165350" y="3424238"/>
          <p14:tracePt t="30569" x="2155825" y="3424238"/>
          <p14:tracePt t="30570" x="2147888" y="3441700"/>
          <p14:tracePt t="30585" x="2122488" y="3441700"/>
          <p14:tracePt t="30603" x="2114550" y="3441700"/>
          <p14:tracePt t="30646" x="2122488" y="3441700"/>
          <p14:tracePt t="30649" x="2122488" y="3433763"/>
          <p14:tracePt t="30655" x="2132013" y="3433763"/>
          <p14:tracePt t="30668" x="2139950" y="3433763"/>
          <p14:tracePt t="30685" x="2165350" y="3424238"/>
          <p14:tracePt t="30687" x="2173288" y="3424238"/>
          <p14:tracePt t="30688" x="2173288" y="3416300"/>
          <p14:tracePt t="30704" x="2181225" y="3416300"/>
          <p14:tracePt t="30719" x="2181225" y="3398838"/>
          <p14:tracePt t="30721" x="2190750" y="3398838"/>
          <p14:tracePt t="30738" x="2206625" y="3398838"/>
          <p14:tracePt t="30752" x="2214563" y="3390900"/>
          <p14:tracePt t="30830" x="2224088" y="3390900"/>
          <p14:tracePt t="30860" x="2224088" y="3398838"/>
          <p14:tracePt t="30869" x="2206625" y="3398838"/>
          <p14:tracePt t="30872" x="2206625" y="3408363"/>
          <p14:tracePt t="30883" x="2198688" y="3408363"/>
          <p14:tracePt t="30900" x="2155825" y="3416300"/>
          <p14:tracePt t="30916" x="2122488" y="3424238"/>
          <p14:tracePt t="30933" x="2106613" y="3441700"/>
          <p14:tracePt t="30950" x="2073275" y="3441700"/>
          <p14:tracePt t="30966" x="2022475" y="3459163"/>
          <p14:tracePt t="30983" x="1971675" y="3459163"/>
          <p14:tracePt t="30983" x="1955800" y="3459163"/>
          <p14:tracePt t="30999" x="1905000" y="3459163"/>
          <p14:tracePt t="31000" x="1897063" y="3459163"/>
          <p14:tracePt t="31017" x="1828800" y="3459163"/>
          <p14:tracePt t="31033" x="1762125" y="3459163"/>
          <p14:tracePt t="31050" x="1685925" y="3441700"/>
          <p14:tracePt t="31066" x="1611313" y="3441700"/>
          <p14:tracePt t="31083" x="1577975" y="3433763"/>
          <p14:tracePt t="31084" x="1568450" y="3433763"/>
          <p14:tracePt t="31100" x="1552575" y="3433763"/>
          <p14:tracePt t="31117" x="1509713" y="3424238"/>
          <p14:tracePt t="31133" x="1468438" y="3424238"/>
          <p14:tracePt t="31150" x="1409700" y="3416300"/>
          <p14:tracePt t="31166" x="1350963" y="3398838"/>
          <p14:tracePt t="31183" x="1258888" y="3375025"/>
          <p14:tracePt t="31184" x="1233488" y="3357563"/>
          <p14:tracePt t="31200" x="1157288" y="3340100"/>
          <p14:tracePt t="31216" x="1065213" y="3298825"/>
          <p14:tracePt t="31217" x="1049338" y="3298825"/>
          <p14:tracePt t="31218" x="1049338" y="3290888"/>
          <p14:tracePt t="31219" x="1031875" y="3290888"/>
          <p14:tracePt t="31233" x="981075" y="3265488"/>
          <p14:tracePt t="31234" x="973138" y="3257550"/>
          <p14:tracePt t="31235" x="965200" y="3257550"/>
          <p14:tracePt t="31250" x="922338" y="3248025"/>
          <p14:tracePt t="31266" x="889000" y="3222625"/>
          <p14:tracePt t="31441" x="889000" y="3214688"/>
          <p14:tracePt t="31445" x="914400" y="3206750"/>
          <p14:tracePt t="31450" x="922338" y="3189288"/>
          <p14:tracePt t="31451" x="931863" y="3189288"/>
          <p14:tracePt t="31452" x="947738" y="3189288"/>
          <p14:tracePt t="31467" x="1006475" y="3173413"/>
          <p14:tracePt t="31483" x="1116013" y="3140075"/>
          <p14:tracePt t="31484" x="1133475" y="3140075"/>
          <p14:tracePt t="31501" x="1325563" y="3130550"/>
          <p14:tracePt t="31502" x="1368425" y="3130550"/>
          <p14:tracePt t="31503" x="1384300" y="3130550"/>
          <p14:tracePt t="31517" x="1593850" y="3130550"/>
          <p14:tracePt t="31533" x="1930400" y="3130550"/>
          <p14:tracePt t="31534" x="1971675" y="3130550"/>
          <p14:tracePt t="31550" x="2265363" y="3130550"/>
          <p14:tracePt t="31567" x="2592388" y="3130550"/>
          <p14:tracePt t="31568" x="2643188" y="3130550"/>
          <p14:tracePt t="31583" x="2886075" y="3130550"/>
          <p14:tracePt t="31584" x="2919413" y="3130550"/>
          <p14:tracePt t="31600" x="3130550" y="3130550"/>
          <p14:tracePt t="31601" x="3179763" y="3130550"/>
          <p14:tracePt t="31602" x="3189288" y="3130550"/>
          <p14:tracePt t="31604" x="3197225" y="3130550"/>
          <p14:tracePt t="31605" x="3222625" y="3130550"/>
          <p14:tracePt t="31606" x="3238500" y="3130550"/>
          <p14:tracePt t="31617" x="3355975" y="3130550"/>
          <p14:tracePt t="31618" x="3381375" y="3122613"/>
          <p14:tracePt t="31619" x="3398838" y="3122613"/>
          <p14:tracePt t="31620" x="3406775" y="3122613"/>
          <p14:tracePt t="31622" x="3432175" y="3122613"/>
          <p14:tracePt t="31634" x="3506788" y="3122613"/>
          <p14:tracePt t="31635" x="3524250" y="3105150"/>
          <p14:tracePt t="31651" x="3557588" y="3105150"/>
          <p14:tracePt t="31668" x="3557588" y="3097213"/>
          <p14:tracePt t="31877" x="3565525" y="3097213"/>
          <p14:tracePt t="31881" x="3590925" y="3097213"/>
          <p14:tracePt t="31882" x="3600450" y="3097213"/>
          <p14:tracePt t="31884" x="3608388" y="3089275"/>
          <p14:tracePt t="31885" x="3616325" y="3089275"/>
          <p14:tracePt t="31887" x="3633788" y="3089275"/>
          <p14:tracePt t="31889" x="3649663" y="3081338"/>
          <p14:tracePt t="31900" x="3741738" y="3063875"/>
          <p14:tracePt t="31901" x="3784600" y="3063875"/>
          <p14:tracePt t="31917" x="3968750" y="3046413"/>
          <p14:tracePt t="31934" x="4162425" y="3022600"/>
          <p14:tracePt t="31935" x="4203700" y="3022600"/>
          <p14:tracePt t="31950" x="4329113" y="3022600"/>
          <p14:tracePt t="31951" x="4364038" y="3013075"/>
          <p14:tracePt t="31967" x="4446588" y="3013075"/>
          <p14:tracePt t="31968" x="4456113" y="3005138"/>
          <p14:tracePt t="31969" x="4471988" y="3005138"/>
          <p14:tracePt t="31984" x="4489450" y="3005138"/>
          <p14:tracePt t="33105" x="4471988" y="3005138"/>
          <p14:tracePt t="33112" x="4464050" y="3022600"/>
          <p14:tracePt t="33119" x="4456113" y="3022600"/>
          <p14:tracePt t="33140" x="4456113" y="3030538"/>
          <p14:tracePt t="33200" x="4446588" y="3030538"/>
          <p14:tracePt t="33203" x="4446588" y="3038475"/>
          <p14:tracePt t="33232" x="4430713" y="3038475"/>
          <p14:tracePt t="33282" x="4422775" y="3046413"/>
          <p14:tracePt t="33296" x="4413250" y="3063875"/>
          <p14:tracePt t="33397" x="4405313" y="3063875"/>
          <p14:tracePt t="33399" x="4387850" y="3071813"/>
          <p14:tracePt t="33400" x="4379913" y="3071813"/>
          <p14:tracePt t="33403" x="4364038" y="3071813"/>
          <p14:tracePt t="33418" x="4246563" y="3105150"/>
          <p14:tracePt t="33435" x="4070350" y="3163888"/>
          <p14:tracePt t="33436" x="4035425" y="3189288"/>
          <p14:tracePt t="33451" x="3910013" y="3232150"/>
          <p14:tracePt t="33452" x="3884613" y="3240088"/>
          <p14:tracePt t="33453" x="3876675" y="3240088"/>
          <p14:tracePt t="33468" x="3751263" y="3281363"/>
          <p14:tracePt t="33469" x="3733800" y="3290888"/>
          <p14:tracePt t="33485" x="3608388" y="3332163"/>
          <p14:tracePt t="33486" x="3575050" y="3357563"/>
          <p14:tracePt t="33502" x="3482975" y="3382963"/>
          <p14:tracePt t="33503" x="3457575" y="3398838"/>
          <p14:tracePt t="33504" x="3448050" y="3398838"/>
          <p14:tracePt t="33518" x="3398838" y="3416300"/>
          <p14:tracePt t="33535" x="3330575" y="3449638"/>
          <p14:tracePt t="33536" x="3322638" y="3449638"/>
          <p14:tracePt t="33552" x="3297238" y="3467100"/>
          <p14:tracePt t="33553" x="3281363" y="3482975"/>
          <p14:tracePt t="33568" x="3238500" y="3508375"/>
          <p14:tracePt t="33569" x="3230563" y="3508375"/>
          <p14:tracePt t="33585" x="3189288" y="3541713"/>
          <p14:tracePt t="33586" x="3171825" y="3551238"/>
          <p14:tracePt t="33602" x="3121025" y="3576638"/>
          <p14:tracePt t="33618" x="3071813" y="3584575"/>
          <p14:tracePt t="33635" x="3003550" y="3592513"/>
          <p14:tracePt t="33652" x="2978150" y="3592513"/>
          <p14:tracePt t="33653" x="2962275" y="3592513"/>
          <p14:tracePt t="33668" x="2944813" y="3592513"/>
          <p14:tracePt t="33669" x="2936875" y="3584575"/>
          <p14:tracePt t="33685" x="2911475" y="3551238"/>
          <p14:tracePt t="33686" x="2903538" y="3551238"/>
          <p14:tracePt t="33702" x="2878138" y="3525838"/>
          <p14:tracePt t="33718" x="2852738" y="3508375"/>
          <p14:tracePt t="33735" x="2836863" y="3508375"/>
          <p14:tracePt t="33736" x="2827338" y="3500438"/>
          <p14:tracePt t="33752" x="2819400" y="3500438"/>
          <p14:tracePt t="33822" x="2811463" y="3500438"/>
          <p14:tracePt t="33829" x="2811463" y="3508375"/>
          <p14:tracePt t="33836" x="2794000" y="3508375"/>
          <p14:tracePt t="33857" x="2786063" y="3525838"/>
          <p14:tracePt t="33860" x="2786063" y="3533775"/>
          <p14:tracePt t="33869" x="2786063" y="3541713"/>
          <p14:tracePt t="33885" x="2786063" y="3551238"/>
          <p14:tracePt t="33902" x="2778125" y="3551238"/>
          <p14:tracePt t="34321" x="2794000" y="3551238"/>
          <p14:tracePt t="34341" x="2801938" y="3551238"/>
          <p14:tracePt t="34704" x="2811463" y="3551238"/>
          <p14:tracePt t="34707" x="2811463" y="3541713"/>
          <p14:tracePt t="34719" x="2860675" y="3525838"/>
          <p14:tracePt t="34736" x="2970213" y="3508375"/>
          <p14:tracePt t="34737" x="2987675" y="3508375"/>
          <p14:tracePt t="34753" x="3095625" y="3475038"/>
          <p14:tracePt t="34753" x="3113088" y="3475038"/>
          <p14:tracePt t="34770" x="3230563" y="3459163"/>
          <p14:tracePt t="34771" x="3263900" y="3459163"/>
          <p14:tracePt t="34785" x="3365500" y="3441700"/>
          <p14:tracePt t="34803" x="3448050" y="3433763"/>
          <p14:tracePt t="34820" x="3482975" y="3424238"/>
          <p14:tracePt t="34821" x="3490913" y="3424238"/>
          <p14:tracePt t="35182" x="3506788" y="3424238"/>
          <p14:tracePt t="35184" x="3516313" y="3424238"/>
          <p14:tracePt t="35187" x="3524250" y="3424238"/>
          <p14:tracePt t="35188" x="3532188" y="3416300"/>
          <p14:tracePt t="35203" x="3600450" y="3416300"/>
          <p14:tracePt t="35204" x="3616325" y="3398838"/>
          <p14:tracePt t="35220" x="3717925" y="3398838"/>
          <p14:tracePt t="35236" x="3843338" y="3390900"/>
          <p14:tracePt t="35237" x="3868738" y="3390900"/>
          <p14:tracePt t="35253" x="3968750" y="3398838"/>
          <p14:tracePt t="35254" x="3986213" y="3398838"/>
          <p14:tracePt t="35269" x="4052888" y="3408363"/>
          <p14:tracePt t="35270" x="4060825" y="3408363"/>
          <p14:tracePt t="35287" x="4094163" y="3408363"/>
          <p14:tracePt t="35360" x="4094163" y="3416300"/>
          <p14:tracePt t="35371" x="4086225" y="3416300"/>
          <p14:tracePt t="35375" x="4086225" y="3424238"/>
          <p14:tracePt t="35414" x="4086225" y="3441700"/>
          <p14:tracePt t="35721" x="4078288" y="3449638"/>
          <p14:tracePt t="35723" x="4070350" y="3449638"/>
          <p14:tracePt t="35737" x="4052888" y="3467100"/>
          <p14:tracePt t="35754" x="4044950" y="3492500"/>
          <p14:tracePt t="35770" x="4035425" y="3508375"/>
          <p14:tracePt t="35787" x="4027488" y="3533775"/>
          <p14:tracePt t="35804" x="4027488" y="3541713"/>
          <p14:tracePt t="35820" x="4027488" y="3551238"/>
          <p14:tracePt t="35842" x="4011613" y="3551238"/>
          <p14:tracePt t="36048" x="4011613" y="3567113"/>
          <p14:tracePt t="36443" x="4011613" y="3576638"/>
          <p14:tracePt t="36443" x="4002088" y="3576638"/>
          <p14:tracePt t="36447" x="4002088" y="3592513"/>
          <p14:tracePt t="36455" x="3994150" y="3617913"/>
          <p14:tracePt t="36471" x="3943350" y="3668713"/>
          <p14:tracePt t="36472" x="3917950" y="3676650"/>
          <p14:tracePt t="36488" x="3868738" y="3709988"/>
          <p14:tracePt t="36489" x="3843338" y="3717925"/>
          <p14:tracePt t="36504" x="3776663" y="3752850"/>
          <p14:tracePt t="36505" x="3751263" y="3752850"/>
          <p14:tracePt t="36521" x="3633788" y="3776663"/>
          <p14:tracePt t="36522" x="3608388" y="3786188"/>
          <p14:tracePt t="36523" x="3590925" y="3786188"/>
          <p14:tracePt t="36537" x="3465513" y="3794125"/>
          <p14:tracePt t="36554" x="3238500" y="3794125"/>
          <p14:tracePt t="36555" x="3205163" y="3794125"/>
          <p14:tracePt t="36571" x="3021013" y="3794125"/>
          <p14:tracePt t="36572" x="2978150" y="3794125"/>
          <p14:tracePt t="36573" x="2962275" y="3794125"/>
          <p14:tracePt t="36575" x="2954338" y="3794125"/>
          <p14:tracePt t="36576" x="2919413" y="3794125"/>
          <p14:tracePt t="36577" x="2911475" y="3794125"/>
          <p14:tracePt t="36578" x="2895600" y="3794125"/>
          <p14:tracePt t="36579" x="2878138" y="3794125"/>
          <p14:tracePt t="36588" x="2786063" y="3794125"/>
          <p14:tracePt t="36604" x="2559050" y="3776663"/>
          <p14:tracePt t="36605" x="2517775" y="3776663"/>
          <p14:tracePt t="36606" x="2492375" y="3776663"/>
          <p14:tracePt t="36621" x="2308225" y="3768725"/>
          <p14:tracePt t="36622" x="2265363" y="3768725"/>
          <p14:tracePt t="36623" x="2249488" y="3768725"/>
          <p14:tracePt t="36638" x="2055813" y="3768725"/>
          <p14:tracePt t="36654" x="1828800" y="3768725"/>
          <p14:tracePt t="36655" x="1812925" y="3768725"/>
          <p14:tracePt t="36656" x="1803400" y="3768725"/>
          <p14:tracePt t="36658" x="1787525" y="3768725"/>
          <p14:tracePt t="36660" x="1762125" y="3768725"/>
          <p14:tracePt t="36661" x="1744663" y="3768725"/>
          <p14:tracePt t="36671" x="1685925" y="3768725"/>
          <p14:tracePt t="36672" x="1677988" y="3768725"/>
          <p14:tracePt t="36688" x="1593850" y="3768725"/>
          <p14:tracePt t="36704" x="1527175" y="3768725"/>
          <p14:tracePt t="36721" x="1450975" y="3768725"/>
          <p14:tracePt t="36722" x="1435100" y="3776663"/>
          <p14:tracePt t="36723" x="1427163" y="3776663"/>
          <p14:tracePt t="36738" x="1350963" y="3794125"/>
          <p14:tracePt t="36739" x="1317625" y="3794125"/>
          <p14:tracePt t="36754" x="1192213" y="3827463"/>
          <p14:tracePt t="36755" x="1182688" y="3835400"/>
          <p14:tracePt t="36771" x="1031875" y="3860800"/>
          <p14:tracePt t="36788" x="863600" y="3878263"/>
          <p14:tracePt t="36804" x="712788" y="3886200"/>
          <p14:tracePt t="36821" x="612775" y="3886200"/>
          <p14:tracePt t="36822" x="604838" y="3886200"/>
          <p14:tracePt t="36838" x="587375" y="3886200"/>
          <p14:tracePt t="37002" x="569913" y="3886200"/>
          <p14:tracePt t="37005" x="561975" y="3886200"/>
          <p14:tracePt t="37021" x="528638" y="3911600"/>
          <p14:tracePt t="37022" x="520700" y="3919538"/>
          <p14:tracePt t="37038" x="503238" y="3929063"/>
          <p14:tracePt t="37055" x="487363" y="3944938"/>
          <p14:tracePt t="37113" x="495300" y="3944938"/>
          <p14:tracePt t="37118" x="503238" y="3944938"/>
          <p14:tracePt t="37119" x="503238" y="3952875"/>
          <p14:tracePt t="37126" x="503238" y="3962400"/>
          <p14:tracePt t="37138" x="511175" y="3962400"/>
          <p14:tracePt t="37155" x="528638" y="3962400"/>
          <p14:tracePt t="37171" x="536575" y="3962400"/>
          <p14:tracePt t="37188" x="546100" y="3970338"/>
          <p14:tracePt t="37217" x="554038" y="3970338"/>
          <p14:tracePt t="37352" x="579438" y="3987800"/>
          <p14:tracePt t="37354" x="587375" y="3987800"/>
          <p14:tracePt t="37359" x="612775" y="3995738"/>
          <p14:tracePt t="37371" x="663575" y="4003675"/>
          <p14:tracePt t="37389" x="755650" y="4011613"/>
          <p14:tracePt t="37405" x="889000" y="4037013"/>
          <p14:tracePt t="37406" x="914400" y="4046538"/>
          <p14:tracePt t="37421" x="1039813" y="4071938"/>
          <p14:tracePt t="37422" x="1074738" y="4071938"/>
          <p14:tracePt t="37438" x="1200150" y="4087813"/>
          <p14:tracePt t="37439" x="1216025" y="4087813"/>
          <p14:tracePt t="37440" x="1225550" y="4087813"/>
          <p14:tracePt t="37455" x="1325563" y="4113213"/>
          <p14:tracePt t="37456" x="1343025" y="4113213"/>
          <p14:tracePt t="37472" x="1435100" y="4121150"/>
          <p14:tracePt t="37472" x="1460500" y="4121150"/>
          <p14:tracePt t="37488" x="1544638" y="4138613"/>
          <p14:tracePt t="37489" x="1560513" y="4138613"/>
          <p14:tracePt t="37505" x="1644650" y="4138613"/>
          <p14:tracePt t="37506" x="1662113" y="4138613"/>
          <p14:tracePt t="37507" x="1670050" y="4154488"/>
          <p14:tracePt t="37521" x="1728788" y="4154488"/>
          <p14:tracePt t="37538" x="1846263" y="4154488"/>
          <p14:tracePt t="37539" x="1871663" y="4154488"/>
          <p14:tracePt t="37555" x="1955800" y="4154488"/>
          <p14:tracePt t="37556" x="1963738" y="4154488"/>
          <p14:tracePt t="37572" x="2055813" y="4154488"/>
          <p14:tracePt t="37573" x="2081213" y="4146550"/>
          <p14:tracePt t="37574" x="2089150" y="4146550"/>
          <p14:tracePt t="37589" x="2173288" y="4146550"/>
          <p14:tracePt t="37590" x="2190750" y="4138613"/>
          <p14:tracePt t="37591" x="2214563" y="4138613"/>
          <p14:tracePt t="37592" x="2224088" y="4138613"/>
          <p14:tracePt t="37605" x="2316163" y="4138613"/>
          <p14:tracePt t="37605" x="2332038" y="4138613"/>
          <p14:tracePt t="37621" x="2433638" y="4130675"/>
          <p14:tracePt t="37622" x="2441575" y="4130675"/>
          <p14:tracePt t="37638" x="2525713" y="4113213"/>
          <p14:tracePt t="37639" x="2543175" y="4113213"/>
          <p14:tracePt t="37640" x="2551113" y="4113213"/>
          <p14:tracePt t="37655" x="2601913" y="4105275"/>
          <p14:tracePt t="37656" x="2625725" y="4105275"/>
          <p14:tracePt t="37672" x="2668588" y="4105275"/>
          <p14:tracePt t="37673" x="2676525" y="4105275"/>
          <p14:tracePt t="37688" x="2727325" y="4095750"/>
          <p14:tracePt t="37705" x="2768600" y="4095750"/>
          <p14:tracePt t="37722" x="2811463" y="4087813"/>
          <p14:tracePt t="37723" x="2819400" y="4087813"/>
          <p14:tracePt t="37739" x="2852738" y="4087813"/>
          <p14:tracePt t="37740" x="2860675" y="4071938"/>
          <p14:tracePt t="37755" x="2886075" y="4071938"/>
          <p14:tracePt t="37772" x="2903538" y="4071938"/>
          <p14:tracePt t="37788" x="2936875" y="4071938"/>
          <p14:tracePt t="37806" x="2970213" y="4062413"/>
          <p14:tracePt t="37807" x="2978150" y="4062413"/>
          <p14:tracePt t="37822" x="3013075" y="4062413"/>
          <p14:tracePt t="37823" x="3021013" y="4062413"/>
          <p14:tracePt t="37839" x="3071813" y="4062413"/>
          <p14:tracePt t="37856" x="3130550" y="4062413"/>
          <p14:tracePt t="37872" x="3189288" y="4062413"/>
          <p14:tracePt t="37872" x="3197225" y="4062413"/>
          <p14:tracePt t="37888" x="3263900" y="4062413"/>
          <p14:tracePt t="37889" x="3271838" y="4062413"/>
          <p14:tracePt t="37905" x="3322638" y="4054475"/>
          <p14:tracePt t="37906" x="3340100" y="4054475"/>
          <p14:tracePt t="37922" x="3406775" y="4046538"/>
          <p14:tracePt t="37923" x="3424238" y="4046538"/>
          <p14:tracePt t="37938" x="3473450" y="4021138"/>
          <p14:tracePt t="37955" x="3490913" y="4021138"/>
          <p14:tracePt t="38101" x="3506788" y="4021138"/>
          <p14:tracePt t="38132" x="3516313" y="4021138"/>
          <p14:tracePt t="38135" x="3524250" y="4011613"/>
          <p14:tracePt t="38135" x="3532188" y="4011613"/>
          <p14:tracePt t="38139" x="3549650" y="4011613"/>
          <p14:tracePt t="38140" x="3549650" y="4003675"/>
          <p14:tracePt t="38141" x="3557588" y="4003675"/>
          <p14:tracePt t="38155" x="3608388" y="3978275"/>
          <p14:tracePt t="38156" x="3633788" y="3978275"/>
          <p14:tracePt t="38173" x="3700463" y="3962400"/>
          <p14:tracePt t="38173" x="3717925" y="3944938"/>
          <p14:tracePt t="38189" x="3767138" y="3937000"/>
          <p14:tracePt t="38190" x="3776663" y="3937000"/>
          <p14:tracePt t="38205" x="3817938" y="3929063"/>
          <p14:tracePt t="38223" x="3851275" y="3929063"/>
          <p14:tracePt t="38988" x="3859213" y="3929063"/>
          <p14:tracePt t="38994" x="3868738" y="3929063"/>
          <p14:tracePt t="38997" x="3927475" y="3944938"/>
          <p14:tracePt t="38999" x="3943350" y="3952875"/>
          <p14:tracePt t="39001" x="3952875" y="3952875"/>
          <p14:tracePt t="39006" x="3994150" y="3962400"/>
          <p14:tracePt t="39012" x="4035425" y="3970338"/>
          <p14:tracePt t="39013" x="4060825" y="3970338"/>
          <p14:tracePt t="39023" x="4119563" y="3987800"/>
          <p14:tracePt t="39040" x="4279900" y="4003675"/>
          <p14:tracePt t="39057" x="4413250" y="4029075"/>
          <p14:tracePt t="39058" x="4446588" y="4029075"/>
          <p14:tracePt t="39059" x="4456113" y="4029075"/>
          <p14:tracePt t="39073" x="4522788" y="4029075"/>
          <p14:tracePt t="39090" x="4556125" y="4029075"/>
          <p14:tracePt t="39106" x="4564063" y="4029075"/>
          <p14:tracePt t="39178" x="4573588" y="4029075"/>
          <p14:tracePt t="39182" x="4581525" y="4021138"/>
          <p14:tracePt t="39183" x="4598988" y="4021138"/>
          <p14:tracePt t="39190" x="4606925" y="4011613"/>
          <p14:tracePt t="39206" x="4665663" y="3978275"/>
          <p14:tracePt t="39223" x="4706938" y="3962400"/>
          <p14:tracePt t="39240" x="4749800" y="3944938"/>
          <p14:tracePt t="39257" x="4791075" y="3929063"/>
          <p14:tracePt t="39258" x="4808538" y="3929063"/>
          <p14:tracePt t="39273" x="4833938" y="3919538"/>
          <p14:tracePt t="39290" x="4892675" y="3903663"/>
          <p14:tracePt t="39291" x="4900613" y="3903663"/>
          <p14:tracePt t="39307" x="4951413" y="3894138"/>
          <p14:tracePt t="39307" x="4959350" y="3894138"/>
          <p14:tracePt t="39323" x="5033963" y="3886200"/>
          <p14:tracePt t="39340" x="5127625" y="3878263"/>
          <p14:tracePt t="39341" x="5151438" y="3878263"/>
          <p14:tracePt t="39356" x="5227638" y="3878263"/>
          <p14:tracePt t="39373" x="5319713" y="3860800"/>
          <p14:tracePt t="39374" x="5337175" y="3860800"/>
          <p14:tracePt t="39390" x="5411788" y="3860800"/>
          <p14:tracePt t="39390" x="5437188" y="3860800"/>
          <p14:tracePt t="39406" x="5538788" y="3860800"/>
          <p14:tracePt t="39423" x="5664200" y="3870325"/>
          <p14:tracePt t="39424" x="5689600" y="3870325"/>
          <p14:tracePt t="39439" x="5789613" y="3878263"/>
          <p14:tracePt t="39457" x="5899150" y="3886200"/>
          <p14:tracePt t="39458" x="5915025" y="3886200"/>
          <p14:tracePt t="39473" x="5983288" y="3886200"/>
          <p14:tracePt t="39474" x="5991225" y="3886200"/>
          <p14:tracePt t="39491" x="6067425" y="3886200"/>
          <p14:tracePt t="39492" x="6083300" y="3886200"/>
          <p14:tracePt t="39507" x="6124575" y="3903663"/>
          <p14:tracePt t="39523" x="6175375" y="3903663"/>
          <p14:tracePt t="39540" x="6200775" y="3903663"/>
          <p14:tracePt t="39557" x="6208713" y="3903663"/>
          <p14:tracePt t="39557" x="6218238" y="3903663"/>
          <p14:tracePt t="39573" x="6251575" y="3903663"/>
          <p14:tracePt t="39590" x="6318250" y="3911600"/>
          <p14:tracePt t="39607" x="6402388" y="3919538"/>
          <p14:tracePt t="39623" x="6486525" y="3929063"/>
          <p14:tracePt t="39640" x="6545263" y="3929063"/>
          <p14:tracePt t="39656" x="6586538" y="3929063"/>
          <p14:tracePt t="39673" x="6594475" y="3944938"/>
          <p14:tracePt t="39839" x="6611938" y="3944938"/>
          <p14:tracePt t="39845" x="6619875" y="3944938"/>
          <p14:tracePt t="39847" x="6662738" y="3944938"/>
          <p14:tracePt t="39849" x="6670675" y="3944938"/>
          <p14:tracePt t="39851" x="6678613" y="3944938"/>
          <p14:tracePt t="39855" x="6704013" y="3944938"/>
          <p14:tracePt t="39858" x="6721475" y="3944938"/>
          <p14:tracePt t="39873" x="6805613" y="3944938"/>
          <p14:tracePt t="39874" x="6821488" y="3944938"/>
          <p14:tracePt t="39890" x="6913563" y="3937000"/>
          <p14:tracePt t="39907" x="7031038" y="3937000"/>
          <p14:tracePt t="39908" x="7048500" y="3937000"/>
          <p14:tracePt t="39923" x="7140575" y="3937000"/>
          <p14:tracePt t="39924" x="7158038" y="3937000"/>
          <p14:tracePt t="39940" x="7265988" y="3937000"/>
          <p14:tracePt t="39957" x="7408863" y="3937000"/>
          <p14:tracePt t="39958" x="7426325" y="3937000"/>
          <p14:tracePt t="39973" x="7534275" y="3937000"/>
          <p14:tracePt t="39974" x="7543800" y="3937000"/>
          <p14:tracePt t="39990" x="7627938" y="3929063"/>
          <p14:tracePt t="39991" x="7643813" y="3929063"/>
          <p14:tracePt t="40008" x="7710488" y="3929063"/>
          <p14:tracePt t="40024" x="7745413" y="3929063"/>
          <p14:tracePt t="40040" x="7753350" y="3929063"/>
          <p14:tracePt t="41733" x="7745413" y="3929063"/>
          <p14:tracePt t="41735" x="7727950" y="3929063"/>
          <p14:tracePt t="41738" x="7720013" y="3944938"/>
          <p14:tracePt t="41742" x="7702550" y="3944938"/>
          <p14:tracePt t="41743" x="7686675" y="3962400"/>
          <p14:tracePt t="41744" x="7677150" y="3962400"/>
          <p14:tracePt t="41758" x="7534275" y="4003675"/>
          <p14:tracePt t="41759" x="7518400" y="4011613"/>
          <p14:tracePt t="41760" x="7485063" y="4011613"/>
          <p14:tracePt t="41761" x="7475538" y="4011613"/>
          <p14:tracePt t="41763" x="7451725" y="4029075"/>
          <p14:tracePt t="41764" x="7426325" y="4029075"/>
          <p14:tracePt t="41765" x="7408863" y="4037013"/>
          <p14:tracePt t="41775" x="7224713" y="4054475"/>
          <p14:tracePt t="41792" x="6770688" y="4087813"/>
          <p14:tracePt t="41793" x="6678613" y="4087813"/>
          <p14:tracePt t="41794" x="6645275" y="4087813"/>
          <p14:tracePt t="41795" x="6611938" y="4087813"/>
          <p14:tracePt t="41808" x="6192838" y="4095750"/>
          <p14:tracePt t="41825" x="5503863" y="4095750"/>
          <p14:tracePt t="41842" x="4841875" y="4087813"/>
          <p14:tracePt t="41859" x="4279900" y="4071938"/>
          <p14:tracePt t="41859" x="4195763" y="4071938"/>
          <p14:tracePt t="41875" x="3859213" y="4071938"/>
          <p14:tracePt t="41892" x="3582988" y="4079875"/>
          <p14:tracePt t="41909" x="3365500" y="4087813"/>
          <p14:tracePt t="41910" x="3330575" y="4087813"/>
          <p14:tracePt t="41926" x="3213100" y="4095750"/>
          <p14:tracePt t="41942" x="3121025" y="4095750"/>
          <p14:tracePt t="41943" x="3113088" y="4095750"/>
          <p14:tracePt t="41958" x="3062288" y="4087813"/>
          <p14:tracePt t="41959" x="3046413" y="4087813"/>
          <p14:tracePt t="41975" x="3003550" y="4062413"/>
          <p14:tracePt t="41976" x="2995613" y="4062413"/>
          <p14:tracePt t="41977" x="2987675" y="4062413"/>
          <p14:tracePt t="41992" x="2911475" y="4046538"/>
          <p14:tracePt t="41993" x="2895600" y="4046538"/>
          <p14:tracePt t="42008" x="2794000" y="4046538"/>
          <p14:tracePt t="42009" x="2778125" y="4046538"/>
          <p14:tracePt t="42010" x="2768600" y="4046538"/>
          <p14:tracePt t="42025" x="2625725" y="4029075"/>
          <p14:tracePt t="42026" x="2617788" y="4029075"/>
          <p14:tracePt t="42042" x="2449513" y="4021138"/>
          <p14:tracePt t="42058" x="2224088" y="4003675"/>
          <p14:tracePt t="42059" x="2198688" y="4003675"/>
          <p14:tracePt t="42060" x="2190750" y="4003675"/>
          <p14:tracePt t="42061" x="2181225" y="4003675"/>
          <p14:tracePt t="42063" x="2155825" y="3987800"/>
          <p14:tracePt t="42064" x="2147888" y="3987800"/>
          <p14:tracePt t="42065" x="2139950" y="3987800"/>
          <p14:tracePt t="42075" x="2038350" y="3970338"/>
          <p14:tracePt t="42076" x="2022475" y="3970338"/>
          <p14:tracePt t="42077" x="2014538" y="3970338"/>
          <p14:tracePt t="42078" x="1997075" y="3970338"/>
          <p14:tracePt t="42093" x="1938338" y="3944938"/>
          <p14:tracePt t="42094" x="1930400" y="3944938"/>
          <p14:tracePt t="42095" x="1930400" y="3937000"/>
          <p14:tracePt t="42096" x="1912938" y="3937000"/>
          <p14:tracePt t="42160" x="1912938" y="3929063"/>
          <p14:tracePt t="42164" x="1912938" y="3919538"/>
          <p14:tracePt t="42175" x="1905000" y="3894138"/>
          <p14:tracePt t="42193" x="1871663" y="3852863"/>
          <p14:tracePt t="42194" x="1862138" y="3844925"/>
          <p14:tracePt t="42209" x="1846263" y="3802063"/>
          <p14:tracePt t="42225" x="1803400" y="3760788"/>
          <p14:tracePt t="42242" x="1779588" y="3727450"/>
          <p14:tracePt t="42243" x="1779588" y="3717925"/>
          <p14:tracePt t="42259" x="1770063" y="3694113"/>
          <p14:tracePt t="42276" x="1770063" y="3684588"/>
          <p14:tracePt t="42292" x="1770063" y="3668713"/>
          <p14:tracePt t="42309" x="1787525" y="3643313"/>
          <p14:tracePt t="42326" x="1795463" y="3600450"/>
          <p14:tracePt t="42327" x="1795463" y="3592513"/>
          <p14:tracePt t="42342" x="1812925" y="3551238"/>
          <p14:tracePt t="42359" x="1838325" y="3517900"/>
          <p14:tracePt t="42359" x="1838325" y="3508375"/>
          <p14:tracePt t="42376" x="1838325" y="3500438"/>
          <p14:tracePt t="42393" x="1846263" y="3500438"/>
          <p14:tracePt t="42516" x="1828800" y="3500438"/>
          <p14:tracePt t="42860" x="1838325" y="3500438"/>
          <p14:tracePt t="42864" x="1846263" y="3500438"/>
          <p14:tracePt t="42877" x="1887538" y="3500438"/>
          <p14:tracePt t="42893" x="1971675" y="3482975"/>
          <p14:tracePt t="42909" x="2106613" y="3482975"/>
          <p14:tracePt t="42926" x="2298700" y="3482975"/>
          <p14:tracePt t="42943" x="2517775" y="3500438"/>
          <p14:tracePt t="42944" x="2559050" y="3500438"/>
          <p14:tracePt t="42945" x="2566988" y="3500438"/>
          <p14:tracePt t="42948" x="2592388" y="3500438"/>
          <p14:tracePt t="42949" x="2625725" y="3508375"/>
          <p14:tracePt t="42950" x="2635250" y="3508375"/>
          <p14:tracePt t="42951" x="2643188" y="3508375"/>
          <p14:tracePt t="42952" x="2668588" y="3508375"/>
          <p14:tracePt t="42960" x="2735263" y="3525838"/>
          <p14:tracePt t="42961" x="2778125" y="3525838"/>
          <p14:tracePt t="42962" x="2794000" y="3525838"/>
          <p14:tracePt t="42966" x="2844800" y="3525838"/>
          <p14:tracePt t="42967" x="2852738" y="3525838"/>
          <p14:tracePt t="42968" x="2860675" y="3525838"/>
          <p14:tracePt t="42976" x="2962275" y="3525838"/>
          <p14:tracePt t="42977" x="2978150" y="3533775"/>
          <p14:tracePt t="42978" x="2987675" y="3533775"/>
          <p14:tracePt t="42993" x="3154363" y="3525838"/>
          <p14:tracePt t="42994" x="3197225" y="3525838"/>
          <p14:tracePt t="42995" x="3213100" y="3525838"/>
          <p14:tracePt t="42996" x="3222625" y="3525838"/>
          <p14:tracePt t="43010" x="3348038" y="3525838"/>
          <p14:tracePt t="43011" x="3381375" y="3517900"/>
          <p14:tracePt t="43026" x="3490913" y="3500438"/>
          <p14:tracePt t="43027" x="3516313" y="3500438"/>
          <p14:tracePt t="43042" x="3600450" y="3482975"/>
          <p14:tracePt t="43043" x="3608388" y="3482975"/>
          <p14:tracePt t="43060" x="3675063" y="3467100"/>
          <p14:tracePt t="43076" x="3733800" y="3459163"/>
          <p14:tracePt t="43093" x="3784600" y="3441700"/>
          <p14:tracePt t="43094" x="3800475" y="3441700"/>
          <p14:tracePt t="43095" x="3810000" y="3441700"/>
          <p14:tracePt t="43110" x="3859213" y="3433763"/>
          <p14:tracePt t="43127" x="3927475" y="3433763"/>
          <p14:tracePt t="43143" x="3994150" y="3424238"/>
          <p14:tracePt t="43160" x="4103688" y="3424238"/>
          <p14:tracePt t="43161" x="4119563" y="3424238"/>
          <p14:tracePt t="43177" x="4221163" y="3424238"/>
          <p14:tracePt t="43178" x="4246563" y="3424238"/>
          <p14:tracePt t="43193" x="4313238" y="3424238"/>
          <p14:tracePt t="43194" x="4329113" y="3424238"/>
          <p14:tracePt t="43210" x="4397375" y="3441700"/>
          <p14:tracePt t="43227" x="4430713" y="3441700"/>
          <p14:tracePt t="43243" x="4446588" y="3441700"/>
          <p14:tracePt t="43260" x="4471988" y="3441700"/>
          <p14:tracePt t="43277" x="4489450" y="3441700"/>
          <p14:tracePt t="43277" x="4497388" y="3441700"/>
          <p14:tracePt t="43293" x="4522788" y="3441700"/>
          <p14:tracePt t="43310" x="4530725" y="3441700"/>
          <p14:tracePt t="44596" x="4514850" y="3441700"/>
          <p14:tracePt t="44597" x="4505325" y="3441700"/>
          <p14:tracePt t="44600" x="4489450" y="3441700"/>
          <p14:tracePt t="44601" x="4471988" y="3441700"/>
          <p14:tracePt t="44602" x="4464050" y="3441700"/>
          <p14:tracePt t="44611" x="4364038" y="3433763"/>
          <p14:tracePt t="44612" x="4305300" y="3433763"/>
          <p14:tracePt t="44613" x="4287838" y="3433763"/>
          <p14:tracePt t="44614" x="4279900" y="3433763"/>
          <p14:tracePt t="44616" x="4237038" y="3433763"/>
          <p14:tracePt t="44617" x="4203700" y="3433763"/>
          <p14:tracePt t="44628" x="4002088" y="3416300"/>
          <p14:tracePt t="44644" x="3608388" y="3382963"/>
          <p14:tracePt t="44661" x="3130550" y="3332163"/>
          <p14:tracePt t="44662" x="3046413" y="3316288"/>
          <p14:tracePt t="44663" x="3028950" y="3316288"/>
          <p14:tracePt t="44678" x="2660650" y="3273425"/>
          <p14:tracePt t="44679" x="2576513" y="3265488"/>
          <p14:tracePt t="44680" x="2559050" y="3265488"/>
          <p14:tracePt t="44682" x="2525713" y="3265488"/>
          <p14:tracePt t="44683" x="2474913" y="3257550"/>
          <p14:tracePt t="44684" x="2441575" y="3257550"/>
          <p14:tracePt t="44694" x="2249488" y="3222625"/>
          <p14:tracePt t="44711" x="1905000" y="3181350"/>
          <p14:tracePt t="44712" x="1854200" y="3181350"/>
          <p14:tracePt t="44728" x="1720850" y="3173413"/>
          <p14:tracePt t="44744" x="1662113" y="3163888"/>
          <p14:tracePt t="44959" x="1652588" y="3148013"/>
          <p14:tracePt t="44961" x="1644650" y="3148013"/>
          <p14:tracePt t="44964" x="1644650" y="3140075"/>
          <p14:tracePt t="44965" x="1636713" y="3140075"/>
          <p14:tracePt t="44977" x="1611313" y="3130550"/>
          <p14:tracePt t="44979" x="1593850" y="3130550"/>
          <p14:tracePt t="44995" x="1560513" y="3122613"/>
          <p14:tracePt t="44996" x="1552575" y="3122613"/>
          <p14:tracePt t="45011" x="1527175" y="3105150"/>
          <p14:tracePt t="45012" x="1527175" y="3097213"/>
          <p14:tracePt t="45028" x="1519238" y="3097213"/>
          <p14:tracePt t="45188" x="1535113" y="3097213"/>
          <p14:tracePt t="45189" x="1544638" y="3089275"/>
          <p14:tracePt t="45190" x="1552575" y="3089275"/>
          <p14:tracePt t="45194" x="1560513" y="3089275"/>
          <p14:tracePt t="45197" x="1577975" y="3089275"/>
          <p14:tracePt t="45212" x="1627188" y="3089275"/>
          <p14:tracePt t="45228" x="1711325" y="3081338"/>
          <p14:tracePt t="45229" x="1728788" y="3081338"/>
          <p14:tracePt t="45245" x="1838325" y="3081338"/>
          <p14:tracePt t="45246" x="1871663" y="3089275"/>
          <p14:tracePt t="45261" x="1979613" y="3105150"/>
          <p14:tracePt t="45262" x="2005013" y="3105150"/>
          <p14:tracePt t="45263" x="2014538" y="3105150"/>
          <p14:tracePt t="45264" x="2022475" y="3105150"/>
          <p14:tracePt t="45266" x="2038350" y="3105150"/>
          <p14:tracePt t="45266" x="2047875" y="3105150"/>
          <p14:tracePt t="45278" x="2132013" y="3114675"/>
          <p14:tracePt t="45279" x="2147888" y="3114675"/>
          <p14:tracePt t="45295" x="2273300" y="3122613"/>
          <p14:tracePt t="45296" x="2298700" y="3122613"/>
          <p14:tracePt t="45297" x="2308225" y="3122613"/>
          <p14:tracePt t="45311" x="2416175" y="3122613"/>
          <p14:tracePt t="45312" x="2425700" y="3122613"/>
          <p14:tracePt t="45314" x="2433638" y="3122613"/>
          <p14:tracePt t="45317" x="2466975" y="3122613"/>
          <p14:tracePt t="45318" x="2474913" y="3122613"/>
          <p14:tracePt t="45319" x="2484438" y="3122613"/>
          <p14:tracePt t="45328" x="2551113" y="3122613"/>
          <p14:tracePt t="45345" x="2651125" y="3122613"/>
          <p14:tracePt t="45346" x="2676525" y="3122613"/>
          <p14:tracePt t="45361" x="2760663" y="3122613"/>
          <p14:tracePt t="45362" x="2768600" y="3122613"/>
          <p14:tracePt t="45363" x="2778125" y="3122613"/>
          <p14:tracePt t="45378" x="2836863" y="3122613"/>
          <p14:tracePt t="45395" x="2860675" y="3122613"/>
          <p14:tracePt t="46867" x="2860675" y="3130550"/>
          <p14:tracePt t="46878" x="2860675" y="3148013"/>
          <p14:tracePt t="46894" x="2860675" y="3155950"/>
          <p14:tracePt t="46897" x="2852738" y="3155950"/>
          <p14:tracePt t="46913" x="2836863" y="3163888"/>
          <p14:tracePt t="46930" x="2836863" y="3189288"/>
          <p14:tracePt t="46947" x="2844800" y="3240088"/>
          <p14:tracePt t="46948" x="2844800" y="3248025"/>
          <p14:tracePt t="46963" x="2860675" y="3298825"/>
          <p14:tracePt t="46979" x="2895600" y="3365500"/>
          <p14:tracePt t="46980" x="2895600" y="3375025"/>
          <p14:tracePt t="46996" x="2919413" y="3424238"/>
          <p14:tracePt t="46996" x="2919413" y="3441700"/>
          <p14:tracePt t="47013" x="2919413" y="3508375"/>
          <p14:tracePt t="47013" x="2911475" y="3533775"/>
          <p14:tracePt t="47029" x="2895600" y="3617913"/>
          <p14:tracePt t="47030" x="2895600" y="3625850"/>
          <p14:tracePt t="47032" x="2895600" y="3651250"/>
          <p14:tracePt t="47033" x="2878138" y="3651250"/>
          <p14:tracePt t="47034" x="2878138" y="3659188"/>
          <p14:tracePt t="47046" x="2870200" y="3717925"/>
          <p14:tracePt t="47047" x="2870200" y="3743325"/>
          <p14:tracePt t="47063" x="2827338" y="3819525"/>
          <p14:tracePt t="47063" x="2819400" y="3827463"/>
          <p14:tracePt t="47079" x="2778125" y="3886200"/>
          <p14:tracePt t="47080" x="2768600" y="3903663"/>
          <p14:tracePt t="47096" x="2727325" y="3944938"/>
          <p14:tracePt t="47097" x="2709863" y="3952875"/>
          <p14:tracePt t="47113" x="2684463" y="3995738"/>
          <p14:tracePt t="47130" x="2651125" y="4029075"/>
          <p14:tracePt t="47146" x="2625725" y="4054475"/>
          <p14:tracePt t="47147" x="2617788" y="4071938"/>
          <p14:tracePt t="47148" x="2617788" y="4079875"/>
          <p14:tracePt t="47163" x="2576513" y="4130675"/>
          <p14:tracePt t="47164" x="2566988" y="4154488"/>
          <p14:tracePt t="47165" x="2566988" y="4164013"/>
          <p14:tracePt t="47166" x="2543175" y="4171950"/>
          <p14:tracePt t="47168" x="2533650" y="4197350"/>
          <p14:tracePt t="47169" x="2525713" y="4205288"/>
          <p14:tracePt t="47170" x="2517775" y="4222750"/>
          <p14:tracePt t="47180" x="2416175" y="4330700"/>
          <p14:tracePt t="47181" x="2390775" y="4373563"/>
          <p14:tracePt t="47196" x="2232025" y="4532313"/>
          <p14:tracePt t="47197" x="2206625" y="4549775"/>
          <p14:tracePt t="47213" x="2073275" y="4700588"/>
          <p14:tracePt t="47230" x="1897063" y="4851400"/>
          <p14:tracePt t="47231" x="1862138" y="4884738"/>
          <p14:tracePt t="47232" x="1854200" y="4894263"/>
          <p14:tracePt t="47233" x="1846263" y="4910138"/>
          <p14:tracePt t="47246" x="1720850" y="5011738"/>
          <p14:tracePt t="47248" x="1685925" y="5045075"/>
          <p14:tracePt t="47249" x="1685925" y="5053013"/>
          <p14:tracePt t="47250" x="1677988" y="5060950"/>
          <p14:tracePt t="47253" x="1652588" y="5078413"/>
          <p14:tracePt t="47254" x="1644650" y="5095875"/>
          <p14:tracePt t="47255" x="1636713" y="5103813"/>
          <p14:tracePt t="47255" x="1619250" y="5119688"/>
          <p14:tracePt t="47263" x="1577975" y="5145088"/>
          <p14:tracePt t="47280" x="1450975" y="5287963"/>
          <p14:tracePt t="47296" x="1368425" y="5380038"/>
          <p14:tracePt t="47297" x="1368425" y="5389563"/>
          <p14:tracePt t="47298" x="1358900" y="5389563"/>
          <p14:tracePt t="47299" x="1358900" y="5397500"/>
          <p14:tracePt t="47301" x="1350963" y="5397500"/>
          <p14:tracePt t="47302" x="1350963" y="5414963"/>
          <p14:tracePt t="47313" x="1317625" y="5438775"/>
          <p14:tracePt t="47330" x="1300163" y="5481638"/>
          <p14:tracePt t="47428" x="1300163" y="5497513"/>
          <p14:tracePt t="47433" x="1300163" y="5507038"/>
          <p14:tracePt t="47447" x="1300163" y="5514975"/>
          <p14:tracePt t="47448" x="1300163" y="5522913"/>
          <p14:tracePt t="47463" x="1309688" y="5548313"/>
          <p14:tracePt t="47481" x="1325563" y="5565775"/>
          <p14:tracePt t="47482" x="1325563" y="5581650"/>
          <p14:tracePt t="47497" x="1343025" y="5607050"/>
          <p14:tracePt t="47498" x="1343025" y="5624513"/>
          <p14:tracePt t="47513" x="1350963" y="5632450"/>
          <p14:tracePt t="47530" x="1350963" y="5640388"/>
          <p14:tracePt t="47547" x="1350963" y="5649913"/>
          <p14:tracePt t="47573" x="1368425" y="5649913"/>
          <p14:tracePt t="47592" x="1376363" y="5649913"/>
          <p14:tracePt t="47605" x="1384300" y="5649913"/>
          <p14:tracePt t="47613" x="1392238" y="5649913"/>
          <p14:tracePt t="47630" x="1417638" y="5649913"/>
          <p14:tracePt t="47647" x="1493838" y="5640388"/>
          <p14:tracePt t="47648" x="1501775" y="5624513"/>
          <p14:tracePt t="47663" x="1585913" y="5614988"/>
          <p14:tracePt t="47680" x="1711325" y="5599113"/>
          <p14:tracePt t="47681" x="1728788" y="5599113"/>
          <p14:tracePt t="47682" x="1744663" y="5581650"/>
          <p14:tracePt t="47683" x="1754188" y="5581650"/>
          <p14:tracePt t="47697" x="1854200" y="5573713"/>
          <p14:tracePt t="47698" x="1887538" y="5565775"/>
          <p14:tracePt t="47699" x="1897063" y="5565775"/>
          <p14:tracePt t="47700" x="1912938" y="5565775"/>
          <p14:tracePt t="47713" x="2038350" y="5540375"/>
          <p14:tracePt t="47714" x="2047875" y="5532438"/>
          <p14:tracePt t="47715" x="2063750" y="5532438"/>
          <p14:tracePt t="47716" x="2081213" y="5532438"/>
          <p14:tracePt t="47718" x="2097088" y="5532438"/>
          <p14:tracePt t="47719" x="2106613" y="5532438"/>
          <p14:tracePt t="47730" x="2214563" y="5497513"/>
          <p14:tracePt t="47731" x="2232025" y="5489575"/>
          <p14:tracePt t="47746" x="2374900" y="5456238"/>
          <p14:tracePt t="47748" x="2400300" y="5448300"/>
          <p14:tracePt t="47763" x="2508250" y="5414963"/>
          <p14:tracePt t="47764" x="2517775" y="5414963"/>
          <p14:tracePt t="47765" x="2517775" y="5405438"/>
          <p14:tracePt t="47780" x="2609850" y="5389563"/>
          <p14:tracePt t="47797" x="2727325" y="5346700"/>
          <p14:tracePt t="47814" x="2878138" y="5287963"/>
          <p14:tracePt t="47830" x="3013075" y="5221288"/>
          <p14:tracePt t="47831" x="3028950" y="5203825"/>
          <p14:tracePt t="47847" x="3130550" y="5154613"/>
          <p14:tracePt t="47864" x="3189288" y="5119688"/>
          <p14:tracePt t="47865" x="3197225" y="5111750"/>
          <p14:tracePt t="47881" x="3213100" y="5111750"/>
          <p14:tracePt t="48166" x="3205163" y="5111750"/>
          <p14:tracePt t="48170" x="3197225" y="5111750"/>
          <p14:tracePt t="48182" x="3171825" y="5119688"/>
          <p14:tracePt t="48184" x="3163888" y="5129213"/>
          <p14:tracePt t="48184" x="3154363" y="5129213"/>
          <p14:tracePt t="48198" x="3130550" y="5137150"/>
          <p14:tracePt t="48199" x="3121025" y="5137150"/>
          <p14:tracePt t="48214" x="3087688" y="5162550"/>
          <p14:tracePt t="48215" x="3079750" y="5162550"/>
          <p14:tracePt t="48231" x="3062288" y="5170488"/>
          <p14:tracePt t="48232" x="3046413" y="5170488"/>
          <p14:tracePt t="48248" x="3021013" y="5178425"/>
          <p14:tracePt t="48264" x="2962275" y="5187950"/>
          <p14:tracePt t="48281" x="2911475" y="5213350"/>
          <p14:tracePt t="48282" x="2895600" y="5221288"/>
          <p14:tracePt t="48297" x="2827338" y="5246688"/>
          <p14:tracePt t="48298" x="2811463" y="5254625"/>
          <p14:tracePt t="48299" x="2794000" y="5254625"/>
          <p14:tracePt t="48300" x="2786063" y="5254625"/>
          <p14:tracePt t="48314" x="2668588" y="5272088"/>
          <p14:tracePt t="48315" x="2643188" y="5272088"/>
          <p14:tracePt t="48331" x="2474913" y="5272088"/>
          <p14:tracePt t="48332" x="2441575" y="5272088"/>
          <p14:tracePt t="48347" x="2282825" y="5272088"/>
          <p14:tracePt t="48348" x="2239963" y="5272088"/>
          <p14:tracePt t="48349" x="2232025" y="5272088"/>
          <p14:tracePt t="48350" x="2224088" y="5272088"/>
          <p14:tracePt t="48352" x="2198688" y="5272088"/>
          <p14:tracePt t="48353" x="2181225" y="5272088"/>
          <p14:tracePt t="48354" x="2165350" y="5272088"/>
          <p14:tracePt t="48364" x="2063750" y="5272088"/>
          <p14:tracePt t="48365" x="2030413" y="5262563"/>
          <p14:tracePt t="48381" x="1862138" y="5262563"/>
          <p14:tracePt t="48382" x="1828800" y="5246688"/>
          <p14:tracePt t="48383" x="1820863" y="5246688"/>
          <p14:tracePt t="48397" x="1695450" y="5246688"/>
          <p14:tracePt t="48398" x="1677988" y="5246688"/>
          <p14:tracePt t="48414" x="1552575" y="5254625"/>
          <p14:tracePt t="48430" x="1435100" y="5262563"/>
          <p14:tracePt t="48432" x="1409700" y="5272088"/>
          <p14:tracePt t="48433" x="1401763" y="5272088"/>
          <p14:tracePt t="48447" x="1317625" y="5295900"/>
          <p14:tracePt t="48448" x="1309688" y="5295900"/>
          <p14:tracePt t="48449" x="1300163" y="5295900"/>
          <p14:tracePt t="48464" x="1225550" y="5305425"/>
          <p14:tracePt t="48481" x="1192213" y="5305425"/>
          <p14:tracePt t="48627" x="1174750" y="5305425"/>
          <p14:tracePt t="48627" x="1157288" y="5305425"/>
          <p14:tracePt t="48630" x="1149350" y="5305425"/>
          <p14:tracePt t="48632" x="1141413" y="5305425"/>
          <p14:tracePt t="48633" x="1133475" y="5305425"/>
          <p14:tracePt t="48634" x="1116013" y="5305425"/>
          <p14:tracePt t="48648" x="1049338" y="5313363"/>
          <p14:tracePt t="48649" x="1031875" y="5313363"/>
          <p14:tracePt t="48664" x="947738" y="5313363"/>
          <p14:tracePt t="48681" x="881063" y="5313363"/>
          <p14:tracePt t="48682" x="855663" y="5313363"/>
          <p14:tracePt t="48697" x="781050" y="5305425"/>
          <p14:tracePt t="48698" x="771525" y="5305425"/>
          <p14:tracePt t="48714" x="738188" y="5287963"/>
          <p14:tracePt t="48799" x="730250" y="5287963"/>
          <p14:tracePt t="48803" x="722313" y="5287963"/>
          <p14:tracePt t="48815" x="679450" y="5295900"/>
          <p14:tracePt t="48817" x="654050" y="5305425"/>
          <p14:tracePt t="48832" x="628650" y="5305425"/>
          <p14:tracePt t="48848" x="587375" y="5313363"/>
          <p14:tracePt t="48849" x="569913" y="5330825"/>
          <p14:tracePt t="48864" x="546100" y="5330825"/>
          <p14:tracePt t="48865" x="520700" y="5330825"/>
          <p14:tracePt t="48881" x="477838" y="5330825"/>
          <p14:tracePt t="48882" x="469900" y="5330825"/>
          <p14:tracePt t="48898" x="436563" y="5330825"/>
          <p14:tracePt t="48899" x="428625" y="5330825"/>
          <p14:tracePt t="48915" x="419100" y="5330825"/>
          <p14:tracePt t="48931" x="403225" y="5338763"/>
          <p14:tracePt t="48948" x="385763" y="5338763"/>
          <p14:tracePt t="49026" x="385763" y="5330825"/>
          <p14:tracePt t="49028" x="385763" y="5321300"/>
          <p14:tracePt t="49032" x="385763" y="5313363"/>
          <p14:tracePt t="49036" x="403225" y="5287963"/>
          <p14:tracePt t="49048" x="411163" y="5246688"/>
          <p14:tracePt t="49049" x="411163" y="5229225"/>
          <p14:tracePt t="49065" x="419100" y="5187950"/>
          <p14:tracePt t="49066" x="428625" y="5178425"/>
          <p14:tracePt t="49067" x="428625" y="5162550"/>
          <p14:tracePt t="49082" x="452438" y="5111750"/>
          <p14:tracePt t="49098" x="503238" y="5060950"/>
          <p14:tracePt t="49099" x="511175" y="5037138"/>
          <p14:tracePt t="49115" x="579438" y="4978400"/>
          <p14:tracePt t="49116" x="595313" y="4953000"/>
          <p14:tracePt t="49117" x="612775" y="4953000"/>
          <p14:tracePt t="49118" x="612775" y="4943475"/>
          <p14:tracePt t="49131" x="663575" y="4894263"/>
          <p14:tracePt t="49132" x="671513" y="4868863"/>
          <p14:tracePt t="49148" x="712788" y="4810125"/>
          <p14:tracePt t="49164" x="755650" y="4743450"/>
          <p14:tracePt t="49165" x="763588" y="4743450"/>
          <p14:tracePt t="49166" x="763588" y="4733925"/>
          <p14:tracePt t="49181" x="796925" y="4718050"/>
          <p14:tracePt t="49182" x="804863" y="4700588"/>
          <p14:tracePt t="49198" x="822325" y="4692650"/>
          <p14:tracePt t="51092" x="822325" y="4700588"/>
          <p14:tracePt t="51095" x="822325" y="4708525"/>
          <p14:tracePt t="51100" x="822325" y="4718050"/>
          <p14:tracePt t="51116" x="822325" y="4784725"/>
          <p14:tracePt t="51133" x="822325" y="4835525"/>
          <p14:tracePt t="51134" x="814388" y="4843463"/>
          <p14:tracePt t="51135" x="814388" y="4851400"/>
          <p14:tracePt t="51150" x="796925" y="4927600"/>
          <p14:tracePt t="51166" x="763588" y="5037138"/>
          <p14:tracePt t="51183" x="730250" y="5129213"/>
          <p14:tracePt t="51183" x="722313" y="5137150"/>
          <p14:tracePt t="51200" x="696913" y="5203825"/>
          <p14:tracePt t="51216" x="654050" y="5254625"/>
          <p14:tracePt t="51218" x="646113" y="5262563"/>
          <p14:tracePt t="51219" x="646113" y="5272088"/>
          <p14:tracePt t="51233" x="612775" y="5305425"/>
          <p14:tracePt t="51234" x="612775" y="5313363"/>
          <p14:tracePt t="51249" x="595313" y="5346700"/>
          <p14:tracePt t="51250" x="595313" y="5356225"/>
          <p14:tracePt t="51266" x="595313" y="5380038"/>
          <p14:tracePt t="51283" x="587375" y="5389563"/>
          <p14:tracePt t="51300" x="569913" y="5414963"/>
          <p14:tracePt t="51323" x="579438" y="5414963"/>
          <p14:tracePt t="51365" x="587375" y="5414963"/>
          <p14:tracePt t="51373" x="587375" y="5422900"/>
          <p14:tracePt t="51383" x="587375" y="5430838"/>
          <p14:tracePt t="51400" x="587375" y="5464175"/>
          <p14:tracePt t="51401" x="587375" y="5473700"/>
          <p14:tracePt t="51417" x="587375" y="5497513"/>
          <p14:tracePt t="51418" x="587375" y="5507038"/>
          <p14:tracePt t="51433" x="587375" y="5522913"/>
          <p14:tracePt t="51450" x="587375" y="5540375"/>
          <p14:tracePt t="51466" x="587375" y="5548313"/>
          <p14:tracePt t="51483" x="587375" y="5556250"/>
          <p14:tracePt t="51500" x="587375" y="5565775"/>
          <p14:tracePt t="51517" x="587375" y="5581650"/>
          <p14:tracePt t="51869" x="587375" y="5591175"/>
          <p14:tracePt t="52143" x="569913" y="5591175"/>
          <p14:tracePt t="52170" x="579438" y="5591175"/>
          <p14:tracePt t="52175" x="587375" y="5591175"/>
          <p14:tracePt t="52176" x="612775" y="5591175"/>
          <p14:tracePt t="52184" x="638175" y="5581650"/>
          <p14:tracePt t="52185" x="654050" y="5581650"/>
          <p14:tracePt t="52201" x="712788" y="5565775"/>
          <p14:tracePt t="52202" x="738188" y="5565775"/>
          <p14:tracePt t="52217" x="804863" y="5540375"/>
          <p14:tracePt t="52218" x="822325" y="5532438"/>
          <p14:tracePt t="52219" x="830263" y="5532438"/>
          <p14:tracePt t="52234" x="922338" y="5514975"/>
          <p14:tracePt t="52251" x="1031875" y="5497513"/>
          <p14:tracePt t="52251" x="1049338" y="5497513"/>
          <p14:tracePt t="52267" x="1123950" y="5481638"/>
          <p14:tracePt t="52284" x="1174750" y="5481638"/>
          <p14:tracePt t="52300" x="1200150" y="5473700"/>
          <p14:tracePt t="52349" x="1208088" y="5473700"/>
          <p14:tracePt t="52354" x="1216025" y="5473700"/>
          <p14:tracePt t="52367" x="1292225" y="5473700"/>
          <p14:tracePt t="52384" x="1450975" y="5507038"/>
          <p14:tracePt t="52385" x="1476375" y="5514975"/>
          <p14:tracePt t="52386" x="1493838" y="5514975"/>
          <p14:tracePt t="52388" x="1501775" y="5522913"/>
          <p14:tracePt t="52389" x="1535113" y="5522913"/>
          <p14:tracePt t="52390" x="1544638" y="5522913"/>
          <p14:tracePt t="52400" x="1644650" y="5548313"/>
          <p14:tracePt t="52402" x="1685925" y="5556250"/>
          <p14:tracePt t="52403" x="1703388" y="5556250"/>
          <p14:tracePt t="52405" x="1711325" y="5556250"/>
          <p14:tracePt t="52406" x="1728788" y="5565775"/>
          <p14:tracePt t="52417" x="1846263" y="5599113"/>
          <p14:tracePt t="52418" x="1887538" y="5607050"/>
          <p14:tracePt t="52419" x="1897063" y="5607050"/>
          <p14:tracePt t="52434" x="2038350" y="5640388"/>
          <p14:tracePt t="52451" x="2165350" y="5673725"/>
          <p14:tracePt t="52452" x="2181225" y="5683250"/>
          <p14:tracePt t="52467" x="2232025" y="5683250"/>
          <p14:tracePt t="52484" x="2257425" y="5691188"/>
          <p14:tracePt t="52501" x="2265363" y="5691188"/>
          <p14:tracePt t="52517" x="2290763" y="5691188"/>
          <p14:tracePt t="52534" x="2308225" y="5691188"/>
          <p14:tracePt t="52551" x="2341563" y="5691188"/>
          <p14:tracePt t="52568" x="2374900" y="5691188"/>
          <p14:tracePt t="52569" x="2382838" y="5691188"/>
          <p14:tracePt t="52584" x="2390775" y="5691188"/>
          <p14:tracePt t="53095" x="2416175" y="5691188"/>
          <p14:tracePt t="53099" x="2441575" y="5683250"/>
          <p14:tracePt t="53100" x="2459038" y="5683250"/>
          <p14:tracePt t="53105" x="2500313" y="5665788"/>
          <p14:tracePt t="53118" x="2584450" y="5657850"/>
          <p14:tracePt t="53119" x="2609850" y="5657850"/>
          <p14:tracePt t="53120" x="2625725" y="5657850"/>
          <p14:tracePt t="53135" x="2752725" y="5649913"/>
          <p14:tracePt t="53136" x="2778125" y="5640388"/>
          <p14:tracePt t="53137" x="2794000" y="5640388"/>
          <p14:tracePt t="53138" x="2811463" y="5640388"/>
          <p14:tracePt t="53152" x="2936875" y="5640388"/>
          <p14:tracePt t="53152" x="2970213" y="5640388"/>
          <p14:tracePt t="53168" x="3095625" y="5640388"/>
          <p14:tracePt t="53185" x="3197225" y="5640388"/>
          <p14:tracePt t="53186" x="3213100" y="5640388"/>
          <p14:tracePt t="53201" x="3255963" y="5640388"/>
          <p14:tracePt t="53201" x="3263900" y="5640388"/>
          <p14:tracePt t="53218" x="3281363" y="5640388"/>
          <p14:tracePt t="53234" x="3306763" y="5640388"/>
          <p14:tracePt t="53251" x="3314700" y="5640388"/>
          <p14:tracePt t="53268" x="3322638" y="5624513"/>
          <p14:tracePt t="53424" x="3340100" y="5624513"/>
          <p14:tracePt t="53430" x="3355975" y="5624513"/>
          <p14:tracePt t="53431" x="3365500" y="5614988"/>
          <p14:tracePt t="53437" x="3381375" y="5614988"/>
          <p14:tracePt t="53439" x="3406775" y="5607050"/>
          <p14:tracePt t="53440" x="3424238" y="5607050"/>
          <p14:tracePt t="53451" x="3482975" y="5581650"/>
          <p14:tracePt t="53468" x="3616325" y="5565775"/>
          <p14:tracePt t="53485" x="3800475" y="5540375"/>
          <p14:tracePt t="53501" x="3943350" y="5532438"/>
          <p14:tracePt t="53502" x="3968750" y="5532438"/>
          <p14:tracePt t="53504" x="3976688" y="5532438"/>
          <p14:tracePt t="53518" x="4035425" y="5532438"/>
          <p14:tracePt t="53535" x="4078288" y="5532438"/>
          <p14:tracePt t="54031" x="4094163" y="5532438"/>
          <p14:tracePt t="54035" x="4111625" y="5532438"/>
          <p14:tracePt t="54038" x="4119563" y="5532438"/>
          <p14:tracePt t="54039" x="4152900" y="5532438"/>
          <p14:tracePt t="54040" x="4162425" y="5532438"/>
          <p14:tracePt t="54043" x="4187825" y="5532438"/>
          <p14:tracePt t="54044" x="4195763" y="5532438"/>
          <p14:tracePt t="54052" x="4246563" y="5540375"/>
          <p14:tracePt t="54053" x="4279900" y="5540375"/>
          <p14:tracePt t="54054" x="4287838" y="5540375"/>
          <p14:tracePt t="54069" x="4430713" y="5540375"/>
          <p14:tracePt t="54070" x="4456113" y="5540375"/>
          <p14:tracePt t="54085" x="4622800" y="5548313"/>
          <p14:tracePt t="54086" x="4657725" y="5548313"/>
          <p14:tracePt t="54087" x="4665663" y="5548313"/>
          <p14:tracePt t="54088" x="4681538" y="5548313"/>
          <p14:tracePt t="54102" x="4816475" y="5548313"/>
          <p14:tracePt t="54118" x="4992688" y="5540375"/>
          <p14:tracePt t="54119" x="5000625" y="5540375"/>
          <p14:tracePt t="54120" x="5018088" y="5540375"/>
          <p14:tracePt t="54136" x="5102225" y="5540375"/>
          <p14:tracePt t="54136" x="5110163" y="5540375"/>
          <p14:tracePt t="54152" x="5118100" y="5540375"/>
          <p14:tracePt t="54349" x="5118100" y="5532438"/>
          <p14:tracePt t="54503" x="5118100" y="5540375"/>
          <p14:tracePt t="54517" x="5118100" y="5548313"/>
          <p14:tracePt t="54526" x="5127625" y="5548313"/>
          <p14:tracePt t="54536" x="5143500" y="5548313"/>
          <p14:tracePt t="54537" x="5143500" y="5556250"/>
          <p14:tracePt t="54552" x="5194300" y="5565775"/>
          <p14:tracePt t="54553" x="5202238" y="5565775"/>
          <p14:tracePt t="54554" x="5210175" y="5565775"/>
          <p14:tracePt t="54569" x="5268913" y="5581650"/>
          <p14:tracePt t="54570" x="5278438" y="5581650"/>
          <p14:tracePt t="54586" x="5327650" y="5581650"/>
          <p14:tracePt t="54602" x="5362575" y="5581650"/>
          <p14:tracePt t="54603" x="5370513" y="5581650"/>
          <p14:tracePt t="54619" x="5395913" y="5591175"/>
          <p14:tracePt t="54636" x="5403850" y="5591175"/>
          <p14:tracePt t="54653" x="5421313" y="5591175"/>
          <p14:tracePt t="54670" x="5445125" y="5591175"/>
          <p14:tracePt t="54671" x="5454650" y="5591175"/>
          <p14:tracePt t="54686" x="5480050" y="5581650"/>
          <p14:tracePt t="54687" x="5487988" y="5581650"/>
          <p14:tracePt t="54703" x="5521325" y="5581650"/>
          <p14:tracePt t="54719" x="5562600" y="5581650"/>
          <p14:tracePt t="54736" x="5572125" y="5591175"/>
          <p14:tracePt t="54752" x="5588000" y="5591175"/>
          <p14:tracePt t="54769" x="5605463" y="5591175"/>
          <p14:tracePt t="54822" x="5613400" y="5591175"/>
          <p14:tracePt t="54828" x="5621338" y="5591175"/>
          <p14:tracePt t="54836" x="5630863" y="5591175"/>
          <p14:tracePt t="54853" x="5664200" y="5591175"/>
          <p14:tracePt t="54870" x="5715000" y="5581650"/>
          <p14:tracePt t="54871" x="5730875" y="5573713"/>
          <p14:tracePt t="54872" x="5738813" y="5573713"/>
          <p14:tracePt t="54886" x="5789613" y="5565775"/>
          <p14:tracePt t="54903" x="5873750" y="5556250"/>
          <p14:tracePt t="54904" x="5899150" y="5556250"/>
          <p14:tracePt t="54920" x="5999163" y="5540375"/>
          <p14:tracePt t="54936" x="6124575" y="5540375"/>
          <p14:tracePt t="54937" x="6159500" y="5532438"/>
          <p14:tracePt t="54953" x="6251575" y="5532438"/>
          <p14:tracePt t="54970" x="6326188" y="5522913"/>
          <p14:tracePt t="54987" x="6369050" y="5514975"/>
          <p14:tracePt t="55003" x="6384925" y="5514975"/>
          <p14:tracePt t="55240" x="6384925" y="5522913"/>
          <p14:tracePt t="55251" x="6384925" y="5540375"/>
          <p14:tracePt t="55267" x="6402388" y="5548313"/>
          <p14:tracePt t="55364" x="6402388" y="5556250"/>
          <p14:tracePt t="55380" x="6402388" y="5565775"/>
          <p14:tracePt t="55396" x="6402388" y="5581650"/>
          <p14:tracePt t="55404" x="6410325" y="5581650"/>
          <p14:tracePt t="55405" x="6410325" y="5591175"/>
          <p14:tracePt t="55420" x="6427788" y="5607050"/>
          <p14:tracePt t="55421" x="6443663" y="5624513"/>
          <p14:tracePt t="55436" x="6461125" y="5640388"/>
          <p14:tracePt t="55437" x="6469063" y="5640388"/>
          <p14:tracePt t="55453" x="6494463" y="5665788"/>
          <p14:tracePt t="55454" x="6502400" y="5665788"/>
          <p14:tracePt t="55470" x="6527800" y="5673725"/>
          <p14:tracePt t="55487" x="6570663" y="5673725"/>
          <p14:tracePt t="55488" x="6578600" y="5673725"/>
          <p14:tracePt t="55489" x="6586538" y="5673725"/>
          <p14:tracePt t="55503" x="6629400" y="5673725"/>
          <p14:tracePt t="55520" x="6696075" y="5665788"/>
          <p14:tracePt t="55537" x="6754813" y="5657850"/>
          <p14:tracePt t="55553" x="6829425" y="5640388"/>
          <p14:tracePt t="55554" x="6846888" y="5640388"/>
          <p14:tracePt t="55570" x="6923088" y="5624513"/>
          <p14:tracePt t="55571" x="6931025" y="5614988"/>
          <p14:tracePt t="55587" x="6989763" y="5607050"/>
          <p14:tracePt t="55603" x="7031038" y="5607050"/>
          <p14:tracePt t="55604" x="7040563" y="5607050"/>
          <p14:tracePt t="55620" x="7073900" y="5607050"/>
          <p14:tracePt t="55637" x="7073900" y="5599113"/>
          <p14:tracePt t="55957" x="7081838" y="5599113"/>
          <p14:tracePt t="55960" x="7115175" y="5599113"/>
          <p14:tracePt t="55962" x="7123113" y="5599113"/>
          <p14:tracePt t="55967" x="7140575" y="5599113"/>
          <p14:tracePt t="55968" x="7165975" y="5599113"/>
          <p14:tracePt t="55972" x="7181850" y="5599113"/>
          <p14:tracePt t="55987" x="7250113" y="5581650"/>
          <p14:tracePt t="55988" x="7265988" y="5581650"/>
          <p14:tracePt t="56004" x="7342188" y="5581650"/>
          <p14:tracePt t="56005" x="7367588" y="5581650"/>
          <p14:tracePt t="56021" x="7416800" y="5581650"/>
          <p14:tracePt t="56022" x="7426325" y="5581650"/>
          <p14:tracePt t="56037" x="7451725" y="5581650"/>
          <p14:tracePt t="56038" x="7459663" y="5581650"/>
          <p14:tracePt t="56054" x="7467600" y="5581650"/>
          <p14:tracePt t="56238" x="7475538" y="5581650"/>
          <p14:tracePt t="56240" x="7493000" y="5573713"/>
          <p14:tracePt t="56254" x="7534275" y="5573713"/>
          <p14:tracePt t="56255" x="7543800" y="5565775"/>
          <p14:tracePt t="56270" x="7585075" y="5556250"/>
          <p14:tracePt t="56288" x="7618413" y="5540375"/>
          <p14:tracePt t="56289" x="7618413" y="5532438"/>
          <p14:tracePt t="56304" x="7627938" y="5532438"/>
          <p14:tracePt t="56408" x="7627938" y="5540375"/>
          <p14:tracePt t="56423" x="7618413" y="5540375"/>
          <p14:tracePt t="56449" x="7618413" y="5548313"/>
          <p14:tracePt t="56484" x="7610475" y="5548313"/>
          <p14:tracePt t="56488" x="7610475" y="5556250"/>
          <p14:tracePt t="56492" x="7602538" y="5556250"/>
          <p14:tracePt t="56504" x="7559675" y="5591175"/>
          <p14:tracePt t="56505" x="7534275" y="5591175"/>
          <p14:tracePt t="56521" x="7451725" y="5632450"/>
          <p14:tracePt t="56522" x="7434263" y="5640388"/>
          <p14:tracePt t="56537" x="7342188" y="5683250"/>
          <p14:tracePt t="56554" x="7158038" y="5732463"/>
          <p14:tracePt t="56555" x="7148513" y="5749925"/>
          <p14:tracePt t="56556" x="7140575" y="5749925"/>
          <p14:tracePt t="56571" x="6981825" y="5775325"/>
          <p14:tracePt t="56572" x="6946900" y="5775325"/>
          <p14:tracePt t="56587" x="6780213" y="5808663"/>
          <p14:tracePt t="56588" x="6770688" y="5808663"/>
          <p14:tracePt t="56589" x="6754813" y="5808663"/>
          <p14:tracePt t="56590" x="6737350" y="5808663"/>
          <p14:tracePt t="56592" x="6729413" y="5808663"/>
          <p14:tracePt t="56593" x="6711950" y="5808663"/>
          <p14:tracePt t="56594" x="6688138" y="5816600"/>
          <p14:tracePt t="56604" x="6594475" y="5834063"/>
          <p14:tracePt t="56605" x="6561138" y="5834063"/>
          <p14:tracePt t="56621" x="6384925" y="5849938"/>
          <p14:tracePt t="56622" x="6351588" y="5859463"/>
          <p14:tracePt t="56623" x="6335713" y="5859463"/>
          <p14:tracePt t="56625" x="6318250" y="5859463"/>
          <p14:tracePt t="56626" x="6300788" y="5859463"/>
          <p14:tracePt t="56627" x="6292850" y="5875338"/>
          <p14:tracePt t="56628" x="6267450" y="5875338"/>
          <p14:tracePt t="56637" x="6175375" y="5884863"/>
          <p14:tracePt t="56638" x="6142038" y="5892800"/>
          <p14:tracePt t="56639" x="6134100" y="5892800"/>
          <p14:tracePt t="56640" x="6124575" y="5892800"/>
          <p14:tracePt t="56642" x="6108700" y="5892800"/>
          <p14:tracePt t="56643" x="6091238" y="5900738"/>
          <p14:tracePt t="56644" x="6067425" y="5900738"/>
          <p14:tracePt t="56654" x="5973763" y="5918200"/>
          <p14:tracePt t="56655" x="5932488" y="5918200"/>
          <p14:tracePt t="56671" x="5756275" y="5934075"/>
          <p14:tracePt t="56672" x="5715000" y="5934075"/>
          <p14:tracePt t="56687" x="5538788" y="5943600"/>
          <p14:tracePt t="56688" x="5513388" y="5943600"/>
          <p14:tracePt t="56689" x="5503863" y="5943600"/>
          <p14:tracePt t="56691" x="5495925" y="5943600"/>
          <p14:tracePt t="56693" x="5454650" y="5959475"/>
          <p14:tracePt t="56694" x="5437188" y="5959475"/>
          <p14:tracePt t="56695" x="5421313" y="5959475"/>
          <p14:tracePt t="56704" x="5337175" y="5969000"/>
          <p14:tracePt t="56721" x="5102225" y="5969000"/>
          <p14:tracePt t="56722" x="5076825" y="5976938"/>
          <p14:tracePt t="56737" x="4867275" y="5976938"/>
          <p14:tracePt t="56738" x="4833938" y="5976938"/>
          <p14:tracePt t="56739" x="4808538" y="5984875"/>
          <p14:tracePt t="56740" x="4799013" y="5984875"/>
          <p14:tracePt t="56754" x="4556125" y="6002338"/>
          <p14:tracePt t="56755" x="4530725" y="6010275"/>
          <p14:tracePt t="56771" x="4246563" y="6010275"/>
          <p14:tracePt t="56772" x="4178300" y="6010275"/>
          <p14:tracePt t="56788" x="3868738" y="6018213"/>
          <p14:tracePt t="56804" x="3498850" y="6043613"/>
          <p14:tracePt t="56821" x="3154363" y="6061075"/>
          <p14:tracePt t="56822" x="3087688" y="6061075"/>
          <p14:tracePt t="56838" x="2827338" y="6069013"/>
          <p14:tracePt t="56854" x="2533650" y="6086475"/>
          <p14:tracePt t="56855" x="2517775" y="6094413"/>
          <p14:tracePt t="56856" x="2492375" y="6094413"/>
          <p14:tracePt t="56857" x="2474913" y="6094413"/>
          <p14:tracePt t="56859" x="2459038" y="6094413"/>
          <p14:tracePt t="56860" x="2433638" y="6094413"/>
          <p14:tracePt t="56861" x="2408238" y="6094413"/>
          <p14:tracePt t="56862" x="2400300" y="6094413"/>
          <p14:tracePt t="56871" x="2282825" y="6094413"/>
          <p14:tracePt t="56872" x="2232025" y="6094413"/>
          <p14:tracePt t="56873" x="2224088" y="6094413"/>
          <p14:tracePt t="56875" x="2198688" y="6094413"/>
          <p14:tracePt t="56876" x="2165350" y="6094413"/>
          <p14:tracePt t="56877" x="2147888" y="6094413"/>
          <p14:tracePt t="56878" x="2139950" y="6094413"/>
          <p14:tracePt t="56879" x="2114550" y="6102350"/>
          <p14:tracePt t="56888" x="1997075" y="6102350"/>
          <p14:tracePt t="56889" x="1938338" y="6102350"/>
          <p14:tracePt t="56904" x="1695450" y="6110288"/>
          <p14:tracePt t="56921" x="1427163" y="6110288"/>
          <p14:tracePt t="56922" x="1401763" y="6110288"/>
          <p14:tracePt t="56923" x="1392238" y="6110288"/>
          <p14:tracePt t="56925" x="1368425" y="6110288"/>
          <p14:tracePt t="56926" x="1350963" y="6110288"/>
          <p14:tracePt t="56927" x="1343025" y="6110288"/>
          <p14:tracePt t="56938" x="1225550" y="6110288"/>
          <p14:tracePt t="56939" x="1192213" y="6102350"/>
          <p14:tracePt t="56954" x="1031875" y="6086475"/>
          <p14:tracePt t="56955" x="1006475" y="6086475"/>
          <p14:tracePt t="56956" x="990600" y="6086475"/>
          <p14:tracePt t="56971" x="881063" y="6069013"/>
          <p14:tracePt t="56988" x="781050" y="6069013"/>
          <p14:tracePt t="56989" x="763588" y="6061075"/>
          <p14:tracePt t="56990" x="755650" y="6061075"/>
          <p14:tracePt t="57005" x="712788" y="6061075"/>
          <p14:tracePt t="57006" x="696913" y="6061075"/>
          <p14:tracePt t="57021" x="671513" y="6061075"/>
          <p14:tracePt t="57038" x="646113" y="6061075"/>
          <p14:tracePt t="57064" x="638175" y="6061075"/>
          <p14:tracePt t="57072" x="628650" y="6061075"/>
          <p14:tracePt t="57088" x="595313" y="6061075"/>
          <p14:tracePt t="57105" x="528638" y="6069013"/>
          <p14:tracePt t="57106" x="511175" y="6069013"/>
          <p14:tracePt t="57121" x="436563" y="6086475"/>
          <p14:tracePt t="57122" x="419100" y="6086475"/>
          <p14:tracePt t="57138" x="311150" y="6086475"/>
          <p14:tracePt t="57139" x="293688" y="6086475"/>
          <p14:tracePt t="57155" x="227013" y="6086475"/>
          <p14:tracePt t="57171" x="168275" y="6094413"/>
          <p14:tracePt t="57172" x="142875" y="6094413"/>
          <p14:tracePt t="57188" x="134938" y="6102350"/>
          <p14:tracePt t="57205" x="109538" y="6102350"/>
          <p14:tracePt t="57222" x="100013" y="6110288"/>
          <p14:tracePt t="57238" x="84138" y="6127750"/>
          <p14:tracePt t="57331" x="84138" y="6135688"/>
          <p14:tracePt t="57355" x="66675" y="6135688"/>
          <p14:tracePt t="57727" x="76200" y="6145213"/>
          <p14:tracePt t="57733" x="84138" y="6153150"/>
          <p14:tracePt t="57738" x="92075" y="6169025"/>
          <p14:tracePt t="57755" x="117475" y="6178550"/>
          <p14:tracePt t="57772" x="125413" y="6186488"/>
          <p14:tracePt t="57773" x="134938" y="6186488"/>
          <p14:tracePt t="57788" x="176213" y="6194425"/>
          <p14:tracePt t="57789" x="193675" y="6194425"/>
          <p14:tracePt t="57805" x="234950" y="6194425"/>
          <p14:tracePt t="57806" x="252413" y="6194425"/>
          <p14:tracePt t="57822" x="334963" y="6194425"/>
          <p14:tracePt t="57838" x="503238" y="6219825"/>
          <p14:tracePt t="57855" x="679450" y="6237288"/>
          <p14:tracePt t="57856" x="712788" y="6237288"/>
          <p14:tracePt t="57872" x="889000" y="6237288"/>
          <p14:tracePt t="57873" x="931863" y="6237288"/>
          <p14:tracePt t="57889" x="1123950" y="6237288"/>
          <p14:tracePt t="57905" x="1309688" y="6237288"/>
          <p14:tracePt t="57922" x="1476375" y="6227763"/>
          <p14:tracePt t="57923" x="1501775" y="6227763"/>
          <p14:tracePt t="57939" x="1593850" y="6211888"/>
          <p14:tracePt t="57939" x="1619250" y="6211888"/>
          <p14:tracePt t="57955" x="1703388" y="6203950"/>
          <p14:tracePt t="57956" x="1711325" y="6203950"/>
          <p14:tracePt t="57957" x="1720850" y="6203950"/>
          <p14:tracePt t="57972" x="1787525" y="6194425"/>
          <p14:tracePt t="57973" x="1795463" y="6194425"/>
          <p14:tracePt t="57989" x="1828800" y="6186488"/>
          <p14:tracePt t="57990" x="1838325" y="6186488"/>
          <p14:tracePt t="57991" x="1846263" y="6186488"/>
          <p14:tracePt t="58005" x="1871663" y="6169025"/>
          <p14:tracePt t="58006" x="1879600" y="6169025"/>
          <p14:tracePt t="58022" x="1920875" y="6169025"/>
          <p14:tracePt t="58039" x="1955800" y="6161088"/>
          <p14:tracePt t="58039" x="1963738" y="6161088"/>
          <p14:tracePt t="58055" x="1971675" y="6161088"/>
          <p14:tracePt t="58072" x="1997075" y="6161088"/>
          <p14:tracePt t="58088" x="2005013" y="6161088"/>
          <p14:tracePt t="58106" x="2014538" y="6161088"/>
          <p14:tracePt t="58122" x="2047875" y="6153150"/>
          <p14:tracePt t="58139" x="2089150" y="6153150"/>
          <p14:tracePt t="58140" x="2097088" y="6145213"/>
          <p14:tracePt t="58156" x="2173288" y="6145213"/>
          <p14:tracePt t="58157" x="2190750" y="6145213"/>
          <p14:tracePt t="58158" x="2206625" y="6145213"/>
          <p14:tracePt t="58159" x="2214563" y="6145213"/>
          <p14:tracePt t="58172" x="2298700" y="6145213"/>
          <p14:tracePt t="58173" x="2316163" y="6145213"/>
          <p14:tracePt t="58174" x="2332038" y="6145213"/>
          <p14:tracePt t="58189" x="2466975" y="6145213"/>
          <p14:tracePt t="58206" x="2643188" y="6153150"/>
          <p14:tracePt t="58207" x="2676525" y="6153150"/>
          <p14:tracePt t="58208" x="2684463" y="6153150"/>
          <p14:tracePt t="58209" x="2693988" y="6169025"/>
          <p14:tracePt t="58211" x="2709863" y="6169025"/>
          <p14:tracePt t="58212" x="2719388" y="6169025"/>
          <p14:tracePt t="58222" x="2794000" y="6178550"/>
          <p14:tracePt t="58223" x="2801938" y="6178550"/>
          <p14:tracePt t="58224" x="2811463" y="6178550"/>
          <p14:tracePt t="58239" x="2878138" y="6186488"/>
          <p14:tracePt t="58240" x="2886075" y="6186488"/>
          <p14:tracePt t="58255" x="2895600" y="6186488"/>
          <p14:tracePt t="58373" x="2895600" y="6194425"/>
          <p14:tracePt t="58434" x="2903538" y="6194425"/>
          <p14:tracePt t="58441" x="2919413" y="6194425"/>
          <p14:tracePt t="58447" x="2919413" y="6211888"/>
          <p14:tracePt t="58457" x="2928938" y="6211888"/>
          <p14:tracePt t="58473" x="2936875" y="6211888"/>
          <p14:tracePt t="58489" x="2970213" y="6211888"/>
          <p14:tracePt t="58506" x="3013075" y="6219825"/>
          <p14:tracePt t="58507" x="3021013" y="6219825"/>
          <p14:tracePt t="58522" x="3071813" y="6227763"/>
          <p14:tracePt t="58539" x="3146425" y="6227763"/>
          <p14:tracePt t="58540" x="3171825" y="6227763"/>
          <p14:tracePt t="58541" x="3171825" y="6237288"/>
          <p14:tracePt t="58556" x="3222625" y="6237288"/>
          <p14:tracePt t="58573" x="3281363" y="6237288"/>
          <p14:tracePt t="58574" x="3297238" y="6237288"/>
          <p14:tracePt t="58589" x="3340100" y="6237288"/>
          <p14:tracePt t="58590" x="3348038" y="6237288"/>
          <p14:tracePt t="58606" x="3398838" y="6253163"/>
          <p14:tracePt t="58623" x="3432175" y="6253163"/>
          <p14:tracePt t="58624" x="3440113" y="6253163"/>
          <p14:tracePt t="58639" x="3482975" y="6253163"/>
          <p14:tracePt t="58655" x="3532188" y="6253163"/>
          <p14:tracePt t="58672" x="3565525" y="6245225"/>
          <p14:tracePt t="58689" x="3608388" y="6245225"/>
          <p14:tracePt t="58690" x="3616325" y="6245225"/>
          <p14:tracePt t="58706" x="3641725" y="6237288"/>
          <p14:tracePt t="58707" x="3649663" y="6237288"/>
          <p14:tracePt t="58723" x="3675063" y="6237288"/>
          <p14:tracePt t="58723" x="3683000" y="6237288"/>
          <p14:tracePt t="58739" x="3725863" y="6237288"/>
          <p14:tracePt t="58756" x="3741738" y="6237288"/>
          <p14:tracePt t="58757" x="3759200" y="6237288"/>
          <p14:tracePt t="58779" x="3767138" y="6237288"/>
          <p14:tracePt t="58845" x="3767138" y="6227763"/>
          <p14:tracePt t="58851" x="3776663" y="6227763"/>
          <p14:tracePt t="58962" x="3784600" y="6227763"/>
          <p14:tracePt t="58964" x="3784600" y="6211888"/>
          <p14:tracePt t="58987" x="3800475" y="6211888"/>
          <p14:tracePt t="58991" x="3800475" y="6203950"/>
        </p14:tracePtLst>
      </p14:laserTrace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826262-F4FF-CDF3-F780-E933ED3043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501" b="2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C2366F-2ADD-BA85-4B11-B289B8371E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54" b="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1854E91-2D3A-408D-807C-38225ABE99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81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74"/>
    </mc:Choice>
    <mc:Fallback xmlns="">
      <p:transition spd="slow" advTm="70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0F37354-5917-4D4D-AA44-BAE9F8CCC97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35"/>
    </mc:Choice>
    <mc:Fallback xmlns="">
      <p:transition spd="slow" advTm="7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</p:bldLst>
  </p:timing>
  <p:extLst>
    <p:ext uri="{3A86A75C-4F4B-4683-9AE1-C65F6400EC91}">
      <p14:laserTraceLst xmlns:p14="http://schemas.microsoft.com/office/powerpoint/2010/main">
        <p14:tracePtLst>
          <p14:tracePt t="4594" x="9170988" y="3962400"/>
          <p14:tracePt t="4641" x="9145588" y="3987800"/>
          <p14:tracePt t="4748" x="9170988" y="3962400"/>
          <p14:tracePt t="4749" x="9178925" y="3944938"/>
          <p14:tracePt t="4765" x="9339263" y="3811588"/>
          <p14:tracePt t="4767" x="9364663" y="3794125"/>
          <p14:tracePt t="4768" x="9364663" y="3776663"/>
          <p14:tracePt t="4769" x="9380538" y="3768725"/>
          <p14:tracePt t="4808" x="9574213" y="3382963"/>
          <p14:tracePt t="4827" x="9632950" y="3081338"/>
          <p14:tracePt t="4828" x="9632950" y="3022600"/>
          <p14:tracePt t="4844" x="9674225" y="2786063"/>
          <p14:tracePt t="4845" x="9683750" y="2744788"/>
          <p14:tracePt t="4846" x="9683750" y="2727325"/>
          <p14:tracePt t="4847" x="9683750" y="2711450"/>
          <p14:tracePt t="4849" x="9691688" y="2686050"/>
          <p14:tracePt t="4850" x="9691688" y="2660650"/>
          <p14:tracePt t="4851" x="9691688" y="2644775"/>
          <p14:tracePt t="4860" x="9691688" y="2535238"/>
          <p14:tracePt t="4877" x="9691688" y="2208213"/>
          <p14:tracePt t="4894" x="9632950" y="1879600"/>
          <p14:tracePt t="4895" x="9625013" y="1820863"/>
          <p14:tracePt t="4911" x="9574213" y="1468438"/>
          <p14:tracePt t="4911" x="9574213" y="1419225"/>
          <p14:tracePt t="4912" x="9574213" y="1401763"/>
          <p14:tracePt t="4914" x="9574213" y="1368425"/>
          <p14:tracePt t="4915" x="9566275" y="1335088"/>
          <p14:tracePt t="4917" x="9566275" y="1276350"/>
          <p14:tracePt t="4918" x="9566275" y="1217613"/>
          <p14:tracePt t="4927" x="9540875" y="982663"/>
          <p14:tracePt t="4928" x="9540875" y="906463"/>
          <p14:tracePt t="4929" x="9540875" y="881063"/>
          <p14:tracePt t="4944" x="9507538" y="477838"/>
          <p14:tracePt t="4945" x="9507538" y="395288"/>
          <p14:tracePt t="4946" x="9507538" y="360363"/>
          <p14:tracePt t="4949" x="9498013" y="276225"/>
          <p14:tracePt t="4950" x="9498013" y="242888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9969</TotalTime>
  <Words>1604</Words>
  <Application>Microsoft Office PowerPoint</Application>
  <PresentationFormat>Widescreen</PresentationFormat>
  <Paragraphs>226</Paragraphs>
  <Slides>32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Office Theme</vt:lpstr>
      <vt:lpstr>Ders 10</vt:lpstr>
      <vt:lpstr>sevin</vt:lpstr>
      <vt:lpstr>PowerPoint Presentation</vt:lpstr>
      <vt:lpstr>PowerPoint Presentation</vt:lpstr>
      <vt:lpstr>PowerPoint Presentation</vt:lpstr>
      <vt:lpstr>PowerPoint Presentation</vt:lpstr>
      <vt:lpstr>İstiyorum: I want </vt:lpstr>
      <vt:lpstr>Gelecek Zaman: Future tense </vt:lpstr>
      <vt:lpstr>Ne zaman: When?</vt:lpstr>
      <vt:lpstr>Kaç para?  (How much is it?)</vt:lpstr>
      <vt:lpstr>Kaç para?  (How much is it?)</vt:lpstr>
      <vt:lpstr>PowerPoint Presentation</vt:lpstr>
      <vt:lpstr>PowerPoint Presentation</vt:lpstr>
      <vt:lpstr>PowerPoint Presentation</vt:lpstr>
      <vt:lpstr>PowerPoint Presentation</vt:lpstr>
      <vt:lpstr>makas</vt:lpstr>
      <vt:lpstr>makas</vt:lpstr>
      <vt:lpstr>PowerPoint Presentation</vt:lpstr>
      <vt:lpstr>Who – simple past? Who geçmiş zaman</vt:lpstr>
      <vt:lpstr>PowerPoint Presentation</vt:lpstr>
      <vt:lpstr>PowerPoint Presentation</vt:lpstr>
      <vt:lpstr>Anlamak: to understand</vt:lpstr>
      <vt:lpstr>Beni: me </vt:lpstr>
      <vt:lpstr>Beni: me </vt:lpstr>
      <vt:lpstr>PowerPoint Presentation</vt:lpstr>
      <vt:lpstr>PowerPoint Presentation</vt:lpstr>
      <vt:lpstr>PowerPoint Presentation</vt:lpstr>
      <vt:lpstr>PowerPoint Presentation</vt:lpstr>
      <vt:lpstr>Bu adam: this man</vt:lpstr>
      <vt:lpstr>KARINCA iLE ÇEKiRGE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42</cp:revision>
  <dcterms:created xsi:type="dcterms:W3CDTF">2020-11-14T16:38:38Z</dcterms:created>
  <dcterms:modified xsi:type="dcterms:W3CDTF">2023-12-09T13:43:13Z</dcterms:modified>
</cp:coreProperties>
</file>