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2" r:id="rId2"/>
    <p:sldId id="418" r:id="rId3"/>
    <p:sldId id="419" r:id="rId4"/>
    <p:sldId id="420" r:id="rId5"/>
    <p:sldId id="422" r:id="rId6"/>
    <p:sldId id="265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  <p14:sldId id="418"/>
            <p14:sldId id="419"/>
            <p14:sldId id="420"/>
            <p14:sldId id="422"/>
            <p14:sldId id="265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FCD"/>
    <a:srgbClr val="B10FA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87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25.Temmuz.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1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38" y="7969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2DC16B-6B4D-BC81-5F56-0CCAEE58A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846" y="-24371"/>
            <a:ext cx="5933307" cy="2438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" y="2196035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6"/>
    </mc:Choice>
    <mc:Fallback xmlns="">
      <p:transition spd="slow" advTm="1031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2295-CD66-DADE-E466-D446E3249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11" y="618530"/>
            <a:ext cx="10515600" cy="71909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>
                <a:highlight>
                  <a:srgbClr val="FFFF00"/>
                </a:highlight>
              </a:rPr>
              <a:t>Yazın ne yaptın? </a:t>
            </a:r>
            <a:r>
              <a:rPr lang="tr-TR" dirty="0"/>
              <a:t>– </a:t>
            </a:r>
            <a:r>
              <a:rPr lang="tr-TR" sz="4000" dirty="0" err="1"/>
              <a:t>What</a:t>
            </a:r>
            <a:r>
              <a:rPr lang="tr-TR" sz="4000" dirty="0"/>
              <a:t> </a:t>
            </a:r>
            <a:r>
              <a:rPr lang="tr-TR" sz="4000" dirty="0" err="1"/>
              <a:t>did</a:t>
            </a:r>
            <a:r>
              <a:rPr lang="tr-TR" sz="4000" dirty="0"/>
              <a:t> </a:t>
            </a:r>
            <a:r>
              <a:rPr lang="tr-TR" sz="4000" dirty="0" err="1"/>
              <a:t>you</a:t>
            </a:r>
            <a:r>
              <a:rPr lang="tr-TR" sz="4000" dirty="0"/>
              <a:t> do in </a:t>
            </a:r>
            <a:r>
              <a:rPr lang="tr-TR" sz="4000" dirty="0" err="1"/>
              <a:t>Summer</a:t>
            </a:r>
            <a:r>
              <a:rPr lang="tr-TR" sz="4000" dirty="0"/>
              <a:t>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0AABC-BE1B-BF1B-672D-8C24CAD49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11" y="1357269"/>
            <a:ext cx="899998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r>
              <a:rPr lang="tr-TR" sz="9600" dirty="0"/>
              <a:t>Yaz: </a:t>
            </a:r>
            <a:r>
              <a:rPr lang="tr-TR" sz="9600" dirty="0" err="1"/>
              <a:t>summer</a:t>
            </a:r>
            <a:r>
              <a:rPr lang="tr-TR" sz="9600" dirty="0"/>
              <a:t>, </a:t>
            </a:r>
            <a:r>
              <a:rPr lang="tr-TR" sz="9600" dirty="0" err="1"/>
              <a:t>write</a:t>
            </a:r>
            <a:endParaRPr lang="tr-TR" sz="9600" dirty="0"/>
          </a:p>
          <a:p>
            <a:r>
              <a:rPr lang="tr-TR" sz="9600" b="1" dirty="0"/>
              <a:t>Sinemaya 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b="1" dirty="0"/>
              <a:t>. 		</a:t>
            </a:r>
            <a:r>
              <a:rPr lang="tr-TR" sz="9600" dirty="0"/>
              <a:t>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the </a:t>
            </a:r>
            <a:r>
              <a:rPr lang="tr-TR" sz="9600" dirty="0" err="1"/>
              <a:t>movieteater</a:t>
            </a:r>
            <a:r>
              <a:rPr lang="tr-TR" sz="9600" dirty="0"/>
              <a:t>.</a:t>
            </a:r>
          </a:p>
          <a:p>
            <a:r>
              <a:rPr lang="tr-TR" sz="9600" b="1" dirty="0"/>
              <a:t>Müzeye 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dirty="0"/>
              <a:t>. 		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the </a:t>
            </a:r>
            <a:r>
              <a:rPr lang="tr-TR" sz="9600" dirty="0" err="1"/>
              <a:t>musuem</a:t>
            </a:r>
            <a:r>
              <a:rPr lang="tr-TR" sz="9600" dirty="0"/>
              <a:t>. </a:t>
            </a:r>
          </a:p>
          <a:p>
            <a:r>
              <a:rPr lang="tr-TR" sz="9600" b="1" dirty="0"/>
              <a:t>Pikniğe</a:t>
            </a:r>
            <a:r>
              <a:rPr lang="tr-TR" sz="9600" dirty="0"/>
              <a:t> 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dirty="0"/>
              <a:t>. 		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a </a:t>
            </a:r>
            <a:r>
              <a:rPr lang="tr-TR" sz="9600" dirty="0" err="1"/>
              <a:t>picnic</a:t>
            </a:r>
            <a:r>
              <a:rPr lang="tr-TR" sz="9600" dirty="0"/>
              <a:t>. </a:t>
            </a:r>
          </a:p>
          <a:p>
            <a:r>
              <a:rPr lang="tr-TR" sz="9600" b="1" dirty="0"/>
              <a:t>Lokantaya</a:t>
            </a:r>
            <a:r>
              <a:rPr lang="tr-TR" sz="9600" dirty="0"/>
              <a:t> 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dirty="0"/>
              <a:t>. 		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the </a:t>
            </a:r>
            <a:r>
              <a:rPr lang="tr-TR" sz="9600" dirty="0" err="1"/>
              <a:t>restaurant</a:t>
            </a:r>
            <a:r>
              <a:rPr lang="tr-TR" sz="9600" dirty="0"/>
              <a:t>. </a:t>
            </a:r>
          </a:p>
          <a:p>
            <a:r>
              <a:rPr lang="tr-TR" sz="9600" b="1" dirty="0"/>
              <a:t>Festivale</a:t>
            </a:r>
            <a:r>
              <a:rPr lang="tr-TR" sz="9600" dirty="0"/>
              <a:t> 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dirty="0"/>
              <a:t>. 		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the festival.</a:t>
            </a:r>
          </a:p>
          <a:p>
            <a:r>
              <a:rPr lang="tr-TR" sz="9600" b="1" dirty="0"/>
              <a:t>Su parkına</a:t>
            </a:r>
            <a:r>
              <a:rPr lang="tr-TR" sz="9600" dirty="0"/>
              <a:t>		</a:t>
            </a:r>
            <a:r>
              <a:rPr lang="tr-TR" sz="9600" b="1" dirty="0">
                <a:solidFill>
                  <a:srgbClr val="FF0000"/>
                </a:solidFill>
              </a:rPr>
              <a:t>gittim</a:t>
            </a:r>
            <a:r>
              <a:rPr lang="tr-TR" sz="9600" dirty="0"/>
              <a:t>. 		I </a:t>
            </a:r>
            <a:r>
              <a:rPr lang="tr-TR" sz="9600" dirty="0" err="1"/>
              <a:t>went</a:t>
            </a:r>
            <a:r>
              <a:rPr lang="tr-TR" sz="9600" dirty="0"/>
              <a:t> </a:t>
            </a:r>
            <a:r>
              <a:rPr lang="tr-TR" sz="9600" dirty="0" err="1"/>
              <a:t>to</a:t>
            </a:r>
            <a:r>
              <a:rPr lang="tr-TR" sz="9600" dirty="0"/>
              <a:t> the </a:t>
            </a:r>
            <a:r>
              <a:rPr lang="tr-TR" sz="9600" dirty="0" err="1"/>
              <a:t>aqua</a:t>
            </a:r>
            <a:r>
              <a:rPr lang="tr-TR" sz="9600" dirty="0"/>
              <a:t> park. </a:t>
            </a:r>
          </a:p>
          <a:p>
            <a:r>
              <a:rPr lang="tr-TR" sz="9600" b="1" dirty="0"/>
              <a:t>Kitap</a:t>
            </a:r>
            <a:r>
              <a:rPr lang="tr-TR" sz="9600" dirty="0"/>
              <a:t> 		</a:t>
            </a:r>
            <a:r>
              <a:rPr lang="tr-TR" sz="9600" b="1" dirty="0">
                <a:solidFill>
                  <a:srgbClr val="FF0000"/>
                </a:solidFill>
              </a:rPr>
              <a:t>okudum</a:t>
            </a:r>
            <a:r>
              <a:rPr lang="tr-TR" sz="9600" dirty="0"/>
              <a:t>.  	I </a:t>
            </a:r>
            <a:r>
              <a:rPr lang="tr-TR" sz="9600" dirty="0" err="1"/>
              <a:t>read</a:t>
            </a:r>
            <a:r>
              <a:rPr lang="tr-TR" sz="9600" dirty="0"/>
              <a:t> </a:t>
            </a:r>
            <a:r>
              <a:rPr lang="tr-TR" sz="9600" dirty="0" err="1"/>
              <a:t>book</a:t>
            </a:r>
            <a:r>
              <a:rPr lang="tr-TR" sz="9600" dirty="0"/>
              <a:t>. </a:t>
            </a:r>
          </a:p>
          <a:p>
            <a:r>
              <a:rPr lang="tr-TR" sz="9600" b="1" dirty="0"/>
              <a:t>Film</a:t>
            </a:r>
            <a:r>
              <a:rPr lang="tr-TR" sz="9600" dirty="0"/>
              <a:t> 			</a:t>
            </a:r>
            <a:r>
              <a:rPr lang="tr-TR" sz="9600" b="1" dirty="0">
                <a:solidFill>
                  <a:srgbClr val="FF0000"/>
                </a:solidFill>
              </a:rPr>
              <a:t>seyrettim</a:t>
            </a:r>
            <a:r>
              <a:rPr lang="tr-TR" sz="9600" dirty="0"/>
              <a:t>.	I </a:t>
            </a:r>
            <a:r>
              <a:rPr lang="tr-TR" sz="9600" dirty="0" err="1"/>
              <a:t>watched</a:t>
            </a:r>
            <a:r>
              <a:rPr lang="tr-TR" sz="9600" dirty="0"/>
              <a:t> the film. </a:t>
            </a:r>
          </a:p>
          <a:p>
            <a:r>
              <a:rPr lang="tr-TR" sz="9600" b="1" dirty="0" err="1"/>
              <a:t>Super</a:t>
            </a:r>
            <a:r>
              <a:rPr lang="tr-TR" sz="9600" b="1" dirty="0"/>
              <a:t> </a:t>
            </a:r>
            <a:r>
              <a:rPr lang="tr-TR" sz="9600" b="1" dirty="0" err="1"/>
              <a:t>Moria’yu</a:t>
            </a:r>
            <a:r>
              <a:rPr lang="tr-TR" sz="9600" dirty="0"/>
              <a:t> 	</a:t>
            </a:r>
            <a:r>
              <a:rPr lang="tr-TR" sz="9600" b="1" dirty="0">
                <a:solidFill>
                  <a:srgbClr val="FF0000"/>
                </a:solidFill>
              </a:rPr>
              <a:t>seyrettim</a:t>
            </a:r>
            <a:r>
              <a:rPr lang="tr-TR" sz="9600" dirty="0"/>
              <a:t>.	I </a:t>
            </a:r>
            <a:r>
              <a:rPr lang="tr-TR" sz="9600" dirty="0" err="1"/>
              <a:t>watched</a:t>
            </a:r>
            <a:r>
              <a:rPr lang="tr-TR" sz="9600" dirty="0"/>
              <a:t> </a:t>
            </a:r>
            <a:r>
              <a:rPr lang="tr-TR" sz="9600" dirty="0" err="1"/>
              <a:t>Super</a:t>
            </a:r>
            <a:r>
              <a:rPr lang="tr-TR" sz="9600" dirty="0"/>
              <a:t> Mario.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70EB3-3E7D-42E9-C6C4-4781A6BEE24A}"/>
              </a:ext>
            </a:extLst>
          </p:cNvPr>
          <p:cNvSpPr txBox="1"/>
          <p:nvPr/>
        </p:nvSpPr>
        <p:spPr>
          <a:xfrm>
            <a:off x="5073441" y="92075"/>
            <a:ext cx="708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highlight>
                  <a:srgbClr val="FF0000"/>
                </a:highlight>
                <a:latin typeface="Comic Sans MS" panose="030F0702030302020204" pitchFamily="66" charset="0"/>
              </a:rPr>
              <a:t>Lütfen defterinize yazın!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Please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write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in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your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notebook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!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4D042BE-10B9-EF83-E22B-A044DF9116B1}"/>
              </a:ext>
            </a:extLst>
          </p:cNvPr>
          <p:cNvSpPr/>
          <p:nvPr/>
        </p:nvSpPr>
        <p:spPr>
          <a:xfrm>
            <a:off x="8180152" y="1786126"/>
            <a:ext cx="4261225" cy="3493624"/>
          </a:xfrm>
          <a:prstGeom prst="wedgeRoundRectCallout">
            <a:avLst>
              <a:gd name="adj1" fmla="val -22910"/>
              <a:gd name="adj2" fmla="val 496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KELİMELER - </a:t>
            </a:r>
            <a:r>
              <a:rPr lang="tr-TR" sz="2800" dirty="0" err="1"/>
              <a:t>words</a:t>
            </a:r>
            <a:endParaRPr lang="tr-TR" sz="2800" dirty="0"/>
          </a:p>
          <a:p>
            <a:r>
              <a:rPr lang="tr-TR" sz="2800" dirty="0"/>
              <a:t>Sinema: </a:t>
            </a:r>
          </a:p>
          <a:p>
            <a:r>
              <a:rPr lang="tr-TR" sz="2800" dirty="0"/>
              <a:t>Müze:</a:t>
            </a:r>
          </a:p>
          <a:p>
            <a:r>
              <a:rPr lang="tr-TR" sz="2800" dirty="0"/>
              <a:t>Piknik:</a:t>
            </a:r>
          </a:p>
          <a:p>
            <a:r>
              <a:rPr lang="tr-TR" sz="2800" dirty="0"/>
              <a:t>Lokanta: </a:t>
            </a:r>
          </a:p>
          <a:p>
            <a:r>
              <a:rPr lang="tr-TR" sz="2800" dirty="0"/>
              <a:t>Kitap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139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6"/>
    </mc:Choice>
    <mc:Fallback xmlns="">
      <p:transition spd="slow" advTm="248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2295-CD66-DADE-E466-D446E3249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21" y="530928"/>
            <a:ext cx="11303000" cy="611868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b">
            <a:normAutofit/>
          </a:bodyPr>
          <a:lstStyle/>
          <a:p>
            <a:r>
              <a:rPr lang="tr-TR" sz="3600" dirty="0">
                <a:solidFill>
                  <a:schemeClr val="tx2"/>
                </a:solidFill>
              </a:rPr>
              <a:t>Yazın ne yaptın? – </a:t>
            </a:r>
            <a:r>
              <a:rPr lang="tr-TR" sz="3600" dirty="0" err="1">
                <a:solidFill>
                  <a:schemeClr val="tx2"/>
                </a:solidFill>
              </a:rPr>
              <a:t>What</a:t>
            </a:r>
            <a:r>
              <a:rPr lang="tr-TR" sz="3600" dirty="0">
                <a:solidFill>
                  <a:schemeClr val="tx2"/>
                </a:solidFill>
              </a:rPr>
              <a:t> </a:t>
            </a:r>
            <a:r>
              <a:rPr lang="tr-TR" sz="3600" dirty="0" err="1">
                <a:solidFill>
                  <a:schemeClr val="tx2"/>
                </a:solidFill>
              </a:rPr>
              <a:t>did</a:t>
            </a:r>
            <a:r>
              <a:rPr lang="tr-TR" sz="3600" dirty="0">
                <a:solidFill>
                  <a:schemeClr val="tx2"/>
                </a:solidFill>
              </a:rPr>
              <a:t> </a:t>
            </a:r>
            <a:r>
              <a:rPr lang="tr-TR" sz="3600" dirty="0" err="1">
                <a:solidFill>
                  <a:schemeClr val="tx2"/>
                </a:solidFill>
              </a:rPr>
              <a:t>you</a:t>
            </a:r>
            <a:r>
              <a:rPr lang="tr-TR" sz="3600" dirty="0">
                <a:solidFill>
                  <a:schemeClr val="tx2"/>
                </a:solidFill>
              </a:rPr>
              <a:t> do in </a:t>
            </a:r>
            <a:r>
              <a:rPr lang="tr-TR" sz="3600" dirty="0" err="1">
                <a:solidFill>
                  <a:schemeClr val="tx2"/>
                </a:solidFill>
              </a:rPr>
              <a:t>Summer</a:t>
            </a:r>
            <a:r>
              <a:rPr lang="tr-TR" sz="3600" dirty="0">
                <a:solidFill>
                  <a:schemeClr val="tx2"/>
                </a:solidFill>
              </a:rPr>
              <a:t>? 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6F8BE5-4669-CBEB-DD3D-62B9750FA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 l="1373" r="14503" b="1"/>
          <a:stretch/>
        </p:blipFill>
        <p:spPr>
          <a:xfrm>
            <a:off x="4479918" y="3256537"/>
            <a:ext cx="3517100" cy="3428991"/>
          </a:xfrm>
          <a:custGeom>
            <a:avLst/>
            <a:gdLst/>
            <a:ahLst/>
            <a:cxnLst/>
            <a:rect l="l" t="t" r="r" b="b"/>
            <a:pathLst>
              <a:path w="3517100" h="3429001">
                <a:moveTo>
                  <a:pt x="863409" y="0"/>
                </a:moveTo>
                <a:lnTo>
                  <a:pt x="2577823" y="0"/>
                </a:lnTo>
                <a:lnTo>
                  <a:pt x="2654761" y="40464"/>
                </a:lnTo>
                <a:cubicBezTo>
                  <a:pt x="2769701" y="106856"/>
                  <a:pt x="2851674" y="171706"/>
                  <a:pt x="2886685" y="209429"/>
                </a:cubicBezTo>
                <a:cubicBezTo>
                  <a:pt x="3396761" y="629252"/>
                  <a:pt x="3528939" y="1378028"/>
                  <a:pt x="3516291" y="1842060"/>
                </a:cubicBezTo>
                <a:cubicBezTo>
                  <a:pt x="3503644" y="2306094"/>
                  <a:pt x="3121427" y="2730754"/>
                  <a:pt x="2810796" y="2993628"/>
                </a:cubicBezTo>
                <a:cubicBezTo>
                  <a:pt x="2500166" y="3256503"/>
                  <a:pt x="2125710" y="3478673"/>
                  <a:pt x="1652508" y="3419310"/>
                </a:cubicBezTo>
                <a:cubicBezTo>
                  <a:pt x="1179306" y="3359947"/>
                  <a:pt x="619271" y="3225057"/>
                  <a:pt x="165033" y="2443638"/>
                </a:cubicBezTo>
                <a:cubicBezTo>
                  <a:pt x="124449" y="2266664"/>
                  <a:pt x="-29695" y="1952306"/>
                  <a:pt x="5064" y="1050858"/>
                </a:cubicBezTo>
                <a:cubicBezTo>
                  <a:pt x="80463" y="786073"/>
                  <a:pt x="195183" y="643480"/>
                  <a:pt x="258301" y="498260"/>
                </a:cubicBezTo>
                <a:cubicBezTo>
                  <a:pt x="435632" y="255621"/>
                  <a:pt x="602660" y="109127"/>
                  <a:pt x="830818" y="11497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5D5E66-C951-FC0D-093B-658ED190F5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</a:extLst>
          </a:blip>
          <a:srcRect l="1567" r="-2" b="-2"/>
          <a:stretch/>
        </p:blipFill>
        <p:spPr>
          <a:xfrm>
            <a:off x="4086906" y="1378729"/>
            <a:ext cx="3541196" cy="3411184"/>
          </a:xfrm>
          <a:custGeom>
            <a:avLst/>
            <a:gdLst/>
            <a:ahLst/>
            <a:cxnLst/>
            <a:rect l="l" t="t" r="r" b="b"/>
            <a:pathLst>
              <a:path w="3541196" h="3411184">
                <a:moveTo>
                  <a:pt x="1859033" y="119"/>
                </a:moveTo>
                <a:cubicBezTo>
                  <a:pt x="2221503" y="3784"/>
                  <a:pt x="2535366" y="92513"/>
                  <a:pt x="2793330" y="259013"/>
                </a:cubicBezTo>
                <a:cubicBezTo>
                  <a:pt x="3251344" y="723432"/>
                  <a:pt x="3367346" y="939691"/>
                  <a:pt x="3513976" y="1308394"/>
                </a:cubicBezTo>
                <a:cubicBezTo>
                  <a:pt x="3597258" y="1907326"/>
                  <a:pt x="3483954" y="2534945"/>
                  <a:pt x="3249014" y="2825554"/>
                </a:cubicBezTo>
                <a:cubicBezTo>
                  <a:pt x="3118276" y="2996623"/>
                  <a:pt x="2892403" y="3161301"/>
                  <a:pt x="2638878" y="3296389"/>
                </a:cubicBezTo>
                <a:lnTo>
                  <a:pt x="2398663" y="3411184"/>
                </a:lnTo>
                <a:lnTo>
                  <a:pt x="927175" y="3411184"/>
                </a:lnTo>
                <a:lnTo>
                  <a:pt x="861908" y="3377148"/>
                </a:lnTo>
                <a:cubicBezTo>
                  <a:pt x="813025" y="3348724"/>
                  <a:pt x="766956" y="3318959"/>
                  <a:pt x="724176" y="3288482"/>
                </a:cubicBezTo>
                <a:cubicBezTo>
                  <a:pt x="547272" y="3143530"/>
                  <a:pt x="191540" y="2862457"/>
                  <a:pt x="103924" y="2620237"/>
                </a:cubicBezTo>
                <a:cubicBezTo>
                  <a:pt x="3197" y="2367125"/>
                  <a:pt x="-41116" y="1896046"/>
                  <a:pt x="48111" y="1405509"/>
                </a:cubicBezTo>
                <a:cubicBezTo>
                  <a:pt x="136306" y="1010737"/>
                  <a:pt x="256358" y="665843"/>
                  <a:pt x="633094" y="251601"/>
                </a:cubicBezTo>
                <a:cubicBezTo>
                  <a:pt x="1085486" y="77851"/>
                  <a:pt x="1496563" y="-3547"/>
                  <a:pt x="1859033" y="119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740F20C-CC6F-984B-232E-470C4FFF1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7230514">
            <a:off x="7060504" y="1843904"/>
            <a:ext cx="1101894" cy="1662221"/>
            <a:chOff x="11427017" y="5072635"/>
            <a:chExt cx="1284318" cy="193741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B06DC21-49F2-3112-63D5-9DF24C31F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427017" y="5072635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F6418EE-BCD9-08D0-C745-024CA229F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427017" y="5072635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C845DF2-F1F4-03D1-5627-CF4E6BF88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838920" flipH="1">
            <a:off x="11065457" y="4766212"/>
            <a:ext cx="404181" cy="409643"/>
          </a:xfrm>
          <a:custGeom>
            <a:avLst/>
            <a:gdLst>
              <a:gd name="connsiteX0" fmla="*/ 14793 w 1356327"/>
              <a:gd name="connsiteY0" fmla="*/ 970823 h 1353988"/>
              <a:gd name="connsiteX1" fmla="*/ 314198 w 1356327"/>
              <a:gd name="connsiteY1" fmla="*/ 1245952 h 1353988"/>
              <a:gd name="connsiteX2" fmla="*/ 435579 w 1356327"/>
              <a:gd name="connsiteY2" fmla="*/ 1286412 h 1353988"/>
              <a:gd name="connsiteX3" fmla="*/ 937285 w 1356327"/>
              <a:gd name="connsiteY3" fmla="*/ 1334965 h 1353988"/>
              <a:gd name="connsiteX4" fmla="*/ 1301427 w 1356327"/>
              <a:gd name="connsiteY4" fmla="*/ 938455 h 1353988"/>
              <a:gd name="connsiteX5" fmla="*/ 1349979 w 1356327"/>
              <a:gd name="connsiteY5" fmla="*/ 566221 h 1353988"/>
              <a:gd name="connsiteX6" fmla="*/ 1252874 w 1356327"/>
              <a:gd name="connsiteY6" fmla="*/ 193988 h 1353988"/>
              <a:gd name="connsiteX7" fmla="*/ 880641 w 1356327"/>
              <a:gd name="connsiteY7" fmla="*/ 88791 h 1353988"/>
              <a:gd name="connsiteX8" fmla="*/ 637880 w 1356327"/>
              <a:gd name="connsiteY8" fmla="*/ 7871 h 1353988"/>
              <a:gd name="connsiteX9" fmla="*/ 209002 w 1356327"/>
              <a:gd name="connsiteY9" fmla="*/ 291092 h 1353988"/>
              <a:gd name="connsiteX10" fmla="*/ 63345 w 1356327"/>
              <a:gd name="connsiteY10" fmla="*/ 485301 h 1353988"/>
              <a:gd name="connsiteX11" fmla="*/ 14793 w 1356327"/>
              <a:gd name="connsiteY11" fmla="*/ 970823 h 1353988"/>
              <a:gd name="connsiteX0" fmla="*/ 14793 w 1356327"/>
              <a:gd name="connsiteY0" fmla="*/ 972135 h 1355300"/>
              <a:gd name="connsiteX1" fmla="*/ 314198 w 1356327"/>
              <a:gd name="connsiteY1" fmla="*/ 1247264 h 1355300"/>
              <a:gd name="connsiteX2" fmla="*/ 435579 w 1356327"/>
              <a:gd name="connsiteY2" fmla="*/ 1287724 h 1355300"/>
              <a:gd name="connsiteX3" fmla="*/ 937285 w 1356327"/>
              <a:gd name="connsiteY3" fmla="*/ 1336277 h 1355300"/>
              <a:gd name="connsiteX4" fmla="*/ 1301427 w 1356327"/>
              <a:gd name="connsiteY4" fmla="*/ 939767 h 1355300"/>
              <a:gd name="connsiteX5" fmla="*/ 1349979 w 1356327"/>
              <a:gd name="connsiteY5" fmla="*/ 567533 h 1355300"/>
              <a:gd name="connsiteX6" fmla="*/ 1252874 w 1356327"/>
              <a:gd name="connsiteY6" fmla="*/ 195300 h 1355300"/>
              <a:gd name="connsiteX7" fmla="*/ 880641 w 1356327"/>
              <a:gd name="connsiteY7" fmla="*/ 90103 h 1355300"/>
              <a:gd name="connsiteX8" fmla="*/ 637880 w 1356327"/>
              <a:gd name="connsiteY8" fmla="*/ 9183 h 1355300"/>
              <a:gd name="connsiteX9" fmla="*/ 209002 w 1356327"/>
              <a:gd name="connsiteY9" fmla="*/ 292404 h 1355300"/>
              <a:gd name="connsiteX10" fmla="*/ 63345 w 1356327"/>
              <a:gd name="connsiteY10" fmla="*/ 486613 h 1355300"/>
              <a:gd name="connsiteX11" fmla="*/ 14793 w 1356327"/>
              <a:gd name="connsiteY11" fmla="*/ 972135 h 1355300"/>
              <a:gd name="connsiteX0" fmla="*/ 14793 w 1356327"/>
              <a:gd name="connsiteY0" fmla="*/ 970824 h 1353989"/>
              <a:gd name="connsiteX1" fmla="*/ 314198 w 1356327"/>
              <a:gd name="connsiteY1" fmla="*/ 1245953 h 1353989"/>
              <a:gd name="connsiteX2" fmla="*/ 435579 w 1356327"/>
              <a:gd name="connsiteY2" fmla="*/ 1286413 h 1353989"/>
              <a:gd name="connsiteX3" fmla="*/ 937285 w 1356327"/>
              <a:gd name="connsiteY3" fmla="*/ 1334966 h 1353989"/>
              <a:gd name="connsiteX4" fmla="*/ 1301427 w 1356327"/>
              <a:gd name="connsiteY4" fmla="*/ 938456 h 1353989"/>
              <a:gd name="connsiteX5" fmla="*/ 1349979 w 1356327"/>
              <a:gd name="connsiteY5" fmla="*/ 566222 h 1353989"/>
              <a:gd name="connsiteX6" fmla="*/ 1252874 w 1356327"/>
              <a:gd name="connsiteY6" fmla="*/ 193989 h 1353989"/>
              <a:gd name="connsiteX7" fmla="*/ 918348 w 1356327"/>
              <a:gd name="connsiteY7" fmla="*/ 88792 h 1353989"/>
              <a:gd name="connsiteX8" fmla="*/ 637880 w 1356327"/>
              <a:gd name="connsiteY8" fmla="*/ 7872 h 1353989"/>
              <a:gd name="connsiteX9" fmla="*/ 209002 w 1356327"/>
              <a:gd name="connsiteY9" fmla="*/ 291093 h 1353989"/>
              <a:gd name="connsiteX10" fmla="*/ 63345 w 1356327"/>
              <a:gd name="connsiteY10" fmla="*/ 485302 h 1353989"/>
              <a:gd name="connsiteX11" fmla="*/ 14793 w 1356327"/>
              <a:gd name="connsiteY11" fmla="*/ 970824 h 1353989"/>
              <a:gd name="connsiteX0" fmla="*/ 14793 w 1356327"/>
              <a:gd name="connsiteY0" fmla="*/ 882394 h 1265559"/>
              <a:gd name="connsiteX1" fmla="*/ 314198 w 1356327"/>
              <a:gd name="connsiteY1" fmla="*/ 1157523 h 1265559"/>
              <a:gd name="connsiteX2" fmla="*/ 435579 w 1356327"/>
              <a:gd name="connsiteY2" fmla="*/ 1197983 h 1265559"/>
              <a:gd name="connsiteX3" fmla="*/ 937285 w 1356327"/>
              <a:gd name="connsiteY3" fmla="*/ 1246536 h 1265559"/>
              <a:gd name="connsiteX4" fmla="*/ 1301427 w 1356327"/>
              <a:gd name="connsiteY4" fmla="*/ 850026 h 1265559"/>
              <a:gd name="connsiteX5" fmla="*/ 1349979 w 1356327"/>
              <a:gd name="connsiteY5" fmla="*/ 477792 h 1265559"/>
              <a:gd name="connsiteX6" fmla="*/ 1252874 w 1356327"/>
              <a:gd name="connsiteY6" fmla="*/ 105559 h 1265559"/>
              <a:gd name="connsiteX7" fmla="*/ 918348 w 1356327"/>
              <a:gd name="connsiteY7" fmla="*/ 362 h 1265559"/>
              <a:gd name="connsiteX8" fmla="*/ 566236 w 1356327"/>
              <a:gd name="connsiteY8" fmla="*/ 75927 h 1265559"/>
              <a:gd name="connsiteX9" fmla="*/ 209002 w 1356327"/>
              <a:gd name="connsiteY9" fmla="*/ 202663 h 1265559"/>
              <a:gd name="connsiteX10" fmla="*/ 63345 w 1356327"/>
              <a:gd name="connsiteY10" fmla="*/ 396872 h 1265559"/>
              <a:gd name="connsiteX11" fmla="*/ 14793 w 1356327"/>
              <a:gd name="connsiteY11" fmla="*/ 882394 h 1265559"/>
              <a:gd name="connsiteX0" fmla="*/ 14793 w 1356327"/>
              <a:gd name="connsiteY0" fmla="*/ 905493 h 1288658"/>
              <a:gd name="connsiteX1" fmla="*/ 314198 w 1356327"/>
              <a:gd name="connsiteY1" fmla="*/ 1180622 h 1288658"/>
              <a:gd name="connsiteX2" fmla="*/ 435579 w 1356327"/>
              <a:gd name="connsiteY2" fmla="*/ 1221082 h 1288658"/>
              <a:gd name="connsiteX3" fmla="*/ 937285 w 1356327"/>
              <a:gd name="connsiteY3" fmla="*/ 1269635 h 1288658"/>
              <a:gd name="connsiteX4" fmla="*/ 1301427 w 1356327"/>
              <a:gd name="connsiteY4" fmla="*/ 873125 h 1288658"/>
              <a:gd name="connsiteX5" fmla="*/ 1349979 w 1356327"/>
              <a:gd name="connsiteY5" fmla="*/ 500891 h 1288658"/>
              <a:gd name="connsiteX6" fmla="*/ 1252874 w 1356327"/>
              <a:gd name="connsiteY6" fmla="*/ 128658 h 1288658"/>
              <a:gd name="connsiteX7" fmla="*/ 918348 w 1356327"/>
              <a:gd name="connsiteY7" fmla="*/ 23461 h 1288658"/>
              <a:gd name="connsiteX8" fmla="*/ 519102 w 1356327"/>
              <a:gd name="connsiteY8" fmla="*/ 17955 h 1288658"/>
              <a:gd name="connsiteX9" fmla="*/ 209002 w 1356327"/>
              <a:gd name="connsiteY9" fmla="*/ 225762 h 1288658"/>
              <a:gd name="connsiteX10" fmla="*/ 63345 w 1356327"/>
              <a:gd name="connsiteY10" fmla="*/ 419971 h 1288658"/>
              <a:gd name="connsiteX11" fmla="*/ 14793 w 1356327"/>
              <a:gd name="connsiteY11" fmla="*/ 905493 h 1288658"/>
              <a:gd name="connsiteX0" fmla="*/ 14793 w 1360084"/>
              <a:gd name="connsiteY0" fmla="*/ 912051 h 1295216"/>
              <a:gd name="connsiteX1" fmla="*/ 314198 w 1360084"/>
              <a:gd name="connsiteY1" fmla="*/ 1187180 h 1295216"/>
              <a:gd name="connsiteX2" fmla="*/ 435579 w 1360084"/>
              <a:gd name="connsiteY2" fmla="*/ 1227640 h 1295216"/>
              <a:gd name="connsiteX3" fmla="*/ 937285 w 1360084"/>
              <a:gd name="connsiteY3" fmla="*/ 1276193 h 1295216"/>
              <a:gd name="connsiteX4" fmla="*/ 1301427 w 1360084"/>
              <a:gd name="connsiteY4" fmla="*/ 879683 h 1295216"/>
              <a:gd name="connsiteX5" fmla="*/ 1349979 w 1360084"/>
              <a:gd name="connsiteY5" fmla="*/ 507449 h 1295216"/>
              <a:gd name="connsiteX6" fmla="*/ 1201969 w 1360084"/>
              <a:gd name="connsiteY6" fmla="*/ 257765 h 1295216"/>
              <a:gd name="connsiteX7" fmla="*/ 918348 w 1360084"/>
              <a:gd name="connsiteY7" fmla="*/ 30019 h 1295216"/>
              <a:gd name="connsiteX8" fmla="*/ 519102 w 1360084"/>
              <a:gd name="connsiteY8" fmla="*/ 24513 h 1295216"/>
              <a:gd name="connsiteX9" fmla="*/ 209002 w 1360084"/>
              <a:gd name="connsiteY9" fmla="*/ 232320 h 1295216"/>
              <a:gd name="connsiteX10" fmla="*/ 63345 w 1360084"/>
              <a:gd name="connsiteY10" fmla="*/ 426529 h 1295216"/>
              <a:gd name="connsiteX11" fmla="*/ 14793 w 1360084"/>
              <a:gd name="connsiteY11" fmla="*/ 912051 h 1295216"/>
              <a:gd name="connsiteX0" fmla="*/ 14793 w 1360224"/>
              <a:gd name="connsiteY0" fmla="*/ 907038 h 1290203"/>
              <a:gd name="connsiteX1" fmla="*/ 314198 w 1360224"/>
              <a:gd name="connsiteY1" fmla="*/ 1182167 h 1290203"/>
              <a:gd name="connsiteX2" fmla="*/ 435579 w 1360224"/>
              <a:gd name="connsiteY2" fmla="*/ 1222627 h 1290203"/>
              <a:gd name="connsiteX3" fmla="*/ 937285 w 1360224"/>
              <a:gd name="connsiteY3" fmla="*/ 1271180 h 1290203"/>
              <a:gd name="connsiteX4" fmla="*/ 1301427 w 1360224"/>
              <a:gd name="connsiteY4" fmla="*/ 874670 h 1290203"/>
              <a:gd name="connsiteX5" fmla="*/ 1349979 w 1360224"/>
              <a:gd name="connsiteY5" fmla="*/ 502436 h 1290203"/>
              <a:gd name="connsiteX6" fmla="*/ 1200083 w 1360224"/>
              <a:gd name="connsiteY6" fmla="*/ 162255 h 1290203"/>
              <a:gd name="connsiteX7" fmla="*/ 918348 w 1360224"/>
              <a:gd name="connsiteY7" fmla="*/ 25006 h 1290203"/>
              <a:gd name="connsiteX8" fmla="*/ 519102 w 1360224"/>
              <a:gd name="connsiteY8" fmla="*/ 19500 h 1290203"/>
              <a:gd name="connsiteX9" fmla="*/ 209002 w 1360224"/>
              <a:gd name="connsiteY9" fmla="*/ 227307 h 1290203"/>
              <a:gd name="connsiteX10" fmla="*/ 63345 w 1360224"/>
              <a:gd name="connsiteY10" fmla="*/ 421516 h 1290203"/>
              <a:gd name="connsiteX11" fmla="*/ 14793 w 1360224"/>
              <a:gd name="connsiteY11" fmla="*/ 907038 h 1290203"/>
              <a:gd name="connsiteX0" fmla="*/ 14793 w 1345120"/>
              <a:gd name="connsiteY0" fmla="*/ 907038 h 1290203"/>
              <a:gd name="connsiteX1" fmla="*/ 314198 w 1345120"/>
              <a:gd name="connsiteY1" fmla="*/ 1182167 h 1290203"/>
              <a:gd name="connsiteX2" fmla="*/ 435579 w 1345120"/>
              <a:gd name="connsiteY2" fmla="*/ 1222627 h 1290203"/>
              <a:gd name="connsiteX3" fmla="*/ 937285 w 1345120"/>
              <a:gd name="connsiteY3" fmla="*/ 1271180 h 1290203"/>
              <a:gd name="connsiteX4" fmla="*/ 1301427 w 1345120"/>
              <a:gd name="connsiteY4" fmla="*/ 874670 h 1290203"/>
              <a:gd name="connsiteX5" fmla="*/ 1327355 w 1345120"/>
              <a:gd name="connsiteY5" fmla="*/ 504322 h 1290203"/>
              <a:gd name="connsiteX6" fmla="*/ 1200083 w 1345120"/>
              <a:gd name="connsiteY6" fmla="*/ 162255 h 1290203"/>
              <a:gd name="connsiteX7" fmla="*/ 918348 w 1345120"/>
              <a:gd name="connsiteY7" fmla="*/ 25006 h 1290203"/>
              <a:gd name="connsiteX8" fmla="*/ 519102 w 1345120"/>
              <a:gd name="connsiteY8" fmla="*/ 19500 h 1290203"/>
              <a:gd name="connsiteX9" fmla="*/ 209002 w 1345120"/>
              <a:gd name="connsiteY9" fmla="*/ 227307 h 1290203"/>
              <a:gd name="connsiteX10" fmla="*/ 63345 w 1345120"/>
              <a:gd name="connsiteY10" fmla="*/ 421516 h 1290203"/>
              <a:gd name="connsiteX11" fmla="*/ 14793 w 1345120"/>
              <a:gd name="connsiteY11" fmla="*/ 907038 h 1290203"/>
              <a:gd name="connsiteX0" fmla="*/ 11763 w 1342090"/>
              <a:gd name="connsiteY0" fmla="*/ 907038 h 1289887"/>
              <a:gd name="connsiteX1" fmla="*/ 267805 w 1342090"/>
              <a:gd name="connsiteY1" fmla="*/ 1197250 h 1289887"/>
              <a:gd name="connsiteX2" fmla="*/ 432549 w 1342090"/>
              <a:gd name="connsiteY2" fmla="*/ 1222627 h 1289887"/>
              <a:gd name="connsiteX3" fmla="*/ 934255 w 1342090"/>
              <a:gd name="connsiteY3" fmla="*/ 1271180 h 1289887"/>
              <a:gd name="connsiteX4" fmla="*/ 1298397 w 1342090"/>
              <a:gd name="connsiteY4" fmla="*/ 874670 h 1289887"/>
              <a:gd name="connsiteX5" fmla="*/ 1324325 w 1342090"/>
              <a:gd name="connsiteY5" fmla="*/ 504322 h 1289887"/>
              <a:gd name="connsiteX6" fmla="*/ 1197053 w 1342090"/>
              <a:gd name="connsiteY6" fmla="*/ 162255 h 1289887"/>
              <a:gd name="connsiteX7" fmla="*/ 915318 w 1342090"/>
              <a:gd name="connsiteY7" fmla="*/ 25006 h 1289887"/>
              <a:gd name="connsiteX8" fmla="*/ 516072 w 1342090"/>
              <a:gd name="connsiteY8" fmla="*/ 19500 h 1289887"/>
              <a:gd name="connsiteX9" fmla="*/ 205972 w 1342090"/>
              <a:gd name="connsiteY9" fmla="*/ 227307 h 1289887"/>
              <a:gd name="connsiteX10" fmla="*/ 60315 w 1342090"/>
              <a:gd name="connsiteY10" fmla="*/ 421516 h 1289887"/>
              <a:gd name="connsiteX11" fmla="*/ 11763 w 1342090"/>
              <a:gd name="connsiteY11" fmla="*/ 907038 h 1289887"/>
              <a:gd name="connsiteX0" fmla="*/ 11763 w 1342090"/>
              <a:gd name="connsiteY0" fmla="*/ 907038 h 1306674"/>
              <a:gd name="connsiteX1" fmla="*/ 267805 w 1342090"/>
              <a:gd name="connsiteY1" fmla="*/ 1197250 h 1306674"/>
              <a:gd name="connsiteX2" fmla="*/ 472142 w 1342090"/>
              <a:gd name="connsiteY2" fmla="*/ 1279188 h 1306674"/>
              <a:gd name="connsiteX3" fmla="*/ 934255 w 1342090"/>
              <a:gd name="connsiteY3" fmla="*/ 1271180 h 1306674"/>
              <a:gd name="connsiteX4" fmla="*/ 1298397 w 1342090"/>
              <a:gd name="connsiteY4" fmla="*/ 874670 h 1306674"/>
              <a:gd name="connsiteX5" fmla="*/ 1324325 w 1342090"/>
              <a:gd name="connsiteY5" fmla="*/ 504322 h 1306674"/>
              <a:gd name="connsiteX6" fmla="*/ 1197053 w 1342090"/>
              <a:gd name="connsiteY6" fmla="*/ 162255 h 1306674"/>
              <a:gd name="connsiteX7" fmla="*/ 915318 w 1342090"/>
              <a:gd name="connsiteY7" fmla="*/ 25006 h 1306674"/>
              <a:gd name="connsiteX8" fmla="*/ 516072 w 1342090"/>
              <a:gd name="connsiteY8" fmla="*/ 19500 h 1306674"/>
              <a:gd name="connsiteX9" fmla="*/ 205972 w 1342090"/>
              <a:gd name="connsiteY9" fmla="*/ 227307 h 1306674"/>
              <a:gd name="connsiteX10" fmla="*/ 60315 w 1342090"/>
              <a:gd name="connsiteY10" fmla="*/ 421516 h 1306674"/>
              <a:gd name="connsiteX11" fmla="*/ 11763 w 1342090"/>
              <a:gd name="connsiteY11" fmla="*/ 907038 h 1306674"/>
              <a:gd name="connsiteX0" fmla="*/ 11763 w 1339519"/>
              <a:gd name="connsiteY0" fmla="*/ 907038 h 1309345"/>
              <a:gd name="connsiteX1" fmla="*/ 267805 w 1339519"/>
              <a:gd name="connsiteY1" fmla="*/ 1197250 h 1309345"/>
              <a:gd name="connsiteX2" fmla="*/ 472142 w 1339519"/>
              <a:gd name="connsiteY2" fmla="*/ 1279188 h 1309345"/>
              <a:gd name="connsiteX3" fmla="*/ 977618 w 1339519"/>
              <a:gd name="connsiteY3" fmla="*/ 1274951 h 1309345"/>
              <a:gd name="connsiteX4" fmla="*/ 1298397 w 1339519"/>
              <a:gd name="connsiteY4" fmla="*/ 874670 h 1309345"/>
              <a:gd name="connsiteX5" fmla="*/ 1324325 w 1339519"/>
              <a:gd name="connsiteY5" fmla="*/ 504322 h 1309345"/>
              <a:gd name="connsiteX6" fmla="*/ 1197053 w 1339519"/>
              <a:gd name="connsiteY6" fmla="*/ 162255 h 1309345"/>
              <a:gd name="connsiteX7" fmla="*/ 915318 w 1339519"/>
              <a:gd name="connsiteY7" fmla="*/ 25006 h 1309345"/>
              <a:gd name="connsiteX8" fmla="*/ 516072 w 1339519"/>
              <a:gd name="connsiteY8" fmla="*/ 19500 h 1309345"/>
              <a:gd name="connsiteX9" fmla="*/ 205972 w 1339519"/>
              <a:gd name="connsiteY9" fmla="*/ 227307 h 1309345"/>
              <a:gd name="connsiteX10" fmla="*/ 60315 w 1339519"/>
              <a:gd name="connsiteY10" fmla="*/ 421516 h 1309345"/>
              <a:gd name="connsiteX11" fmla="*/ 11763 w 1339519"/>
              <a:gd name="connsiteY11" fmla="*/ 907038 h 1309345"/>
              <a:gd name="connsiteX0" fmla="*/ 11763 w 1359450"/>
              <a:gd name="connsiteY0" fmla="*/ 928739 h 1331046"/>
              <a:gd name="connsiteX1" fmla="*/ 267805 w 1359450"/>
              <a:gd name="connsiteY1" fmla="*/ 1218951 h 1331046"/>
              <a:gd name="connsiteX2" fmla="*/ 472142 w 1359450"/>
              <a:gd name="connsiteY2" fmla="*/ 1300889 h 1331046"/>
              <a:gd name="connsiteX3" fmla="*/ 977618 w 1359450"/>
              <a:gd name="connsiteY3" fmla="*/ 1296652 h 1331046"/>
              <a:gd name="connsiteX4" fmla="*/ 1298397 w 1359450"/>
              <a:gd name="connsiteY4" fmla="*/ 896371 h 1331046"/>
              <a:gd name="connsiteX5" fmla="*/ 1324325 w 1359450"/>
              <a:gd name="connsiteY5" fmla="*/ 526023 h 1331046"/>
              <a:gd name="connsiteX6" fmla="*/ 915318 w 1359450"/>
              <a:gd name="connsiteY6" fmla="*/ 46707 h 1331046"/>
              <a:gd name="connsiteX7" fmla="*/ 516072 w 1359450"/>
              <a:gd name="connsiteY7" fmla="*/ 41201 h 1331046"/>
              <a:gd name="connsiteX8" fmla="*/ 205972 w 1359450"/>
              <a:gd name="connsiteY8" fmla="*/ 249008 h 1331046"/>
              <a:gd name="connsiteX9" fmla="*/ 60315 w 1359450"/>
              <a:gd name="connsiteY9" fmla="*/ 443217 h 1331046"/>
              <a:gd name="connsiteX10" fmla="*/ 11763 w 1359450"/>
              <a:gd name="connsiteY10" fmla="*/ 928739 h 1331046"/>
              <a:gd name="connsiteX0" fmla="*/ 11763 w 1359450"/>
              <a:gd name="connsiteY0" fmla="*/ 928739 h 1315816"/>
              <a:gd name="connsiteX1" fmla="*/ 267805 w 1359450"/>
              <a:gd name="connsiteY1" fmla="*/ 1218951 h 1315816"/>
              <a:gd name="connsiteX2" fmla="*/ 977618 w 1359450"/>
              <a:gd name="connsiteY2" fmla="*/ 1296652 h 1315816"/>
              <a:gd name="connsiteX3" fmla="*/ 1298397 w 1359450"/>
              <a:gd name="connsiteY3" fmla="*/ 896371 h 1315816"/>
              <a:gd name="connsiteX4" fmla="*/ 1324325 w 1359450"/>
              <a:gd name="connsiteY4" fmla="*/ 526023 h 1315816"/>
              <a:gd name="connsiteX5" fmla="*/ 915318 w 1359450"/>
              <a:gd name="connsiteY5" fmla="*/ 46707 h 1315816"/>
              <a:gd name="connsiteX6" fmla="*/ 516072 w 1359450"/>
              <a:gd name="connsiteY6" fmla="*/ 41201 h 1315816"/>
              <a:gd name="connsiteX7" fmla="*/ 205972 w 1359450"/>
              <a:gd name="connsiteY7" fmla="*/ 249008 h 1315816"/>
              <a:gd name="connsiteX8" fmla="*/ 60315 w 1359450"/>
              <a:gd name="connsiteY8" fmla="*/ 443217 h 1315816"/>
              <a:gd name="connsiteX9" fmla="*/ 11763 w 1359450"/>
              <a:gd name="connsiteY9" fmla="*/ 928739 h 1315816"/>
              <a:gd name="connsiteX0" fmla="*/ 22059 w 1369746"/>
              <a:gd name="connsiteY0" fmla="*/ 939877 h 1326954"/>
              <a:gd name="connsiteX1" fmla="*/ 278101 w 1369746"/>
              <a:gd name="connsiteY1" fmla="*/ 1230089 h 1326954"/>
              <a:gd name="connsiteX2" fmla="*/ 987914 w 1369746"/>
              <a:gd name="connsiteY2" fmla="*/ 1307790 h 1326954"/>
              <a:gd name="connsiteX3" fmla="*/ 1308693 w 1369746"/>
              <a:gd name="connsiteY3" fmla="*/ 907509 h 1326954"/>
              <a:gd name="connsiteX4" fmla="*/ 1334621 w 1369746"/>
              <a:gd name="connsiteY4" fmla="*/ 537161 h 1326954"/>
              <a:gd name="connsiteX5" fmla="*/ 925614 w 1369746"/>
              <a:gd name="connsiteY5" fmla="*/ 57845 h 1326954"/>
              <a:gd name="connsiteX6" fmla="*/ 526368 w 1369746"/>
              <a:gd name="connsiteY6" fmla="*/ 52339 h 1326954"/>
              <a:gd name="connsiteX7" fmla="*/ 70611 w 1369746"/>
              <a:gd name="connsiteY7" fmla="*/ 454355 h 1326954"/>
              <a:gd name="connsiteX8" fmla="*/ 22059 w 1369746"/>
              <a:gd name="connsiteY8" fmla="*/ 939877 h 1326954"/>
              <a:gd name="connsiteX0" fmla="*/ 22059 w 1335047"/>
              <a:gd name="connsiteY0" fmla="*/ 939877 h 1353617"/>
              <a:gd name="connsiteX1" fmla="*/ 278101 w 1335047"/>
              <a:gd name="connsiteY1" fmla="*/ 1230089 h 1353617"/>
              <a:gd name="connsiteX2" fmla="*/ 987914 w 1335047"/>
              <a:gd name="connsiteY2" fmla="*/ 1307790 h 1353617"/>
              <a:gd name="connsiteX3" fmla="*/ 1334621 w 1335047"/>
              <a:gd name="connsiteY3" fmla="*/ 537161 h 1353617"/>
              <a:gd name="connsiteX4" fmla="*/ 925614 w 1335047"/>
              <a:gd name="connsiteY4" fmla="*/ 57845 h 1353617"/>
              <a:gd name="connsiteX5" fmla="*/ 526368 w 1335047"/>
              <a:gd name="connsiteY5" fmla="*/ 52339 h 1353617"/>
              <a:gd name="connsiteX6" fmla="*/ 70611 w 1335047"/>
              <a:gd name="connsiteY6" fmla="*/ 454355 h 1353617"/>
              <a:gd name="connsiteX7" fmla="*/ 22059 w 1335047"/>
              <a:gd name="connsiteY7" fmla="*/ 939877 h 1353617"/>
              <a:gd name="connsiteX0" fmla="*/ 22059 w 1335166"/>
              <a:gd name="connsiteY0" fmla="*/ 939877 h 1317639"/>
              <a:gd name="connsiteX1" fmla="*/ 987914 w 1335166"/>
              <a:gd name="connsiteY1" fmla="*/ 1307790 h 1317639"/>
              <a:gd name="connsiteX2" fmla="*/ 1334621 w 1335166"/>
              <a:gd name="connsiteY2" fmla="*/ 537161 h 1317639"/>
              <a:gd name="connsiteX3" fmla="*/ 925614 w 1335166"/>
              <a:gd name="connsiteY3" fmla="*/ 57845 h 1317639"/>
              <a:gd name="connsiteX4" fmla="*/ 526368 w 1335166"/>
              <a:gd name="connsiteY4" fmla="*/ 52339 h 1317639"/>
              <a:gd name="connsiteX5" fmla="*/ 70611 w 1335166"/>
              <a:gd name="connsiteY5" fmla="*/ 454355 h 1317639"/>
              <a:gd name="connsiteX6" fmla="*/ 22059 w 1335166"/>
              <a:gd name="connsiteY6" fmla="*/ 939877 h 1317639"/>
              <a:gd name="connsiteX0" fmla="*/ 101472 w 1283116"/>
              <a:gd name="connsiteY0" fmla="*/ 1089672 h 1334122"/>
              <a:gd name="connsiteX1" fmla="*/ 935933 w 1283116"/>
              <a:gd name="connsiteY1" fmla="*/ 1307790 h 1334122"/>
              <a:gd name="connsiteX2" fmla="*/ 1282640 w 1283116"/>
              <a:gd name="connsiteY2" fmla="*/ 537161 h 1334122"/>
              <a:gd name="connsiteX3" fmla="*/ 873633 w 1283116"/>
              <a:gd name="connsiteY3" fmla="*/ 57845 h 1334122"/>
              <a:gd name="connsiteX4" fmla="*/ 474387 w 1283116"/>
              <a:gd name="connsiteY4" fmla="*/ 52339 h 1334122"/>
              <a:gd name="connsiteX5" fmla="*/ 18630 w 1283116"/>
              <a:gd name="connsiteY5" fmla="*/ 454355 h 1334122"/>
              <a:gd name="connsiteX6" fmla="*/ 101472 w 1283116"/>
              <a:gd name="connsiteY6" fmla="*/ 1089672 h 13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116" h="1334122">
                <a:moveTo>
                  <a:pt x="101472" y="1089672"/>
                </a:moveTo>
                <a:cubicBezTo>
                  <a:pt x="254356" y="1231911"/>
                  <a:pt x="739072" y="1399875"/>
                  <a:pt x="935933" y="1307790"/>
                </a:cubicBezTo>
                <a:cubicBezTo>
                  <a:pt x="1132794" y="1215705"/>
                  <a:pt x="1293023" y="745485"/>
                  <a:pt x="1282640" y="537161"/>
                </a:cubicBezTo>
                <a:cubicBezTo>
                  <a:pt x="1272257" y="328837"/>
                  <a:pt x="1008342" y="138649"/>
                  <a:pt x="873633" y="57845"/>
                </a:cubicBezTo>
                <a:cubicBezTo>
                  <a:pt x="738924" y="-22959"/>
                  <a:pt x="616887" y="-13746"/>
                  <a:pt x="474387" y="52339"/>
                </a:cubicBezTo>
                <a:cubicBezTo>
                  <a:pt x="331887" y="118424"/>
                  <a:pt x="80783" y="281466"/>
                  <a:pt x="18630" y="454355"/>
                </a:cubicBezTo>
                <a:cubicBezTo>
                  <a:pt x="-43522" y="627244"/>
                  <a:pt x="66890" y="960383"/>
                  <a:pt x="101472" y="108967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A16DE2B-8122-83E1-0BFF-2117CE3F9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254876">
            <a:off x="10857929" y="3247346"/>
            <a:ext cx="1529185" cy="907422"/>
          </a:xfrm>
          <a:custGeom>
            <a:avLst/>
            <a:gdLst>
              <a:gd name="connsiteX0" fmla="*/ 1263903 w 1529185"/>
              <a:gd name="connsiteY0" fmla="*/ 117860 h 907422"/>
              <a:gd name="connsiteX1" fmla="*/ 1522661 w 1529185"/>
              <a:gd name="connsiteY1" fmla="*/ 405861 h 907422"/>
              <a:gd name="connsiteX2" fmla="*/ 1529185 w 1529185"/>
              <a:gd name="connsiteY2" fmla="*/ 415641 h 907422"/>
              <a:gd name="connsiteX3" fmla="*/ 1129733 w 1529185"/>
              <a:gd name="connsiteY3" fmla="*/ 907422 h 907422"/>
              <a:gd name="connsiteX4" fmla="*/ 393966 w 1529185"/>
              <a:gd name="connsiteY4" fmla="*/ 755152 h 907422"/>
              <a:gd name="connsiteX5" fmla="*/ 0 w 1529185"/>
              <a:gd name="connsiteY5" fmla="*/ 653981 h 907422"/>
              <a:gd name="connsiteX6" fmla="*/ 113105 w 1529185"/>
              <a:gd name="connsiteY6" fmla="*/ 409809 h 907422"/>
              <a:gd name="connsiteX7" fmla="*/ 404770 w 1529185"/>
              <a:gd name="connsiteY7" fmla="*/ 100576 h 907422"/>
              <a:gd name="connsiteX8" fmla="*/ 909280 w 1529185"/>
              <a:gd name="connsiteY8" fmla="*/ 165 h 907422"/>
              <a:gd name="connsiteX9" fmla="*/ 1263903 w 1529185"/>
              <a:gd name="connsiteY9" fmla="*/ 117860 h 90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9185" h="907422">
                <a:moveTo>
                  <a:pt x="1263903" y="117860"/>
                </a:moveTo>
                <a:cubicBezTo>
                  <a:pt x="1373238" y="200728"/>
                  <a:pt x="1454523" y="306356"/>
                  <a:pt x="1522661" y="405861"/>
                </a:cubicBezTo>
                <a:lnTo>
                  <a:pt x="1529185" y="415641"/>
                </a:lnTo>
                <a:lnTo>
                  <a:pt x="1129733" y="907422"/>
                </a:lnTo>
                <a:lnTo>
                  <a:pt x="393966" y="755152"/>
                </a:lnTo>
                <a:cubicBezTo>
                  <a:pt x="245501" y="723072"/>
                  <a:pt x="127418" y="686296"/>
                  <a:pt x="0" y="653981"/>
                </a:cubicBezTo>
                <a:cubicBezTo>
                  <a:pt x="11482" y="613283"/>
                  <a:pt x="90162" y="460428"/>
                  <a:pt x="113105" y="409809"/>
                </a:cubicBezTo>
                <a:cubicBezTo>
                  <a:pt x="173232" y="279150"/>
                  <a:pt x="272074" y="168850"/>
                  <a:pt x="404770" y="100576"/>
                </a:cubicBezTo>
                <a:cubicBezTo>
                  <a:pt x="537466" y="32302"/>
                  <a:pt x="766091" y="-2716"/>
                  <a:pt x="909280" y="165"/>
                </a:cubicBezTo>
                <a:cubicBezTo>
                  <a:pt x="1052469" y="3045"/>
                  <a:pt x="1215309" y="81030"/>
                  <a:pt x="1263903" y="11786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5E70B2C-4AA9-FE18-5F3E-2855176F9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254876">
            <a:off x="10857929" y="3242523"/>
            <a:ext cx="1529185" cy="907422"/>
          </a:xfrm>
          <a:custGeom>
            <a:avLst/>
            <a:gdLst>
              <a:gd name="connsiteX0" fmla="*/ 1263903 w 1529185"/>
              <a:gd name="connsiteY0" fmla="*/ 117860 h 907422"/>
              <a:gd name="connsiteX1" fmla="*/ 1522661 w 1529185"/>
              <a:gd name="connsiteY1" fmla="*/ 405861 h 907422"/>
              <a:gd name="connsiteX2" fmla="*/ 1529185 w 1529185"/>
              <a:gd name="connsiteY2" fmla="*/ 415641 h 907422"/>
              <a:gd name="connsiteX3" fmla="*/ 1129733 w 1529185"/>
              <a:gd name="connsiteY3" fmla="*/ 907422 h 907422"/>
              <a:gd name="connsiteX4" fmla="*/ 393966 w 1529185"/>
              <a:gd name="connsiteY4" fmla="*/ 755152 h 907422"/>
              <a:gd name="connsiteX5" fmla="*/ 0 w 1529185"/>
              <a:gd name="connsiteY5" fmla="*/ 653981 h 907422"/>
              <a:gd name="connsiteX6" fmla="*/ 113105 w 1529185"/>
              <a:gd name="connsiteY6" fmla="*/ 409809 h 907422"/>
              <a:gd name="connsiteX7" fmla="*/ 404770 w 1529185"/>
              <a:gd name="connsiteY7" fmla="*/ 100576 h 907422"/>
              <a:gd name="connsiteX8" fmla="*/ 909280 w 1529185"/>
              <a:gd name="connsiteY8" fmla="*/ 165 h 907422"/>
              <a:gd name="connsiteX9" fmla="*/ 1263903 w 1529185"/>
              <a:gd name="connsiteY9" fmla="*/ 117860 h 90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9185" h="907422">
                <a:moveTo>
                  <a:pt x="1263903" y="117860"/>
                </a:moveTo>
                <a:cubicBezTo>
                  <a:pt x="1373238" y="200728"/>
                  <a:pt x="1454523" y="306356"/>
                  <a:pt x="1522661" y="405861"/>
                </a:cubicBezTo>
                <a:lnTo>
                  <a:pt x="1529185" y="415641"/>
                </a:lnTo>
                <a:lnTo>
                  <a:pt x="1129733" y="907422"/>
                </a:lnTo>
                <a:lnTo>
                  <a:pt x="393966" y="755152"/>
                </a:lnTo>
                <a:cubicBezTo>
                  <a:pt x="245501" y="723072"/>
                  <a:pt x="127418" y="686296"/>
                  <a:pt x="0" y="653981"/>
                </a:cubicBezTo>
                <a:cubicBezTo>
                  <a:pt x="11482" y="613283"/>
                  <a:pt x="90162" y="460428"/>
                  <a:pt x="113105" y="409809"/>
                </a:cubicBezTo>
                <a:cubicBezTo>
                  <a:pt x="173232" y="279150"/>
                  <a:pt x="272074" y="168850"/>
                  <a:pt x="404770" y="100576"/>
                </a:cubicBezTo>
                <a:cubicBezTo>
                  <a:pt x="537466" y="32302"/>
                  <a:pt x="766091" y="-2716"/>
                  <a:pt x="909280" y="165"/>
                </a:cubicBezTo>
                <a:cubicBezTo>
                  <a:pt x="1052469" y="3045"/>
                  <a:pt x="1215309" y="81030"/>
                  <a:pt x="1263903" y="11786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BCF22CDF-0A25-A043-DF36-18059AF0E623}"/>
              </a:ext>
            </a:extLst>
          </p:cNvPr>
          <p:cNvSpPr/>
          <p:nvPr/>
        </p:nvSpPr>
        <p:spPr>
          <a:xfrm>
            <a:off x="7929407" y="1364844"/>
            <a:ext cx="3846081" cy="1257300"/>
          </a:xfrm>
          <a:prstGeom prst="wedgeRoundRectCallout">
            <a:avLst>
              <a:gd name="adj1" fmla="val -62641"/>
              <a:gd name="adj2" fmla="val 11831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>
                <a:solidFill>
                  <a:srgbClr val="FF0000"/>
                </a:solidFill>
              </a:rPr>
              <a:t>Anneme yardım ettim. </a:t>
            </a:r>
          </a:p>
          <a:p>
            <a:pPr algn="ctr"/>
            <a:r>
              <a:rPr lang="tr-TR" sz="2800" dirty="0"/>
              <a:t>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mom</a:t>
            </a:r>
            <a:r>
              <a:rPr lang="tr-TR" sz="2800" dirty="0"/>
              <a:t>.)</a:t>
            </a:r>
            <a:endParaRPr lang="en-US" sz="2800" dirty="0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9FB61FEE-D66D-0356-9C01-906B194477CE}"/>
              </a:ext>
            </a:extLst>
          </p:cNvPr>
          <p:cNvSpPr/>
          <p:nvPr/>
        </p:nvSpPr>
        <p:spPr>
          <a:xfrm>
            <a:off x="7391401" y="3282813"/>
            <a:ext cx="4457522" cy="1257300"/>
          </a:xfrm>
          <a:prstGeom prst="wedgeRoundRectCallout">
            <a:avLst>
              <a:gd name="adj1" fmla="val -69913"/>
              <a:gd name="adj2" fmla="val 10618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Arkadaşlarımla oynadım. </a:t>
            </a:r>
          </a:p>
          <a:p>
            <a:pPr algn="ctr"/>
            <a:r>
              <a:rPr lang="tr-TR" sz="2400" dirty="0"/>
              <a:t>(I </a:t>
            </a:r>
            <a:r>
              <a:rPr lang="tr-TR" sz="2400" dirty="0" err="1"/>
              <a:t>played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my</a:t>
            </a:r>
            <a:r>
              <a:rPr lang="tr-TR" sz="2400" dirty="0"/>
              <a:t> </a:t>
            </a:r>
            <a:r>
              <a:rPr lang="tr-TR" sz="2400" dirty="0" err="1"/>
              <a:t>friends</a:t>
            </a:r>
            <a:r>
              <a:rPr lang="tr-TR" sz="2400" dirty="0"/>
              <a:t>)</a:t>
            </a:r>
            <a:endParaRPr lang="en-US" dirty="0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F31B4F6-13F6-89CB-5EB9-B967356C7B62}"/>
              </a:ext>
            </a:extLst>
          </p:cNvPr>
          <p:cNvSpPr/>
          <p:nvPr/>
        </p:nvSpPr>
        <p:spPr>
          <a:xfrm>
            <a:off x="543436" y="1487862"/>
            <a:ext cx="3846081" cy="1257300"/>
          </a:xfrm>
          <a:prstGeom prst="wedgeRoundRectCallout">
            <a:avLst>
              <a:gd name="adj1" fmla="val 21231"/>
              <a:gd name="adj2" fmla="val 10618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>
                <a:solidFill>
                  <a:srgbClr val="FF0000"/>
                </a:solidFill>
              </a:rPr>
              <a:t>Pikniğe gittik. </a:t>
            </a:r>
          </a:p>
          <a:p>
            <a:pPr algn="ctr"/>
            <a:r>
              <a:rPr lang="tr-TR" sz="2800" dirty="0"/>
              <a:t>(</a:t>
            </a:r>
            <a:r>
              <a:rPr lang="tr-TR" sz="2800" dirty="0" err="1"/>
              <a:t>We</a:t>
            </a:r>
            <a:r>
              <a:rPr lang="tr-TR" sz="2800" dirty="0"/>
              <a:t> </a:t>
            </a:r>
            <a:r>
              <a:rPr lang="tr-TR" sz="2800" dirty="0" err="1"/>
              <a:t>went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picnic</a:t>
            </a:r>
            <a:r>
              <a:rPr lang="tr-TR" sz="2800" dirty="0"/>
              <a:t>.)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65B42-2D18-A279-A424-AA634AF95554}"/>
              </a:ext>
            </a:extLst>
          </p:cNvPr>
          <p:cNvSpPr txBox="1"/>
          <p:nvPr/>
        </p:nvSpPr>
        <p:spPr>
          <a:xfrm>
            <a:off x="5073441" y="92075"/>
            <a:ext cx="708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highlight>
                  <a:srgbClr val="FF0000"/>
                </a:highlight>
                <a:latin typeface="Comic Sans MS" panose="030F0702030302020204" pitchFamily="66" charset="0"/>
              </a:rPr>
              <a:t>Lütfen defterinize yazın!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Please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write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in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your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notebook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!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3E5666E-620F-1760-2059-F01C1DE22375}"/>
              </a:ext>
            </a:extLst>
          </p:cNvPr>
          <p:cNvSpPr/>
          <p:nvPr/>
        </p:nvSpPr>
        <p:spPr>
          <a:xfrm>
            <a:off x="4166" y="3566163"/>
            <a:ext cx="4641269" cy="2447500"/>
          </a:xfrm>
          <a:prstGeom prst="wedgeRoundRectCallout">
            <a:avLst>
              <a:gd name="adj1" fmla="val -22910"/>
              <a:gd name="adj2" fmla="val 496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KELİMELER - </a:t>
            </a:r>
            <a:r>
              <a:rPr lang="tr-TR" sz="2800" dirty="0" err="1"/>
              <a:t>words</a:t>
            </a:r>
            <a:endParaRPr lang="tr-TR" sz="2800" dirty="0"/>
          </a:p>
          <a:p>
            <a:r>
              <a:rPr lang="tr-TR" sz="2800" dirty="0"/>
              <a:t>Anne: </a:t>
            </a:r>
            <a:r>
              <a:rPr lang="tr-TR" sz="2800" dirty="0" err="1"/>
              <a:t>mother</a:t>
            </a:r>
            <a:endParaRPr lang="tr-TR" sz="2800" dirty="0"/>
          </a:p>
          <a:p>
            <a:r>
              <a:rPr lang="tr-TR" sz="2800" dirty="0"/>
              <a:t>Arkadaş: </a:t>
            </a:r>
            <a:r>
              <a:rPr lang="tr-TR" sz="2800" dirty="0" err="1"/>
              <a:t>friend</a:t>
            </a:r>
            <a:endParaRPr lang="tr-TR" sz="2800" dirty="0"/>
          </a:p>
          <a:p>
            <a:r>
              <a:rPr lang="tr-TR" sz="2800" dirty="0"/>
              <a:t>Piknik: </a:t>
            </a:r>
            <a:r>
              <a:rPr lang="tr-TR" sz="2800" dirty="0" err="1"/>
              <a:t>picnic</a:t>
            </a:r>
            <a:r>
              <a:rPr lang="tr-TR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96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26"/>
    </mc:Choice>
    <mc:Fallback xmlns="">
      <p:transition spd="slow" advTm="158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6E61-C605-390C-AB94-45EC7586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…. Yardım ettim.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51C4A-34A8-4EA9-62A7-A83BF8FD1DF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sz="2800" u="sng" dirty="0">
                <a:solidFill>
                  <a:srgbClr val="FF0000"/>
                </a:solidFill>
              </a:rPr>
              <a:t>Anneme</a:t>
            </a:r>
            <a:r>
              <a:rPr lang="tr-TR" sz="2800" dirty="0">
                <a:solidFill>
                  <a:srgbClr val="FF0000"/>
                </a:solidFill>
              </a:rPr>
              <a:t> yardım ettim. 			</a:t>
            </a:r>
            <a:r>
              <a:rPr lang="tr-TR" sz="2800" dirty="0"/>
              <a:t>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mom</a:t>
            </a:r>
            <a:r>
              <a:rPr lang="tr-TR" sz="2800" dirty="0"/>
              <a:t>.)</a:t>
            </a:r>
          </a:p>
          <a:p>
            <a:r>
              <a:rPr lang="tr-TR" b="1" dirty="0"/>
              <a:t>Dedeme</a:t>
            </a:r>
            <a:r>
              <a:rPr lang="tr-TR" dirty="0"/>
              <a:t> 		yardım ettim. 	</a:t>
            </a:r>
            <a:r>
              <a:rPr lang="tr-TR" sz="2800" dirty="0"/>
              <a:t> 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grandfather</a:t>
            </a:r>
            <a:r>
              <a:rPr lang="tr-TR" sz="2800" dirty="0"/>
              <a:t>.)</a:t>
            </a:r>
            <a:endParaRPr lang="tr-TR" dirty="0"/>
          </a:p>
          <a:p>
            <a:r>
              <a:rPr lang="tr-TR" b="1" dirty="0"/>
              <a:t>Arkadaşlarıma</a:t>
            </a:r>
            <a:r>
              <a:rPr lang="tr-TR" dirty="0"/>
              <a:t> 	yardım ettim. 	</a:t>
            </a:r>
            <a:r>
              <a:rPr lang="tr-TR" sz="2800" dirty="0"/>
              <a:t> 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friends</a:t>
            </a:r>
            <a:r>
              <a:rPr lang="tr-TR" sz="2800" dirty="0"/>
              <a:t>.)</a:t>
            </a:r>
            <a:endParaRPr lang="tr-TR" dirty="0"/>
          </a:p>
          <a:p>
            <a:r>
              <a:rPr lang="tr-TR" b="1" dirty="0"/>
              <a:t>Büyükanneme</a:t>
            </a:r>
            <a:r>
              <a:rPr lang="tr-TR" dirty="0"/>
              <a:t> 	yardım ettim. 	 (I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grandmother</a:t>
            </a:r>
            <a:r>
              <a:rPr lang="tr-TR" dirty="0"/>
              <a:t>.)</a:t>
            </a:r>
          </a:p>
          <a:p>
            <a:r>
              <a:rPr lang="tr-TR" b="1" dirty="0"/>
              <a:t>Kardeşlerime</a:t>
            </a:r>
            <a:r>
              <a:rPr lang="tr-TR" dirty="0"/>
              <a:t> 	yardım ettim. 	</a:t>
            </a:r>
            <a:r>
              <a:rPr lang="tr-TR" sz="2800" dirty="0"/>
              <a:t> 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siblings</a:t>
            </a:r>
            <a:r>
              <a:rPr lang="tr-TR" sz="2800" dirty="0"/>
              <a:t>.)</a:t>
            </a:r>
            <a:endParaRPr lang="tr-TR" dirty="0"/>
          </a:p>
          <a:p>
            <a:r>
              <a:rPr lang="tr-TR" b="1" dirty="0"/>
              <a:t>Amcama</a:t>
            </a:r>
            <a:r>
              <a:rPr lang="tr-TR" dirty="0"/>
              <a:t> 		yardım ettim. 	</a:t>
            </a:r>
            <a:r>
              <a:rPr lang="tr-TR" sz="2800" dirty="0"/>
              <a:t> 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uncle</a:t>
            </a:r>
            <a:r>
              <a:rPr lang="tr-TR" sz="2800" dirty="0"/>
              <a:t>.)</a:t>
            </a:r>
            <a:endParaRPr lang="tr-TR" dirty="0"/>
          </a:p>
          <a:p>
            <a:r>
              <a:rPr lang="tr-TR" b="1" dirty="0"/>
              <a:t>Teyzeme</a:t>
            </a:r>
            <a:r>
              <a:rPr lang="tr-TR" dirty="0"/>
              <a:t>		yardım ettim. 	</a:t>
            </a:r>
            <a:r>
              <a:rPr lang="tr-TR" sz="2800" dirty="0"/>
              <a:t> (I </a:t>
            </a:r>
            <a:r>
              <a:rPr lang="tr-TR" sz="2800" dirty="0" err="1"/>
              <a:t>helped</a:t>
            </a:r>
            <a:r>
              <a:rPr lang="tr-TR" sz="2800" dirty="0"/>
              <a:t> 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aunt</a:t>
            </a:r>
            <a:r>
              <a:rPr lang="tr-TR" sz="2800" dirty="0"/>
              <a:t>.)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9F15AB-80A5-2BDD-B507-7D4B6F7CAFB7}"/>
              </a:ext>
            </a:extLst>
          </p:cNvPr>
          <p:cNvSpPr txBox="1"/>
          <p:nvPr/>
        </p:nvSpPr>
        <p:spPr>
          <a:xfrm>
            <a:off x="5073441" y="92075"/>
            <a:ext cx="708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highlight>
                  <a:srgbClr val="FF0000"/>
                </a:highlight>
                <a:latin typeface="Comic Sans MS" panose="030F0702030302020204" pitchFamily="66" charset="0"/>
              </a:rPr>
              <a:t>Lütfen defterinize yazın!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Please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write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in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your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notebook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!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779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34"/>
    </mc:Choice>
    <mc:Fallback xmlns="">
      <p:transition spd="slow" advTm="45834"/>
    </mc:Fallback>
  </mc:AlternateContent>
  <p:extLst>
    <p:ext uri="{3A86A75C-4F4B-4683-9AE1-C65F6400EC91}">
      <p14:laserTraceLst xmlns:p14="http://schemas.microsoft.com/office/powerpoint/2010/main">
        <p14:tracePtLst>
          <p14:tracePt t="12678" x="3536950" y="6838950"/>
          <p14:tracePt t="12830" x="4875213" y="6278563"/>
          <p14:tracePt t="12833" x="4916488" y="6219825"/>
          <p14:tracePt t="12835" x="4959350" y="6161088"/>
          <p14:tracePt t="12837" x="4992688" y="6102350"/>
          <p14:tracePt t="12844" x="5102225" y="5951538"/>
          <p14:tracePt t="12846" x="5202238" y="5826125"/>
          <p14:tracePt t="12847" x="5227638" y="5800725"/>
          <p14:tracePt t="12848" x="5253038" y="5775325"/>
          <p14:tracePt t="12851" x="5294313" y="5699125"/>
          <p14:tracePt t="12853" x="5370513" y="5607050"/>
          <p14:tracePt t="12854" x="5421313" y="5556250"/>
          <p14:tracePt t="12856" x="5437188" y="5514975"/>
          <p14:tracePt t="12857" x="5495925" y="5438775"/>
          <p14:tracePt t="12859" x="5521325" y="5422900"/>
          <p14:tracePt t="12878" x="5965825" y="4860925"/>
          <p14:tracePt t="12879" x="6049963" y="4767263"/>
          <p14:tracePt t="12881" x="6100763" y="4708525"/>
          <p14:tracePt t="12883" x="6134100" y="4675188"/>
          <p14:tracePt t="12884" x="6183313" y="4624388"/>
          <p14:tracePt t="12887" x="6267450" y="4541838"/>
          <p14:tracePt t="12888" x="6300788" y="4516438"/>
          <p14:tracePt t="12890" x="6351588" y="4457700"/>
          <p14:tracePt t="12891" x="6384925" y="4424363"/>
          <p14:tracePt t="12892" x="6418263" y="4398963"/>
          <p14:tracePt t="12895" x="6502400" y="4330700"/>
          <p14:tracePt t="12897" x="6553200" y="4289425"/>
          <p14:tracePt t="12898" x="6586538" y="4256088"/>
          <p14:tracePt t="12899" x="6611938" y="4230688"/>
          <p14:tracePt t="12901" x="6678613" y="4205288"/>
          <p14:tracePt t="12903" x="6729413" y="4146550"/>
          <p14:tracePt t="12904" x="6762750" y="4138613"/>
          <p14:tracePt t="12905" x="6796088" y="4121150"/>
          <p14:tracePt t="12906" x="6821488" y="4095750"/>
          <p14:tracePt t="12911" x="6905625" y="4046538"/>
          <p14:tracePt t="12912" x="7031038" y="3978275"/>
          <p14:tracePt t="12914" x="7064375" y="3970338"/>
          <p14:tracePt t="12915" x="7099300" y="3962400"/>
          <p14:tracePt t="12917" x="7158038" y="3929063"/>
          <p14:tracePt t="12919" x="7224713" y="3894138"/>
          <p14:tracePt t="12920" x="7258050" y="3886200"/>
          <p14:tracePt t="12921" x="7275513" y="3878263"/>
          <p14:tracePt t="12922" x="7308850" y="3852863"/>
          <p14:tracePt t="12923" x="7342188" y="3844925"/>
          <p14:tracePt t="12928" x="7426325" y="3811588"/>
          <p14:tracePt t="12929" x="7534275" y="3760788"/>
          <p14:tracePt t="12931" x="7569200" y="3752850"/>
          <p14:tracePt t="12932" x="7602538" y="3743325"/>
          <p14:tracePt t="12944" x="7845425" y="3643313"/>
          <p14:tracePt t="12946" x="7912100" y="3617913"/>
          <p14:tracePt t="12946" x="7937500" y="3600450"/>
          <p14:tracePt t="12948" x="7945438" y="3592513"/>
          <p14:tracePt t="12962" x="8113713" y="3533775"/>
          <p14:tracePt t="12963" x="8139113" y="3508375"/>
          <p14:tracePt t="12964" x="8147050" y="3508375"/>
          <p14:tracePt t="12965" x="8156575" y="3500438"/>
          <p14:tracePt t="12968" x="8180388" y="3492500"/>
          <p14:tracePt t="12977" x="8239125" y="3459163"/>
          <p14:tracePt t="12979" x="8248650" y="3449638"/>
          <p14:tracePt t="12995" x="8315325" y="3424238"/>
          <p14:tracePt t="12996" x="8323263" y="3416300"/>
          <p14:tracePt t="12997" x="8332788" y="3416300"/>
          <p14:tracePt t="12998" x="8332788" y="3408363"/>
          <p14:tracePt t="13012" x="8374063" y="3375025"/>
          <p14:tracePt t="13013" x="8399463" y="3365500"/>
          <p14:tracePt t="13028" x="8415338" y="3340100"/>
          <p14:tracePt t="13044" x="8432800" y="3340100"/>
          <p14:tracePt t="13174" x="8432800" y="3332163"/>
          <p14:tracePt t="13178" x="8440738" y="3332163"/>
          <p14:tracePt t="13184" x="8450263" y="3332163"/>
          <p14:tracePt t="13186" x="8450263" y="3324225"/>
          <p14:tracePt t="13195" x="8458200" y="3306763"/>
          <p14:tracePt t="13196" x="8474075" y="3298825"/>
          <p14:tracePt t="13212" x="8491538" y="3265488"/>
          <p14:tracePt t="13213" x="8499475" y="3265488"/>
          <p14:tracePt t="13228" x="8524875" y="3248025"/>
          <p14:tracePt t="13244" x="8558213" y="3240088"/>
          <p14:tracePt t="13246" x="8567738" y="3222625"/>
          <p14:tracePt t="13261" x="8642350" y="3198813"/>
          <p14:tracePt t="13278" x="8767763" y="3140075"/>
          <p14:tracePt t="13295" x="8894763" y="3071813"/>
          <p14:tracePt t="13296" x="8910638" y="3046413"/>
          <p14:tracePt t="13311" x="8986838" y="2987675"/>
          <p14:tracePt t="13313" x="9002713" y="2971800"/>
          <p14:tracePt t="13328" x="9037638" y="2946400"/>
          <p14:tracePt t="13345" x="9045575" y="2946400"/>
          <p14:tracePt t="13385" x="9045575" y="2928938"/>
          <p14:tracePt t="13489" x="9086850" y="2921000"/>
          <p14:tracePt t="13490" x="9104313" y="2913063"/>
          <p14:tracePt t="13491" x="9112250" y="2913063"/>
          <p14:tracePt t="13492" x="9120188" y="2913063"/>
          <p14:tracePt t="13495" x="9145588" y="2913063"/>
          <p14:tracePt t="13497" x="9155113" y="2913063"/>
          <p14:tracePt t="13498" x="9170988" y="2913063"/>
          <p14:tracePt t="13512" x="9288463" y="2870200"/>
          <p14:tracePt t="13513" x="9321800" y="2862263"/>
          <p14:tracePt t="13514" x="9331325" y="2862263"/>
          <p14:tracePt t="13516" x="9339263" y="2846388"/>
          <p14:tracePt t="13518" x="9364663" y="2846388"/>
          <p14:tracePt t="13520" x="9372600" y="2836863"/>
          <p14:tracePt t="13521" x="9380538" y="2836863"/>
          <p14:tracePt t="13528" x="9413875" y="2803525"/>
          <p14:tracePt t="13529" x="9423400" y="2795588"/>
          <p14:tracePt t="13530" x="9439275" y="2795588"/>
          <p14:tracePt t="13545" x="9482138" y="2762250"/>
          <p14:tracePt t="13561" x="9490075" y="2752725"/>
          <p14:tracePt t="13862" x="9472613" y="2752725"/>
          <p14:tracePt t="13863" x="9464675" y="2752725"/>
          <p14:tracePt t="13866" x="9413875" y="2752725"/>
          <p14:tracePt t="13867" x="9398000" y="2752725"/>
          <p14:tracePt t="13868" x="9380538" y="2762250"/>
          <p14:tracePt t="13869" x="9372600" y="2762250"/>
          <p14:tracePt t="13870" x="9355138" y="2762250"/>
          <p14:tracePt t="13871" x="9347200" y="2762250"/>
          <p14:tracePt t="13872" x="9339263" y="2762250"/>
          <p14:tracePt t="13873" x="9313863" y="2762250"/>
          <p14:tracePt t="13874" x="9305925" y="2762250"/>
          <p14:tracePt t="13875" x="9296400" y="2762250"/>
          <p14:tracePt t="13876" x="9272588" y="2762250"/>
          <p14:tracePt t="13877" x="9263063" y="2762250"/>
          <p14:tracePt t="13881" x="9188450" y="2770188"/>
          <p14:tracePt t="13882" x="9178925" y="2770188"/>
          <p14:tracePt t="13884" x="9137650" y="2778125"/>
          <p14:tracePt t="13886" x="9096375" y="2778125"/>
          <p14:tracePt t="13887" x="9078913" y="2778125"/>
          <p14:tracePt t="13888" x="9053513" y="2778125"/>
          <p14:tracePt t="13889" x="9045575" y="2778125"/>
          <p14:tracePt t="13890" x="9002713" y="2778125"/>
          <p14:tracePt t="13891" x="8978900" y="2786063"/>
          <p14:tracePt t="13893" x="8953500" y="2786063"/>
          <p14:tracePt t="13897" x="8869363" y="2786063"/>
          <p14:tracePt t="13898" x="8843963" y="2803525"/>
          <p14:tracePt t="13912" x="8532813" y="2811463"/>
          <p14:tracePt t="13913" x="8432800" y="2820988"/>
          <p14:tracePt t="13914" x="8407400" y="2820988"/>
          <p14:tracePt t="13915" x="8374063" y="2820988"/>
          <p14:tracePt t="13928" x="7954963" y="2828925"/>
          <p14:tracePt t="13930" x="7837488" y="2828925"/>
          <p14:tracePt t="13931" x="7794625" y="2828925"/>
          <p14:tracePt t="13932" x="7720013" y="2828925"/>
          <p14:tracePt t="13935" x="7669213" y="2828925"/>
          <p14:tracePt t="13938" x="7500938" y="2828925"/>
          <p14:tracePt t="13939" x="7459663" y="2828925"/>
          <p14:tracePt t="13940" x="7416800" y="2828925"/>
          <p14:tracePt t="13941" x="7375525" y="2828925"/>
          <p14:tracePt t="13942" x="7334250" y="2820988"/>
          <p14:tracePt t="13945" x="7291388" y="2820988"/>
          <p14:tracePt t="13947" x="7107238" y="2803525"/>
          <p14:tracePt t="13948" x="7064375" y="2803525"/>
          <p14:tracePt t="13949" x="7005638" y="2803525"/>
          <p14:tracePt t="13951" x="6956425" y="2795588"/>
          <p14:tracePt t="13953" x="6821488" y="2795588"/>
          <p14:tracePt t="13955" x="6729413" y="2786063"/>
          <p14:tracePt t="13956" x="6688138" y="2786063"/>
          <p14:tracePt t="13957" x="6604000" y="2786063"/>
          <p14:tracePt t="13959" x="6545263" y="2786063"/>
          <p14:tracePt t="13960" x="6502400" y="2778125"/>
          <p14:tracePt t="13964" x="6318250" y="2778125"/>
          <p14:tracePt t="13978" x="5764213" y="2778125"/>
          <p14:tracePt t="13980" x="5638800" y="2778125"/>
          <p14:tracePt t="13981" x="5597525" y="2778125"/>
          <p14:tracePt t="13982" x="5554663" y="2778125"/>
          <p14:tracePt t="13985" x="5480050" y="2778125"/>
          <p14:tracePt t="13986" x="5395913" y="2778125"/>
          <p14:tracePt t="13987" x="5362575" y="2778125"/>
          <p14:tracePt t="13988" x="5319713" y="2778125"/>
          <p14:tracePt t="13995" x="5076825" y="2778125"/>
          <p14:tracePt t="13996" x="5010150" y="2786063"/>
          <p14:tracePt t="13997" x="4967288" y="2786063"/>
          <p14:tracePt t="13998" x="4933950" y="2786063"/>
          <p14:tracePt t="14000" x="4849813" y="2786063"/>
          <p14:tracePt t="14002" x="4783138" y="2786063"/>
          <p14:tracePt t="14004" x="4699000" y="2803525"/>
          <p14:tracePt t="14005" x="4673600" y="2803525"/>
          <p14:tracePt t="14006" x="4598988" y="2803525"/>
          <p14:tracePt t="14008" x="4564063" y="2811463"/>
          <p14:tracePt t="14012" x="4489450" y="2811463"/>
          <p14:tracePt t="14013" x="4387850" y="2820988"/>
          <p14:tracePt t="14014" x="4354513" y="2820988"/>
          <p14:tracePt t="14015" x="4313238" y="2820988"/>
          <p14:tracePt t="14018" x="4254500" y="2828925"/>
          <p14:tracePt t="14019" x="4187825" y="2846388"/>
          <p14:tracePt t="14020" x="4152900" y="2846388"/>
          <p14:tracePt t="14021" x="4111625" y="2854325"/>
          <p14:tracePt t="14022" x="4094163" y="2862263"/>
          <p14:tracePt t="14029" x="3902075" y="2905125"/>
          <p14:tracePt t="14030" x="3851275" y="2938463"/>
          <p14:tracePt t="14032" x="3792538" y="2946400"/>
          <p14:tracePt t="14033" x="3759200" y="2954338"/>
          <p14:tracePt t="14045" x="3498850" y="3063875"/>
          <p14:tracePt t="14062" x="3171825" y="3148013"/>
          <p14:tracePt t="14063" x="3130550" y="3155950"/>
          <p14:tracePt t="14064" x="3105150" y="3163888"/>
          <p14:tracePt t="14065" x="3087688" y="3163888"/>
          <p14:tracePt t="14078" x="2911475" y="3198813"/>
          <p14:tracePt t="14080" x="2878138" y="3206750"/>
          <p14:tracePt t="14095" x="2719388" y="3232150"/>
          <p14:tracePt t="14096" x="2676525" y="3232150"/>
          <p14:tracePt t="14097" x="2668588" y="3232150"/>
          <p14:tracePt t="14098" x="2660650" y="3232150"/>
          <p14:tracePt t="14100" x="2635250" y="3232150"/>
          <p14:tracePt t="14102" x="2617788" y="3232150"/>
          <p14:tracePt t="14103" x="2601913" y="3232150"/>
          <p14:tracePt t="14104" x="2584450" y="3232150"/>
          <p14:tracePt t="14112" x="2508250" y="3240088"/>
          <p14:tracePt t="14113" x="2474913" y="3240088"/>
          <p14:tracePt t="14128" x="2366963" y="3240088"/>
          <p14:tracePt t="14130" x="2341563" y="3240088"/>
          <p14:tracePt t="14146" x="2265363" y="3248025"/>
          <p14:tracePt t="14147" x="2257425" y="3248025"/>
          <p14:tracePt t="14162" x="2214563" y="3248025"/>
          <p14:tracePt t="14179" x="2173288" y="3265488"/>
          <p14:tracePt t="14180" x="2165350" y="3265488"/>
          <p14:tracePt t="14195" x="2132013" y="3273425"/>
          <p14:tracePt t="14311" x="2122488" y="3281363"/>
          <p14:tracePt t="14314" x="2114550" y="3290888"/>
          <p14:tracePt t="14329" x="2089150" y="3316288"/>
          <p14:tracePt t="14345" x="2047875" y="3324225"/>
          <p14:tracePt t="14362" x="2030413" y="3332163"/>
          <p14:tracePt t="14612" x="2038350" y="3332163"/>
          <p14:tracePt t="14636" x="2055813" y="3332163"/>
          <p14:tracePt t="14650" x="2063750" y="3332163"/>
          <p14:tracePt t="14653" x="2063750" y="3324225"/>
          <p14:tracePt t="14663" x="2097088" y="3306763"/>
          <p14:tracePt t="14680" x="2147888" y="3298825"/>
          <p14:tracePt t="14681" x="2155825" y="3298825"/>
          <p14:tracePt t="14696" x="2198688" y="3298825"/>
          <p14:tracePt t="14712" x="2290763" y="3290888"/>
          <p14:tracePt t="14729" x="2416175" y="3290888"/>
          <p14:tracePt t="14730" x="2449513" y="3290888"/>
          <p14:tracePt t="14732" x="2459038" y="3290888"/>
          <p14:tracePt t="14746" x="2533650" y="3290888"/>
          <p14:tracePt t="14747" x="2543175" y="3290888"/>
          <p14:tracePt t="14763" x="2601913" y="3290888"/>
          <p14:tracePt t="14779" x="2625725" y="3290888"/>
          <p14:tracePt t="14872" x="2643188" y="3290888"/>
          <p14:tracePt t="14877" x="2660650" y="3290888"/>
          <p14:tracePt t="14880" x="2684463" y="3290888"/>
          <p14:tracePt t="14896" x="2811463" y="3324225"/>
          <p14:tracePt t="14897" x="2852738" y="3324225"/>
          <p14:tracePt t="14898" x="2860675" y="3324225"/>
          <p14:tracePt t="14912" x="2987675" y="3332163"/>
          <p14:tracePt t="14913" x="3003550" y="3332163"/>
          <p14:tracePt t="14914" x="3021013" y="3332163"/>
          <p14:tracePt t="14915" x="3028950" y="3332163"/>
          <p14:tracePt t="14917" x="3046413" y="3332163"/>
          <p14:tracePt t="14919" x="3071813" y="3332163"/>
          <p14:tracePt t="14920" x="3079750" y="3332163"/>
          <p14:tracePt t="14921" x="3105150" y="3332163"/>
          <p14:tracePt t="14922" x="3121025" y="3332163"/>
          <p14:tracePt t="14924" x="3130550" y="3332163"/>
          <p14:tracePt t="14925" x="3146425" y="3332163"/>
          <p14:tracePt t="14929" x="3189288" y="3332163"/>
          <p14:tracePt t="14946" x="3381375" y="3332163"/>
          <p14:tracePt t="14963" x="3582988" y="3332163"/>
          <p14:tracePt t="14979" x="3759200" y="3349625"/>
          <p14:tracePt t="14980" x="3792538" y="3349625"/>
          <p14:tracePt t="14981" x="3800475" y="3349625"/>
          <p14:tracePt t="14982" x="3817938" y="3349625"/>
          <p14:tracePt t="14984" x="3835400" y="3349625"/>
          <p14:tracePt t="14986" x="3843338" y="3349625"/>
          <p14:tracePt t="14996" x="3917950" y="3349625"/>
          <p14:tracePt t="14997" x="3943350" y="3349625"/>
          <p14:tracePt t="14998" x="3952875" y="3349625"/>
          <p14:tracePt t="15013" x="4035425" y="3357563"/>
          <p14:tracePt t="15014" x="4052888" y="3357563"/>
          <p14:tracePt t="15030" x="4137025" y="3365500"/>
          <p14:tracePt t="15031" x="4152900" y="3365500"/>
          <p14:tracePt t="15032" x="4162425" y="3365500"/>
          <p14:tracePt t="15046" x="4203700" y="3365500"/>
          <p14:tracePt t="15047" x="4211638" y="3365500"/>
          <p14:tracePt t="15063" x="4254500" y="3365500"/>
          <p14:tracePt t="15064" x="4262438" y="3365500"/>
          <p14:tracePt t="15079" x="4305300" y="3365500"/>
          <p14:tracePt t="15096" x="4371975" y="3340100"/>
          <p14:tracePt t="15113" x="4456113" y="3324225"/>
          <p14:tracePt t="15114" x="4464050" y="3324225"/>
          <p14:tracePt t="15130" x="4514850" y="3306763"/>
          <p14:tracePt t="15131" x="4540250" y="3306763"/>
          <p14:tracePt t="15146" x="4632325" y="3298825"/>
          <p14:tracePt t="15147" x="4657725" y="3298825"/>
          <p14:tracePt t="15148" x="4665663" y="3298825"/>
          <p14:tracePt t="15162" x="4765675" y="3298825"/>
          <p14:tracePt t="15163" x="4791075" y="3298825"/>
          <p14:tracePt t="15165" x="4799013" y="3298825"/>
          <p14:tracePt t="15179" x="4892675" y="3298825"/>
          <p14:tracePt t="15180" x="4916488" y="3290888"/>
          <p14:tracePt t="15181" x="4926013" y="3290888"/>
          <p14:tracePt t="15182" x="4933950" y="3290888"/>
          <p14:tracePt t="15184" x="4951413" y="3290888"/>
          <p14:tracePt t="15196" x="5010150" y="3290888"/>
          <p14:tracePt t="15213" x="5051425" y="3281363"/>
          <p14:tracePt t="15449" x="5076825" y="3281363"/>
          <p14:tracePt t="15450" x="5084763" y="3281363"/>
          <p14:tracePt t="15453" x="5102225" y="3281363"/>
          <p14:tracePt t="15454" x="5118100" y="3281363"/>
          <p14:tracePt t="15455" x="5127625" y="3281363"/>
          <p14:tracePt t="15462" x="5176838" y="3281363"/>
          <p14:tracePt t="15464" x="5202238" y="3281363"/>
          <p14:tracePt t="15465" x="5210175" y="3281363"/>
          <p14:tracePt t="15480" x="5337175" y="3290888"/>
          <p14:tracePt t="15481" x="5370513" y="3290888"/>
          <p14:tracePt t="15482" x="5378450" y="3290888"/>
          <p14:tracePt t="15496" x="5513388" y="3290888"/>
          <p14:tracePt t="15497" x="5554663" y="3290888"/>
          <p14:tracePt t="15513" x="5748338" y="3290888"/>
          <p14:tracePt t="15530" x="5899150" y="3281363"/>
          <p14:tracePt t="15531" x="5932488" y="3265488"/>
          <p14:tracePt t="15547" x="5983288" y="3265488"/>
          <p14:tracePt t="15548" x="5999163" y="3265488"/>
          <p14:tracePt t="16187" x="6008688" y="3265488"/>
          <p14:tracePt t="16190" x="6024563" y="3265488"/>
          <p14:tracePt t="16191" x="6049963" y="3265488"/>
          <p14:tracePt t="16194" x="6083300" y="3265488"/>
          <p14:tracePt t="16196" x="6091238" y="3265488"/>
          <p14:tracePt t="16199" x="6124575" y="3265488"/>
          <p14:tracePt t="16200" x="6134100" y="3265488"/>
          <p14:tracePt t="16202" x="6149975" y="3273425"/>
          <p14:tracePt t="16204" x="6175375" y="3273425"/>
          <p14:tracePt t="16206" x="6192838" y="3273425"/>
          <p14:tracePt t="16207" x="6208713" y="3273425"/>
          <p14:tracePt t="16208" x="6218238" y="3273425"/>
          <p14:tracePt t="16209" x="6226175" y="3273425"/>
          <p14:tracePt t="16210" x="6234113" y="3273425"/>
          <p14:tracePt t="16211" x="6251575" y="3273425"/>
          <p14:tracePt t="16212" x="6259513" y="3273425"/>
          <p14:tracePt t="16215" x="6292850" y="3273425"/>
          <p14:tracePt t="16216" x="6300788" y="3273425"/>
          <p14:tracePt t="16230" x="6435725" y="3281363"/>
          <p14:tracePt t="16231" x="6469063" y="3281363"/>
          <p14:tracePt t="16232" x="6477000" y="3281363"/>
          <p14:tracePt t="16233" x="6486525" y="3281363"/>
          <p14:tracePt t="16236" x="6519863" y="3281363"/>
          <p14:tracePt t="16237" x="6545263" y="3281363"/>
          <p14:tracePt t="16238" x="6561138" y="3281363"/>
          <p14:tracePt t="16239" x="6570663" y="3281363"/>
          <p14:tracePt t="16240" x="6594475" y="3281363"/>
          <p14:tracePt t="16241" x="6604000" y="3281363"/>
          <p14:tracePt t="16242" x="6611938" y="3281363"/>
          <p14:tracePt t="16243" x="6637338" y="3281363"/>
          <p14:tracePt t="16244" x="6645275" y="3281363"/>
          <p14:tracePt t="16247" x="6678613" y="3281363"/>
          <p14:tracePt t="16248" x="6711950" y="3281363"/>
          <p14:tracePt t="16249" x="6721475" y="3281363"/>
          <p14:tracePt t="16250" x="6737350" y="3281363"/>
          <p14:tracePt t="16252" x="6770688" y="3281363"/>
          <p14:tracePt t="16254" x="6796088" y="3281363"/>
          <p14:tracePt t="16255" x="6813550" y="3281363"/>
          <p14:tracePt t="16256" x="6821488" y="3281363"/>
          <p14:tracePt t="16257" x="6846888" y="3281363"/>
          <p14:tracePt t="16258" x="6854825" y="3281363"/>
          <p14:tracePt t="16259" x="6880225" y="3281363"/>
          <p14:tracePt t="16260" x="6888163" y="3281363"/>
          <p14:tracePt t="16261" x="6897688" y="3281363"/>
          <p14:tracePt t="16262" x="6905625" y="3281363"/>
          <p14:tracePt t="16265" x="6964363" y="3281363"/>
          <p14:tracePt t="16280" x="7115175" y="3281363"/>
          <p14:tracePt t="16281" x="7148513" y="3281363"/>
          <p14:tracePt t="16297" x="7240588" y="3281363"/>
          <p14:tracePt t="16299" x="7265988" y="3281363"/>
          <p14:tracePt t="16314" x="7316788" y="3281363"/>
          <p14:tracePt t="16315" x="7324725" y="3281363"/>
          <p14:tracePt t="16316" x="7342188" y="3281363"/>
          <p14:tracePt t="16331" x="7367588" y="3281363"/>
          <p14:tracePt t="16332" x="7383463" y="3281363"/>
          <p14:tracePt t="16347" x="7426325" y="3281363"/>
          <p14:tracePt t="16364" x="7451725" y="3281363"/>
          <p14:tracePt t="16381" x="7467600" y="3281363"/>
          <p14:tracePt t="16398" x="7475538" y="3265488"/>
          <p14:tracePt t="16399" x="7485063" y="3265488"/>
          <p14:tracePt t="16414" x="7493000" y="3257550"/>
          <p14:tracePt t="16431" x="7510463" y="3257550"/>
          <p14:tracePt t="16560" x="7534275" y="3257550"/>
          <p14:tracePt t="16561" x="7551738" y="3257550"/>
          <p14:tracePt t="16562" x="7559675" y="3257550"/>
          <p14:tracePt t="16565" x="7577138" y="3257550"/>
          <p14:tracePt t="16581" x="7694613" y="3257550"/>
          <p14:tracePt t="16582" x="7727950" y="3257550"/>
          <p14:tracePt t="16597" x="7845425" y="3265488"/>
          <p14:tracePt t="16614" x="7988300" y="3273425"/>
          <p14:tracePt t="16615" x="8013700" y="3273425"/>
          <p14:tracePt t="16616" x="8021638" y="3273425"/>
          <p14:tracePt t="16617" x="8029575" y="3273425"/>
          <p14:tracePt t="16619" x="8054975" y="3273425"/>
          <p14:tracePt t="16630" x="8139113" y="3281363"/>
          <p14:tracePt t="16631" x="8164513" y="3281363"/>
          <p14:tracePt t="16632" x="8180388" y="3281363"/>
          <p14:tracePt t="16647" x="8274050" y="3290888"/>
          <p14:tracePt t="16664" x="8415338" y="3290888"/>
          <p14:tracePt t="16665" x="8450263" y="3290888"/>
          <p14:tracePt t="16681" x="8558213" y="3290888"/>
          <p14:tracePt t="16682" x="8567738" y="3290888"/>
          <p14:tracePt t="16683" x="8575675" y="3290888"/>
          <p14:tracePt t="16697" x="8626475" y="3290888"/>
          <p14:tracePt t="16715" x="8667750" y="3265488"/>
          <p14:tracePt t="16716" x="8693150" y="3265488"/>
          <p14:tracePt t="16731" x="8751888" y="3248025"/>
          <p14:tracePt t="16732" x="8767763" y="3240088"/>
          <p14:tracePt t="16747" x="8826500" y="3214688"/>
          <p14:tracePt t="16764" x="8910638" y="3198813"/>
          <p14:tracePt t="16766" x="8920163" y="3181350"/>
          <p14:tracePt t="16781" x="8953500" y="3181350"/>
          <p14:tracePt t="16797" x="9002713" y="3173413"/>
          <p14:tracePt t="16814" x="9028113" y="3173413"/>
          <p14:tracePt t="16831" x="9028113" y="3163888"/>
          <p14:tracePt t="16997" x="9061450" y="3163888"/>
          <p14:tracePt t="17001" x="9078913" y="3163888"/>
          <p14:tracePt t="17014" x="9155113" y="3181350"/>
          <p14:tracePt t="17015" x="9170988" y="3181350"/>
          <p14:tracePt t="17016" x="9188450" y="3181350"/>
          <p14:tracePt t="17031" x="9255125" y="3181350"/>
          <p14:tracePt t="17032" x="9280525" y="3181350"/>
          <p14:tracePt t="17048" x="9364663" y="3181350"/>
          <p14:tracePt t="17049" x="9380538" y="3181350"/>
          <p14:tracePt t="17050" x="9398000" y="3181350"/>
          <p14:tracePt t="17065" x="9482138" y="3181350"/>
          <p14:tracePt t="17066" x="9498013" y="3181350"/>
          <p14:tracePt t="17067" x="9507538" y="3181350"/>
          <p14:tracePt t="17081" x="9548813" y="3181350"/>
          <p14:tracePt t="17082" x="9574213" y="3181350"/>
          <p14:tracePt t="17766" x="9574213" y="3189288"/>
          <p14:tracePt t="17769" x="9566275" y="3189288"/>
          <p14:tracePt t="17783" x="9540875" y="3206750"/>
          <p14:tracePt t="17784" x="9523413" y="3222625"/>
          <p14:tracePt t="17798" x="9482138" y="3248025"/>
          <p14:tracePt t="17815" x="9413875" y="3316288"/>
          <p14:tracePt t="17816" x="9390063" y="3324225"/>
          <p14:tracePt t="17817" x="9380538" y="3324225"/>
          <p14:tracePt t="17818" x="9380538" y="3332163"/>
          <p14:tracePt t="17821" x="9347200" y="3349625"/>
          <p14:tracePt t="17822" x="9339263" y="3357563"/>
          <p14:tracePt t="17832" x="9255125" y="3398838"/>
          <p14:tracePt t="17833" x="9213850" y="3416300"/>
          <p14:tracePt t="17834" x="9204325" y="3416300"/>
          <p14:tracePt t="17835" x="9188450" y="3416300"/>
          <p14:tracePt t="17838" x="9145588" y="3441700"/>
          <p14:tracePt t="17839" x="9129713" y="3459163"/>
          <p14:tracePt t="17840" x="9104313" y="3459163"/>
          <p14:tracePt t="17841" x="9086850" y="3459163"/>
          <p14:tracePt t="17843" x="9045575" y="3475038"/>
          <p14:tracePt t="17844" x="9037638" y="3482975"/>
          <p14:tracePt t="17845" x="9012238" y="3492500"/>
          <p14:tracePt t="17846" x="8978900" y="3492500"/>
          <p14:tracePt t="17852" x="8877300" y="3533775"/>
          <p14:tracePt t="17853" x="8836025" y="3559175"/>
          <p14:tracePt t="17855" x="8785225" y="3567113"/>
          <p14:tracePt t="17856" x="8759825" y="3576638"/>
          <p14:tracePt t="17857" x="8743950" y="3576638"/>
          <p14:tracePt t="17858" x="8709025" y="3584575"/>
          <p14:tracePt t="17859" x="8685213" y="3600450"/>
          <p14:tracePt t="17860" x="8667750" y="3600450"/>
          <p14:tracePt t="17861" x="8634413" y="3609975"/>
          <p14:tracePt t="17862" x="8616950" y="3617913"/>
          <p14:tracePt t="17863" x="8583613" y="3617913"/>
          <p14:tracePt t="17864" x="8558213" y="3625850"/>
          <p14:tracePt t="17872" x="8332788" y="3668713"/>
          <p14:tracePt t="17873" x="8297863" y="3684588"/>
          <p14:tracePt t="17874" x="8264525" y="3684588"/>
          <p14:tracePt t="17882" x="8088313" y="3727450"/>
          <p14:tracePt t="17883" x="7996238" y="3735388"/>
          <p14:tracePt t="17884" x="7962900" y="3735388"/>
          <p14:tracePt t="17887" x="7912100" y="3743325"/>
          <p14:tracePt t="17888" x="7804150" y="3768725"/>
          <p14:tracePt t="17890" x="7778750" y="3768725"/>
          <p14:tracePt t="17898" x="7577138" y="3794125"/>
          <p14:tracePt t="17900" x="7442200" y="3819525"/>
          <p14:tracePt t="17901" x="7408863" y="3827463"/>
          <p14:tracePt t="17903" x="7342188" y="3835400"/>
          <p14:tracePt t="17905" x="7283450" y="3852863"/>
          <p14:tracePt t="17906" x="7250113" y="3852863"/>
          <p14:tracePt t="17907" x="7216775" y="3860800"/>
          <p14:tracePt t="17908" x="7191375" y="3870325"/>
          <p14:tracePt t="17909" x="7158038" y="3870325"/>
          <p14:tracePt t="17910" x="7089775" y="3878263"/>
          <p14:tracePt t="17911" x="7048500" y="3878263"/>
          <p14:tracePt t="17912" x="7031038" y="3878263"/>
          <p14:tracePt t="17917" x="6913563" y="3903663"/>
          <p14:tracePt t="17919" x="6880225" y="3911600"/>
          <p14:tracePt t="17921" x="6788150" y="3919538"/>
          <p14:tracePt t="17922" x="6770688" y="3937000"/>
          <p14:tracePt t="17923" x="6737350" y="3937000"/>
          <p14:tracePt t="17924" x="6711950" y="3944938"/>
          <p14:tracePt t="17925" x="6688138" y="3944938"/>
          <p14:tracePt t="17931" x="6561138" y="3978275"/>
          <p14:tracePt t="17932" x="6486525" y="3987800"/>
          <p14:tracePt t="17934" x="6453188" y="3995738"/>
          <p14:tracePt t="17948" x="6159500" y="4046538"/>
          <p14:tracePt t="17950" x="6083300" y="4062413"/>
          <p14:tracePt t="17951" x="6067425" y="4071938"/>
          <p14:tracePt t="17952" x="6042025" y="4079875"/>
          <p14:tracePt t="17955" x="5999163" y="4079875"/>
          <p14:tracePt t="17956" x="5957888" y="4087813"/>
          <p14:tracePt t="17958" x="5915025" y="4087813"/>
          <p14:tracePt t="17959" x="5899150" y="4105275"/>
          <p14:tracePt t="17960" x="5891213" y="4113213"/>
          <p14:tracePt t="17961" x="5865813" y="4113213"/>
          <p14:tracePt t="17962" x="5848350" y="4113213"/>
          <p14:tracePt t="17963" x="5822950" y="4113213"/>
          <p14:tracePt t="17964" x="5789613" y="4121150"/>
          <p14:tracePt t="17971" x="5680075" y="4146550"/>
          <p14:tracePt t="17972" x="5638800" y="4146550"/>
          <p14:tracePt t="17973" x="5613400" y="4146550"/>
          <p14:tracePt t="17974" x="5597525" y="4154488"/>
          <p14:tracePt t="17976" x="5554663" y="4154488"/>
          <p14:tracePt t="17977" x="5538788" y="4164013"/>
          <p14:tracePt t="17978" x="5521325" y="4164013"/>
          <p14:tracePt t="17979" x="5495925" y="4164013"/>
          <p14:tracePt t="17980" x="5480050" y="4164013"/>
          <p14:tracePt t="17985" x="5370513" y="4171950"/>
          <p14:tracePt t="17987" x="5327650" y="4171950"/>
          <p14:tracePt t="17989" x="5286375" y="4189413"/>
          <p14:tracePt t="17990" x="5268913" y="4189413"/>
          <p14:tracePt t="17991" x="5260975" y="4189413"/>
          <p14:tracePt t="17992" x="5235575" y="4189413"/>
          <p14:tracePt t="17993" x="5202238" y="4189413"/>
          <p14:tracePt t="17998" x="5118100" y="4197350"/>
          <p14:tracePt t="18000" x="5059363" y="4197350"/>
          <p14:tracePt t="18001" x="5033963" y="4197350"/>
          <p14:tracePt t="18002" x="5018088" y="4197350"/>
          <p14:tracePt t="18005" x="4951413" y="4197350"/>
          <p14:tracePt t="18006" x="4908550" y="4197350"/>
          <p14:tracePt t="18008" x="4892675" y="4197350"/>
          <p14:tracePt t="18009" x="4883150" y="4197350"/>
          <p14:tracePt t="18010" x="4857750" y="4197350"/>
          <p14:tracePt t="18011" x="4841875" y="4197350"/>
          <p14:tracePt t="18012" x="4816475" y="4197350"/>
          <p14:tracePt t="18013" x="4799013" y="4197350"/>
          <p14:tracePt t="18014" x="4783138" y="4197350"/>
          <p14:tracePt t="18018" x="4699000" y="4197350"/>
          <p14:tracePt t="18019" x="4691063" y="4197350"/>
          <p14:tracePt t="18022" x="4648200" y="4205288"/>
          <p14:tracePt t="18023" x="4614863" y="4205288"/>
          <p14:tracePt t="18024" x="4598988" y="4205288"/>
          <p14:tracePt t="18025" x="4573588" y="4205288"/>
          <p14:tracePt t="18026" x="4556125" y="4205288"/>
          <p14:tracePt t="18027" x="4548188" y="4205288"/>
          <p14:tracePt t="18028" x="4522788" y="4205288"/>
          <p14:tracePt t="18029" x="4505325" y="4205288"/>
          <p14:tracePt t="18030" x="4471988" y="4205288"/>
          <p14:tracePt t="18033" x="4405313" y="4205288"/>
          <p14:tracePt t="18034" x="4397375" y="4205288"/>
          <p14:tracePt t="18036" x="4354513" y="4205288"/>
          <p14:tracePt t="18039" x="4313238" y="4205288"/>
          <p14:tracePt t="18040" x="4270375" y="4205288"/>
          <p14:tracePt t="18041" x="4254500" y="4189413"/>
          <p14:tracePt t="18042" x="4237038" y="4189413"/>
          <p14:tracePt t="18048" x="4137025" y="4179888"/>
          <p14:tracePt t="18050" x="4086225" y="4171950"/>
          <p14:tracePt t="18051" x="4060825" y="4171950"/>
          <p14:tracePt t="18053" x="4044950" y="4171950"/>
          <p14:tracePt t="18055" x="4002088" y="4171950"/>
          <p14:tracePt t="18056" x="3943350" y="4164013"/>
          <p14:tracePt t="18057" x="3935413" y="4164013"/>
          <p14:tracePt t="18065" x="3835400" y="4146550"/>
          <p14:tracePt t="18066" x="3800475" y="4146550"/>
          <p14:tracePt t="18067" x="3776663" y="4146550"/>
          <p14:tracePt t="18069" x="3751263" y="4138613"/>
          <p14:tracePt t="18071" x="3733800" y="4138613"/>
          <p14:tracePt t="18072" x="3683000" y="4138613"/>
          <p14:tracePt t="18074" x="3667125" y="4138613"/>
          <p14:tracePt t="18082" x="3582988" y="4138613"/>
          <p14:tracePt t="18083" x="3541713" y="4130675"/>
          <p14:tracePt t="18102" x="3340100" y="4121150"/>
          <p14:tracePt t="18104" x="3306763" y="4121150"/>
          <p14:tracePt t="18106" x="3289300" y="4121150"/>
          <p14:tracePt t="18108" x="3271838" y="4121150"/>
          <p14:tracePt t="18110" x="3255963" y="4121150"/>
          <p14:tracePt t="18115" x="3230563" y="4121150"/>
          <p14:tracePt t="18117" x="3213100" y="4121150"/>
          <p14:tracePt t="18135" x="3146425" y="4121150"/>
          <p14:tracePt t="18137" x="3130550" y="4121150"/>
          <p14:tracePt t="18139" x="3121025" y="4121150"/>
          <p14:tracePt t="18148" x="3105150" y="4121150"/>
          <p14:tracePt t="18254" x="3095625" y="4121150"/>
          <p14:tracePt t="18259" x="3087688" y="4121150"/>
          <p14:tracePt t="18266" x="3062288" y="4121150"/>
          <p14:tracePt t="18282" x="3003550" y="4121150"/>
          <p14:tracePt t="18283" x="2995613" y="4121150"/>
          <p14:tracePt t="18299" x="2911475" y="4095750"/>
          <p14:tracePt t="18300" x="2886075" y="4087813"/>
          <p14:tracePt t="18301" x="2878138" y="4087813"/>
          <p14:tracePt t="18303" x="2878138" y="4079875"/>
          <p14:tracePt t="18305" x="2852738" y="4062413"/>
          <p14:tracePt t="18306" x="2844800" y="4062413"/>
          <p14:tracePt t="18315" x="2768600" y="4037013"/>
          <p14:tracePt t="18316" x="2743200" y="4021138"/>
          <p14:tracePt t="18332" x="2592388" y="3952875"/>
          <p14:tracePt t="18333" x="2551113" y="3937000"/>
          <p14:tracePt t="18349" x="2433638" y="3894138"/>
          <p14:tracePt t="18365" x="2324100" y="3852863"/>
          <p14:tracePt t="18367" x="2298700" y="3844925"/>
          <p14:tracePt t="18383" x="2249488" y="3811588"/>
          <p14:tracePt t="18399" x="2239963" y="3802063"/>
          <p14:tracePt t="18415" x="2239963" y="3794125"/>
          <p14:tracePt t="18432" x="2249488" y="3786188"/>
          <p14:tracePt t="18533" x="2265363" y="3786188"/>
          <p14:tracePt t="18573" x="2265363" y="3768725"/>
          <p14:tracePt t="18586" x="2273300" y="3768725"/>
          <p14:tracePt t="18755" x="2308225" y="3768725"/>
          <p14:tracePt t="18756" x="2316163" y="3768725"/>
          <p14:tracePt t="18758" x="2332038" y="3768725"/>
          <p14:tracePt t="18761" x="2357438" y="3768725"/>
          <p14:tracePt t="18763" x="2374900" y="3768725"/>
          <p14:tracePt t="18764" x="2390775" y="3768725"/>
          <p14:tracePt t="18767" x="2416175" y="3768725"/>
          <p14:tracePt t="18768" x="2433638" y="3768725"/>
          <p14:tracePt t="18770" x="2449513" y="3776663"/>
          <p14:tracePt t="18772" x="2484438" y="3776663"/>
          <p14:tracePt t="18774" x="2492375" y="3776663"/>
          <p14:tracePt t="18775" x="2500313" y="3776663"/>
          <p14:tracePt t="18776" x="2517775" y="3786188"/>
          <p14:tracePt t="18777" x="2525713" y="3786188"/>
          <p14:tracePt t="18778" x="2533650" y="3786188"/>
          <p14:tracePt t="18779" x="2543175" y="3786188"/>
          <p14:tracePt t="18782" x="2559050" y="3786188"/>
          <p14:tracePt t="18784" x="2584450" y="3786188"/>
          <p14:tracePt t="18785" x="2601913" y="3786188"/>
          <p14:tracePt t="18786" x="2609850" y="3786188"/>
          <p14:tracePt t="18789" x="2651125" y="3786188"/>
          <p14:tracePt t="18791" x="2668588" y="3786188"/>
          <p14:tracePt t="18799" x="2743200" y="3786188"/>
          <p14:tracePt t="18800" x="2778125" y="3794125"/>
          <p14:tracePt t="18816" x="2962275" y="3794125"/>
          <p14:tracePt t="18817" x="3003550" y="3794125"/>
          <p14:tracePt t="18818" x="3021013" y="3794125"/>
          <p14:tracePt t="18819" x="3028950" y="3794125"/>
          <p14:tracePt t="18822" x="3062288" y="3794125"/>
          <p14:tracePt t="18823" x="3087688" y="3794125"/>
          <p14:tracePt t="18824" x="3105150" y="3794125"/>
          <p14:tracePt t="18825" x="3113088" y="3794125"/>
          <p14:tracePt t="18826" x="3130550" y="3794125"/>
          <p14:tracePt t="18827" x="3146425" y="3794125"/>
          <p14:tracePt t="18828" x="3154363" y="3794125"/>
          <p14:tracePt t="18829" x="3171825" y="3794125"/>
          <p14:tracePt t="18830" x="3189288" y="3794125"/>
          <p14:tracePt t="18831" x="3205163" y="3794125"/>
          <p14:tracePt t="18834" x="3248025" y="3794125"/>
          <p14:tracePt t="18836" x="3281363" y="3794125"/>
          <p14:tracePt t="18839" x="3314700" y="3794125"/>
          <p14:tracePt t="18840" x="3340100" y="3794125"/>
          <p14:tracePt t="18841" x="3355975" y="3794125"/>
          <p14:tracePt t="18849" x="3424238" y="3794125"/>
          <p14:tracePt t="18850" x="3457575" y="3786188"/>
          <p14:tracePt t="18851" x="3465513" y="3786188"/>
          <p14:tracePt t="18866" x="3582988" y="3768725"/>
          <p14:tracePt t="18867" x="3608388" y="3768725"/>
          <p14:tracePt t="18883" x="3675063" y="3768725"/>
          <p14:tracePt t="18899" x="3741738" y="3768725"/>
          <p14:tracePt t="18917" x="3759200" y="3768725"/>
          <p14:tracePt t="19033" x="3776663" y="3768725"/>
          <p14:tracePt t="19036" x="3792538" y="3768725"/>
          <p14:tracePt t="19049" x="3868738" y="3768725"/>
          <p14:tracePt t="19050" x="3910013" y="3768725"/>
          <p14:tracePt t="19066" x="4011613" y="3768725"/>
          <p14:tracePt t="19067" x="4035425" y="3768725"/>
          <p14:tracePt t="19068" x="4044950" y="3768725"/>
          <p14:tracePt t="19069" x="4052888" y="3768725"/>
          <p14:tracePt t="19072" x="4078288" y="3760788"/>
          <p14:tracePt t="19073" x="4111625" y="3760788"/>
          <p14:tracePt t="19074" x="4119563" y="3760788"/>
          <p14:tracePt t="19075" x="4129088" y="3760788"/>
          <p14:tracePt t="19083" x="4195763" y="3760788"/>
          <p14:tracePt t="19084" x="4221163" y="3768725"/>
          <p14:tracePt t="19085" x="4246563" y="3768725"/>
          <p14:tracePt t="19086" x="4254500" y="3768725"/>
          <p14:tracePt t="19090" x="4305300" y="3768725"/>
          <p14:tracePt t="19091" x="4329113" y="3768725"/>
          <p14:tracePt t="19092" x="4346575" y="3776663"/>
          <p14:tracePt t="19093" x="4371975" y="3776663"/>
          <p14:tracePt t="19095" x="4387850" y="3786188"/>
          <p14:tracePt t="19097" x="4422775" y="3786188"/>
          <p14:tracePt t="19098" x="4430713" y="3786188"/>
          <p14:tracePt t="19102" x="4505325" y="3794125"/>
          <p14:tracePt t="19104" x="4540250" y="3794125"/>
          <p14:tracePt t="19107" x="4589463" y="3811588"/>
          <p14:tracePt t="19108" x="4622800" y="3811588"/>
          <p14:tracePt t="19110" x="4640263" y="3811588"/>
          <p14:tracePt t="19116" x="4706938" y="3819525"/>
          <p14:tracePt t="19117" x="4749800" y="3827463"/>
          <p14:tracePt t="19118" x="4765675" y="3827463"/>
          <p14:tracePt t="19119" x="4783138" y="3827463"/>
          <p14:tracePt t="19122" x="4808538" y="3835400"/>
          <p14:tracePt t="19123" x="4841875" y="3835400"/>
          <p14:tracePt t="19125" x="4867275" y="3835400"/>
          <p14:tracePt t="19126" x="4875213" y="3835400"/>
          <p14:tracePt t="19127" x="4908550" y="3835400"/>
          <p14:tracePt t="19128" x="4916488" y="3835400"/>
          <p14:tracePt t="19129" x="4933950" y="3835400"/>
          <p14:tracePt t="19133" x="4967288" y="3852863"/>
          <p14:tracePt t="19134" x="4992688" y="3852863"/>
          <p14:tracePt t="19149" x="5127625" y="3852863"/>
          <p14:tracePt t="19150" x="5160963" y="3852863"/>
          <p14:tracePt t="19151" x="5176838" y="3852863"/>
          <p14:tracePt t="19153" x="5186363" y="3852863"/>
          <p14:tracePt t="19166" x="5294313" y="3860800"/>
          <p14:tracePt t="19167" x="5327650" y="3860800"/>
          <p14:tracePt t="19168" x="5337175" y="3860800"/>
          <p14:tracePt t="19183" x="5421313" y="3860800"/>
          <p14:tracePt t="19184" x="5437188" y="3860800"/>
          <p14:tracePt t="19185" x="5454650" y="3860800"/>
          <p14:tracePt t="19199" x="5513388" y="3860800"/>
          <p14:tracePt t="19216" x="5562600" y="3860800"/>
          <p14:tracePt t="19217" x="5580063" y="3860800"/>
          <p14:tracePt t="19218" x="5588000" y="3860800"/>
          <p14:tracePt t="19233" x="5638800" y="3860800"/>
          <p14:tracePt t="19234" x="5646738" y="3860800"/>
          <p14:tracePt t="19250" x="5672138" y="3860800"/>
          <p14:tracePt t="19266" x="5672138" y="3852863"/>
          <p14:tracePt t="19339" x="5680075" y="3852863"/>
          <p14:tracePt t="19344" x="5689600" y="3852863"/>
          <p14:tracePt t="19350" x="5705475" y="3852863"/>
          <p14:tracePt t="19367" x="5756275" y="3835400"/>
          <p14:tracePt t="19368" x="5773738" y="3835400"/>
          <p14:tracePt t="19384" x="5815013" y="3827463"/>
          <p14:tracePt t="19385" x="5832475" y="3827463"/>
          <p14:tracePt t="19400" x="5891213" y="3802063"/>
          <p14:tracePt t="19401" x="5915025" y="3802063"/>
          <p14:tracePt t="19402" x="5932488" y="3802063"/>
          <p14:tracePt t="19404" x="5940425" y="3802063"/>
          <p14:tracePt t="19417" x="6024563" y="3794125"/>
          <p14:tracePt t="19418" x="6057900" y="3794125"/>
          <p14:tracePt t="19433" x="6175375" y="3786188"/>
          <p14:tracePt t="19450" x="6310313" y="3786188"/>
          <p14:tracePt t="19451" x="6343650" y="3786188"/>
          <p14:tracePt t="19453" x="6359525" y="3786188"/>
          <p14:tracePt t="19454" x="6376988" y="3786188"/>
          <p14:tracePt t="19466" x="6443663" y="3786188"/>
          <p14:tracePt t="19467" x="6477000" y="3786188"/>
          <p14:tracePt t="19483" x="6561138" y="3786188"/>
          <p14:tracePt t="19499" x="6678613" y="3786188"/>
          <p14:tracePt t="19501" x="6696075" y="3786188"/>
          <p14:tracePt t="19516" x="6838950" y="3786188"/>
          <p14:tracePt t="19517" x="6854825" y="3786188"/>
          <p14:tracePt t="19518" x="6864350" y="3786188"/>
          <p14:tracePt t="19519" x="6880225" y="3786188"/>
          <p14:tracePt t="19521" x="6897688" y="3786188"/>
          <p14:tracePt t="19523" x="6923088" y="3786188"/>
          <p14:tracePt t="19524" x="6931025" y="3786188"/>
          <p14:tracePt t="19525" x="6938963" y="3786188"/>
          <p14:tracePt t="19526" x="6964363" y="3786188"/>
          <p14:tracePt t="19528" x="6981825" y="3768725"/>
          <p14:tracePt t="19533" x="7015163" y="3768725"/>
          <p14:tracePt t="19534" x="7048500" y="3768725"/>
          <p14:tracePt t="19550" x="7258050" y="3743325"/>
          <p14:tracePt t="19551" x="7299325" y="3743325"/>
          <p14:tracePt t="19552" x="7316788" y="3727450"/>
          <p14:tracePt t="19553" x="7342188" y="3727450"/>
          <p14:tracePt t="19555" x="7367588" y="3717925"/>
          <p14:tracePt t="19556" x="7383463" y="3717925"/>
          <p14:tracePt t="19557" x="7400925" y="3717925"/>
          <p14:tracePt t="19558" x="7408863" y="3717925"/>
          <p14:tracePt t="19559" x="7426325" y="3717925"/>
          <p14:tracePt t="19560" x="7442200" y="3709988"/>
          <p14:tracePt t="19561" x="7451725" y="3709988"/>
          <p14:tracePt t="19562" x="7475538" y="3709988"/>
          <p14:tracePt t="19563" x="7485063" y="3709988"/>
          <p14:tracePt t="19564" x="7493000" y="3702050"/>
          <p14:tracePt t="19568" x="7569200" y="3702050"/>
          <p14:tracePt t="19569" x="7577138" y="3684588"/>
          <p14:tracePt t="19570" x="7602538" y="3684588"/>
          <p14:tracePt t="19573" x="7643813" y="3684588"/>
          <p14:tracePt t="19574" x="7677150" y="3676650"/>
          <p14:tracePt t="19575" x="7686675" y="3676650"/>
          <p14:tracePt t="19583" x="7778750" y="3668713"/>
          <p14:tracePt t="19584" x="7804150" y="3668713"/>
          <p14:tracePt t="19585" x="7812088" y="3668713"/>
          <p14:tracePt t="19586" x="7827963" y="3659188"/>
          <p14:tracePt t="19588" x="7845425" y="3659188"/>
          <p14:tracePt t="19590" x="7886700" y="3659188"/>
          <p14:tracePt t="19591" x="7896225" y="3659188"/>
          <p14:tracePt t="19592" x="7904163" y="3659188"/>
          <p14:tracePt t="19593" x="7912100" y="3643313"/>
          <p14:tracePt t="19600" x="7970838" y="3643313"/>
          <p14:tracePt t="19601" x="8013700" y="3635375"/>
          <p14:tracePt t="19603" x="8021638" y="3635375"/>
          <p14:tracePt t="19616" x="8139113" y="3617913"/>
          <p14:tracePt t="19617" x="8156575" y="3617913"/>
          <p14:tracePt t="19618" x="8164513" y="3617913"/>
          <p14:tracePt t="19619" x="8180388" y="3617913"/>
          <p14:tracePt t="19621" x="8189913" y="3617913"/>
          <p14:tracePt t="19633" x="8264525" y="3600450"/>
          <p14:tracePt t="19635" x="8281988" y="3600450"/>
          <p14:tracePt t="19650" x="8332788" y="3592513"/>
          <p14:tracePt t="19666" x="8356600" y="3592513"/>
          <p14:tracePt t="19750" x="8366125" y="3592513"/>
          <p14:tracePt t="19753" x="8374063" y="3592513"/>
          <p14:tracePt t="19754" x="8391525" y="3592513"/>
          <p14:tracePt t="19767" x="8483600" y="3592513"/>
          <p14:tracePt t="19769" x="8532813" y="3592513"/>
          <p14:tracePt t="19770" x="8542338" y="3592513"/>
          <p14:tracePt t="19772" x="8567738" y="3592513"/>
          <p14:tracePt t="19775" x="8609013" y="3592513"/>
          <p14:tracePt t="19776" x="8626475" y="3592513"/>
          <p14:tracePt t="19777" x="8642350" y="3592513"/>
          <p14:tracePt t="19778" x="8659813" y="3592513"/>
          <p14:tracePt t="19779" x="8667750" y="3592513"/>
          <p14:tracePt t="19780" x="8685213" y="3592513"/>
          <p14:tracePt t="19783" x="8709025" y="3584575"/>
          <p14:tracePt t="19785" x="8751888" y="3584575"/>
          <p14:tracePt t="19786" x="8767763" y="3584575"/>
          <p14:tracePt t="19788" x="8793163" y="3584575"/>
          <p14:tracePt t="19790" x="8818563" y="3584575"/>
          <p14:tracePt t="19791" x="8851900" y="3584575"/>
          <p14:tracePt t="19793" x="8861425" y="3584575"/>
          <p14:tracePt t="19800" x="8920163" y="3584575"/>
          <p14:tracePt t="19801" x="8978900" y="3584575"/>
          <p14:tracePt t="19817" x="9155113" y="3584575"/>
          <p14:tracePt t="19818" x="9188450" y="3576638"/>
          <p14:tracePt t="19819" x="9196388" y="3576638"/>
          <p14:tracePt t="19821" x="9213850" y="3576638"/>
          <p14:tracePt t="19823" x="9237663" y="3576638"/>
          <p14:tracePt t="19833" x="9339263" y="3559175"/>
          <p14:tracePt t="19850" x="9482138" y="3551238"/>
          <p14:tracePt t="19867" x="9582150" y="3541713"/>
          <p14:tracePt t="19883" x="9658350" y="3541713"/>
          <p14:tracePt t="19900" x="9742488" y="3533775"/>
          <p14:tracePt t="19901" x="9750425" y="3533775"/>
          <p14:tracePt t="19902" x="9758363" y="3533775"/>
          <p14:tracePt t="19917" x="9825038" y="3533775"/>
          <p14:tracePt t="19918" x="9834563" y="3533775"/>
          <p14:tracePt t="19919" x="9859963" y="3533775"/>
          <p14:tracePt t="19934" x="9918700" y="3533775"/>
          <p14:tracePt t="19935" x="9942513" y="3533775"/>
          <p14:tracePt t="19950" x="10026650" y="3533775"/>
          <p14:tracePt t="19967" x="10169525" y="3559175"/>
          <p14:tracePt t="19968" x="10202863" y="3559175"/>
          <p14:tracePt t="19983" x="10329863" y="3576638"/>
          <p14:tracePt t="19985" x="10345738" y="3576638"/>
          <p14:tracePt t="20000" x="10471150" y="3600450"/>
          <p14:tracePt t="20002" x="10514013" y="3609975"/>
          <p14:tracePt t="20003" x="10539413" y="3609975"/>
          <p14:tracePt t="20017" x="10664825" y="3625850"/>
          <p14:tracePt t="20018" x="10706100" y="3625850"/>
          <p14:tracePt t="20019" x="10715625" y="3625850"/>
          <p14:tracePt t="20020" x="10723563" y="3643313"/>
          <p14:tracePt t="20022" x="10741025" y="3643313"/>
          <p14:tracePt t="20033" x="10841038" y="3651250"/>
          <p14:tracePt t="20035" x="10866438" y="3651250"/>
          <p14:tracePt t="20036" x="10874375" y="3651250"/>
          <p14:tracePt t="20051" x="10925175" y="3659188"/>
          <p14:tracePt t="20052" x="10950575" y="3659188"/>
          <p14:tracePt t="20067" x="10966450" y="3659188"/>
          <p14:tracePt t="20084" x="10975975" y="3659188"/>
          <p14:tracePt t="20122" x="10991850" y="3659188"/>
          <p14:tracePt t="20125" x="10991850" y="3643313"/>
          <p14:tracePt t="22108" x="10966450" y="3659188"/>
          <p14:tracePt t="22114" x="10933113" y="3694113"/>
          <p14:tracePt t="22118" x="10882313" y="3727450"/>
          <p14:tracePt t="22121" x="10841038" y="3743325"/>
          <p14:tracePt t="22123" x="10799763" y="3768725"/>
          <p14:tracePt t="22124" x="10774363" y="3768725"/>
          <p14:tracePt t="22126" x="10756900" y="3786188"/>
          <p14:tracePt t="22127" x="10723563" y="3786188"/>
          <p14:tracePt t="22128" x="10715625" y="3794125"/>
          <p14:tracePt t="22129" x="10690225" y="3811588"/>
          <p14:tracePt t="22130" x="10682288" y="3819525"/>
          <p14:tracePt t="22131" x="10656888" y="3819525"/>
          <p14:tracePt t="22132" x="10639425" y="3827463"/>
          <p14:tracePt t="22133" x="10631488" y="3835400"/>
          <p14:tracePt t="22134" x="10606088" y="3852863"/>
          <p14:tracePt t="22140" x="10471150" y="3903663"/>
          <p14:tracePt t="22141" x="10447338" y="3903663"/>
          <p14:tracePt t="22142" x="10437813" y="3911600"/>
          <p14:tracePt t="22143" x="10404475" y="3919538"/>
          <p14:tracePt t="22144" x="10388600" y="3937000"/>
          <p14:tracePt t="22145" x="10363200" y="3944938"/>
          <p14:tracePt t="22146" x="10345738" y="3952875"/>
          <p14:tracePt t="22147" x="10312400" y="3952875"/>
          <p14:tracePt t="22148" x="10294938" y="3962400"/>
          <p14:tracePt t="22153" x="10177463" y="4003675"/>
          <p14:tracePt t="22155" x="10128250" y="4029075"/>
          <p14:tracePt t="22157" x="10069513" y="4037013"/>
          <p14:tracePt t="22159" x="10018713" y="4062413"/>
          <p14:tracePt t="22160" x="10001250" y="4062413"/>
          <p14:tracePt t="22161" x="9967913" y="4071938"/>
          <p14:tracePt t="22162" x="9942513" y="4079875"/>
          <p14:tracePt t="22163" x="9918700" y="4087813"/>
          <p14:tracePt t="22164" x="9883775" y="4087813"/>
          <p14:tracePt t="22165" x="9850438" y="4105275"/>
          <p14:tracePt t="22166" x="9834563" y="4113213"/>
          <p14:tracePt t="22167" x="9801225" y="4121150"/>
          <p14:tracePt t="22175" x="9582150" y="4171950"/>
          <p14:tracePt t="22176" x="9548813" y="4189413"/>
          <p14:tracePt t="22177" x="9515475" y="4189413"/>
          <p14:tracePt t="22178" x="9482138" y="4197350"/>
          <p14:tracePt t="22185" x="9305925" y="4238625"/>
          <p14:tracePt t="22186" x="9221788" y="4256088"/>
          <p14:tracePt t="22188" x="9188450" y="4271963"/>
          <p14:tracePt t="22189" x="9163050" y="4271963"/>
          <p14:tracePt t="22192" x="9104313" y="4289425"/>
          <p14:tracePt t="22193" x="9002713" y="4297363"/>
          <p14:tracePt t="22195" x="8969375" y="4314825"/>
          <p14:tracePt t="22196" x="8953500" y="4322763"/>
          <p14:tracePt t="22197" x="8910638" y="4322763"/>
          <p14:tracePt t="22198" x="8877300" y="4330700"/>
          <p14:tracePt t="22199" x="8843963" y="4340225"/>
          <p14:tracePt t="22200" x="8810625" y="4340225"/>
          <p14:tracePt t="22201" x="8785225" y="4356100"/>
          <p14:tracePt t="22208" x="8575675" y="4398963"/>
          <p14:tracePt t="22209" x="8466138" y="4414838"/>
          <p14:tracePt t="22210" x="8432800" y="4424363"/>
          <p14:tracePt t="22219" x="8215313" y="4465638"/>
          <p14:tracePt t="22220" x="8113713" y="4491038"/>
          <p14:tracePt t="22221" x="8080375" y="4498975"/>
          <p14:tracePt t="22222" x="8039100" y="4498975"/>
          <p14:tracePt t="22224" x="7970838" y="4506913"/>
          <p14:tracePt t="22225" x="7945438" y="4524375"/>
          <p14:tracePt t="22226" x="7904163" y="4532313"/>
          <p14:tracePt t="22227" x="7870825" y="4532313"/>
          <p14:tracePt t="22228" x="7837488" y="4541838"/>
          <p14:tracePt t="22229" x="7794625" y="4541838"/>
          <p14:tracePt t="22230" x="7761288" y="4549775"/>
          <p14:tracePt t="22231" x="7735888" y="4549775"/>
          <p14:tracePt t="22232" x="7702550" y="4565650"/>
          <p14:tracePt t="22237" x="7534275" y="4583113"/>
          <p14:tracePt t="22238" x="7500938" y="4591050"/>
          <p14:tracePt t="22239" x="7459663" y="4591050"/>
          <p14:tracePt t="22241" x="7400925" y="4591050"/>
          <p14:tracePt t="22243" x="7334250" y="4608513"/>
          <p14:tracePt t="22244" x="7291388" y="4616450"/>
          <p14:tracePt t="22256" x="7115175" y="4633913"/>
          <p14:tracePt t="22259" x="6813550" y="4667250"/>
          <p14:tracePt t="22262" x="6737350" y="4667250"/>
          <p14:tracePt t="22264" x="6645275" y="4675188"/>
          <p14:tracePt t="22266" x="6570663" y="4675188"/>
          <p14:tracePt t="22268" x="6535738" y="4675188"/>
          <p14:tracePt t="22273" x="6318250" y="4700588"/>
          <p14:tracePt t="22275" x="6242050" y="4700588"/>
          <p14:tracePt t="22276" x="6208713" y="4700588"/>
          <p14:tracePt t="22277" x="6167438" y="4700588"/>
          <p14:tracePt t="22278" x="6142038" y="4700588"/>
          <p14:tracePt t="22279" x="6108700" y="4700588"/>
          <p14:tracePt t="22280" x="6067425" y="4700588"/>
          <p14:tracePt t="22285" x="5932488" y="4700588"/>
          <p14:tracePt t="22302" x="5362575" y="4718050"/>
          <p14:tracePt t="22319" x="4941888" y="4776788"/>
          <p14:tracePt t="22320" x="4867275" y="4784725"/>
          <p14:tracePt t="22335" x="4589463" y="4835525"/>
          <p14:tracePt t="22337" x="4522788" y="4843463"/>
          <p14:tracePt t="22338" x="4505325" y="4843463"/>
          <p14:tracePt t="22340" x="4464050" y="4843463"/>
          <p14:tracePt t="22342" x="4430713" y="4860925"/>
          <p14:tracePt t="22343" x="4387850" y="4860925"/>
          <p14:tracePt t="22344" x="4364038" y="4868863"/>
          <p14:tracePt t="22345" x="4346575" y="4868863"/>
          <p14:tracePt t="22347" x="4305300" y="4876800"/>
          <p14:tracePt t="22348" x="4279900" y="4876800"/>
          <p14:tracePt t="22349" x="4262438" y="4876800"/>
          <p14:tracePt t="22350" x="4237038" y="4876800"/>
          <p14:tracePt t="22354" x="4144963" y="4884738"/>
          <p14:tracePt t="22355" x="4129088" y="4902200"/>
          <p14:tracePt t="22357" x="4103688" y="4902200"/>
          <p14:tracePt t="22358" x="4060825" y="4910138"/>
          <p14:tracePt t="22360" x="4011613" y="4910138"/>
          <p14:tracePt t="22369" x="3851275" y="4919663"/>
          <p14:tracePt t="22370" x="3792538" y="4919663"/>
          <p14:tracePt t="22371" x="3759200" y="4919663"/>
          <p14:tracePt t="22373" x="3717925" y="4919663"/>
          <p14:tracePt t="22375" x="3675063" y="4927600"/>
          <p14:tracePt t="22376" x="3633788" y="4927600"/>
          <p14:tracePt t="22377" x="3600450" y="4927600"/>
          <p14:tracePt t="22378" x="3590925" y="4927600"/>
          <p14:tracePt t="22379" x="3565525" y="4927600"/>
          <p14:tracePt t="22380" x="3549650" y="4927600"/>
          <p14:tracePt t="22381" x="3524250" y="4927600"/>
          <p14:tracePt t="22382" x="3506788" y="4927600"/>
          <p14:tracePt t="22383" x="3473450" y="4927600"/>
          <p14:tracePt t="22388" x="3398838" y="4927600"/>
          <p14:tracePt t="22402" x="3130550" y="4902200"/>
          <p14:tracePt t="22403" x="3087688" y="4894263"/>
          <p14:tracePt t="22404" x="3062288" y="4894263"/>
          <p14:tracePt t="22405" x="3046413" y="4894263"/>
          <p14:tracePt t="22407" x="3013075" y="4894263"/>
          <p14:tracePt t="22409" x="2978150" y="4884738"/>
          <p14:tracePt t="22419" x="2870200" y="4884738"/>
          <p14:tracePt t="22420" x="2827338" y="4884738"/>
          <p14:tracePt t="22435" x="2701925" y="4902200"/>
          <p14:tracePt t="22436" x="2676525" y="4902200"/>
          <p14:tracePt t="22437" x="2668588" y="4902200"/>
          <p14:tracePt t="22438" x="2660650" y="4902200"/>
          <p14:tracePt t="22456" x="2576513" y="4902200"/>
          <p14:tracePt t="22459" x="2551113" y="4902200"/>
          <p14:tracePt t="22461" x="2543175" y="4902200"/>
          <p14:tracePt t="22464" x="2533650" y="4902200"/>
          <p14:tracePt t="22465" x="2517775" y="4902200"/>
          <p14:tracePt t="22467" x="2500313" y="4902200"/>
          <p14:tracePt t="22471" x="2474913" y="4902200"/>
          <p14:tracePt t="22486" x="2416175" y="4884738"/>
          <p14:tracePt t="22486" x="2408238" y="4876800"/>
          <p14:tracePt t="22502" x="2374900" y="4860925"/>
          <p14:tracePt t="22503" x="2366963" y="4860925"/>
          <p14:tracePt t="22519" x="2332038" y="4843463"/>
          <p14:tracePt t="22536" x="2308225" y="4835525"/>
          <p14:tracePt t="22553" x="2298700" y="4810125"/>
          <p14:tracePt t="22579" x="2298700" y="4802188"/>
          <p14:tracePt t="22587" x="2290763" y="4776788"/>
          <p14:tracePt t="22602" x="2282825" y="4751388"/>
          <p14:tracePt t="22619" x="2282825" y="4718050"/>
          <p14:tracePt t="22620" x="2282825" y="4708525"/>
          <p14:tracePt t="22636" x="2282825" y="4649788"/>
          <p14:tracePt t="22652" x="2282825" y="4549775"/>
          <p14:tracePt t="22669" x="2282825" y="4506913"/>
          <p14:tracePt t="22714" x="2282825" y="4498975"/>
          <p14:tracePt t="22728" x="2282825" y="4483100"/>
          <p14:tracePt t="22733" x="2265363" y="4473575"/>
          <p14:tracePt t="22736" x="2265363" y="4465638"/>
          <p14:tracePt t="22753" x="2257425" y="4414838"/>
          <p14:tracePt t="22754" x="2257425" y="4398963"/>
          <p14:tracePt t="22769" x="2239963" y="4381500"/>
          <p14:tracePt t="22786" x="2239963" y="4373563"/>
          <p14:tracePt t="22861" x="2239963" y="4356100"/>
          <p14:tracePt t="22870" x="2239963" y="4348163"/>
          <p14:tracePt t="23018" x="2249488" y="4348163"/>
          <p14:tracePt t="23093" x="2265363" y="4348163"/>
          <p14:tracePt t="23097" x="2273300" y="4348163"/>
          <p14:tracePt t="23100" x="2290763" y="4348163"/>
          <p14:tracePt t="23103" x="2316163" y="4348163"/>
          <p14:tracePt t="23109" x="2390775" y="4348163"/>
          <p14:tracePt t="23111" x="2416175" y="4348163"/>
          <p14:tracePt t="23112" x="2433638" y="4348163"/>
          <p14:tracePt t="23114" x="2459038" y="4348163"/>
          <p14:tracePt t="23115" x="2492375" y="4356100"/>
          <p14:tracePt t="23117" x="2500313" y="4356100"/>
          <p14:tracePt t="23118" x="2517775" y="4356100"/>
          <p14:tracePt t="23121" x="2566988" y="4356100"/>
          <p14:tracePt t="23122" x="2576513" y="4365625"/>
          <p14:tracePt t="23124" x="2617788" y="4365625"/>
          <p14:tracePt t="23126" x="2643188" y="4365625"/>
          <p14:tracePt t="23127" x="2660650" y="4365625"/>
          <p14:tracePt t="23128" x="2668588" y="4365625"/>
          <p14:tracePt t="23129" x="2693988" y="4365625"/>
          <p14:tracePt t="23130" x="2701925" y="4365625"/>
          <p14:tracePt t="23136" x="2768600" y="4373563"/>
          <p14:tracePt t="23137" x="2819400" y="4373563"/>
          <p14:tracePt t="23138" x="2852738" y="4381500"/>
          <p14:tracePt t="23140" x="2870200" y="4381500"/>
          <p14:tracePt t="23143" x="2903538" y="4381500"/>
          <p14:tracePt t="23144" x="2936875" y="4381500"/>
          <p14:tracePt t="23145" x="2954338" y="4381500"/>
          <p14:tracePt t="23146" x="2962275" y="4381500"/>
          <p14:tracePt t="23147" x="2978150" y="4381500"/>
          <p14:tracePt t="23148" x="2995613" y="4381500"/>
          <p14:tracePt t="23149" x="3021013" y="4381500"/>
          <p14:tracePt t="23150" x="3028950" y="4381500"/>
          <p14:tracePt t="23151" x="3046413" y="4381500"/>
          <p14:tracePt t="23154" x="3105150" y="4381500"/>
          <p14:tracePt t="23169" x="3340100" y="4406900"/>
          <p14:tracePt t="23186" x="3590925" y="4414838"/>
          <p14:tracePt t="23187" x="3633788" y="4414838"/>
          <p14:tracePt t="23189" x="3659188" y="4414838"/>
          <p14:tracePt t="23190" x="3667125" y="4414838"/>
          <p14:tracePt t="23192" x="3700463" y="4424363"/>
          <p14:tracePt t="23193" x="3717925" y="4424363"/>
          <p14:tracePt t="23195" x="3733800" y="4424363"/>
          <p14:tracePt t="23203" x="3792538" y="4424363"/>
          <p14:tracePt t="23204" x="3817938" y="4424363"/>
          <p14:tracePt t="23205" x="3825875" y="4424363"/>
          <p14:tracePt t="23206" x="3843338" y="4424363"/>
          <p14:tracePt t="23219" x="3917950" y="4424363"/>
          <p14:tracePt t="23220" x="3927475" y="4424363"/>
          <p14:tracePt t="23236" x="3994150" y="4424363"/>
          <p14:tracePt t="23253" x="4052888" y="4424363"/>
          <p14:tracePt t="23254" x="4070350" y="4424363"/>
          <p14:tracePt t="23269" x="4152900" y="4424363"/>
          <p14:tracePt t="23271" x="4170363" y="4424363"/>
          <p14:tracePt t="23272" x="4178300" y="4424363"/>
          <p14:tracePt t="23286" x="4254500" y="4424363"/>
          <p14:tracePt t="23303" x="4346575" y="4424363"/>
          <p14:tracePt t="23304" x="4371975" y="4424363"/>
          <p14:tracePt t="23305" x="4379913" y="4424363"/>
          <p14:tracePt t="23320" x="4489450" y="4398963"/>
          <p14:tracePt t="23321" x="4514850" y="4398963"/>
          <p14:tracePt t="23336" x="4640263" y="4389438"/>
          <p14:tracePt t="23337" x="4681538" y="4381500"/>
          <p14:tracePt t="23339" x="4699000" y="4381500"/>
          <p14:tracePt t="23340" x="4706938" y="4381500"/>
          <p14:tracePt t="23343" x="4740275" y="4381500"/>
          <p14:tracePt t="23346" x="4757738" y="4373563"/>
          <p14:tracePt t="23353" x="4799013" y="4373563"/>
          <p14:tracePt t="23355" x="4841875" y="4356100"/>
          <p14:tracePt t="23356" x="4849813" y="4356100"/>
          <p14:tracePt t="23357" x="4867275" y="4356100"/>
          <p14:tracePt t="23360" x="4892675" y="4348163"/>
          <p14:tracePt t="23362" x="4908550" y="4348163"/>
          <p14:tracePt t="23363" x="4916488" y="4348163"/>
          <p14:tracePt t="23364" x="4926013" y="4348163"/>
          <p14:tracePt t="23370" x="4959350" y="4340225"/>
          <p14:tracePt t="23371" x="4975225" y="4340225"/>
          <p14:tracePt t="23372" x="4992688" y="4340225"/>
          <p14:tracePt t="23373" x="5000625" y="4340225"/>
          <p14:tracePt t="23375" x="5010150" y="4340225"/>
          <p14:tracePt t="23377" x="5033963" y="4340225"/>
          <p14:tracePt t="23378" x="5043488" y="4340225"/>
          <p14:tracePt t="23380" x="5059363" y="4340225"/>
          <p14:tracePt t="23386" x="5102225" y="4340225"/>
          <p14:tracePt t="23403" x="5227638" y="4340225"/>
          <p14:tracePt t="23404" x="5253038" y="4340225"/>
          <p14:tracePt t="23405" x="5260975" y="4340225"/>
          <p14:tracePt t="23419" x="5395913" y="4340225"/>
          <p14:tracePt t="23437" x="5580063" y="4365625"/>
          <p14:tracePt t="23438" x="5605463" y="4365625"/>
          <p14:tracePt t="23439" x="5630863" y="4365625"/>
          <p14:tracePt t="23441" x="5646738" y="4365625"/>
          <p14:tracePt t="23453" x="5748338" y="4373563"/>
          <p14:tracePt t="23469" x="5881688" y="4381500"/>
          <p14:tracePt t="23471" x="5891213" y="4381500"/>
          <p14:tracePt t="23471" x="5899150" y="4381500"/>
          <p14:tracePt t="23487" x="5940425" y="4381500"/>
          <p14:tracePt t="23488" x="5957888" y="4381500"/>
          <p14:tracePt t="23504" x="5965825" y="4381500"/>
          <p14:tracePt t="23556" x="5973763" y="4381500"/>
          <p14:tracePt t="23559" x="5973763" y="4398963"/>
          <p14:tracePt t="23570" x="6016625" y="4414838"/>
          <p14:tracePt t="23571" x="6024563" y="4424363"/>
          <p14:tracePt t="23572" x="6042025" y="4424363"/>
          <p14:tracePt t="23587" x="6091238" y="4457700"/>
          <p14:tracePt t="23588" x="6108700" y="4457700"/>
          <p14:tracePt t="23604" x="6149975" y="4483100"/>
          <p14:tracePt t="23605" x="6167438" y="4483100"/>
          <p14:tracePt t="23620" x="6183313" y="4483100"/>
          <p14:tracePt t="23621" x="6192838" y="4483100"/>
          <p14:tracePt t="23636" x="6226175" y="4491038"/>
          <p14:tracePt t="24030" x="6226175" y="4498975"/>
          <p14:tracePt t="24048" x="6208713" y="4498975"/>
          <p14:tracePt t="24054" x="6200775" y="4498975"/>
          <p14:tracePt t="24058" x="6192838" y="4498975"/>
          <p14:tracePt t="24060" x="6183313" y="4498975"/>
          <p14:tracePt t="24062" x="6167438" y="4498975"/>
          <p14:tracePt t="24063" x="6159500" y="4498975"/>
          <p14:tracePt t="24064" x="6149975" y="4498975"/>
          <p14:tracePt t="24065" x="6142038" y="4498975"/>
          <p14:tracePt t="24070" x="6108700" y="4498975"/>
          <p14:tracePt t="24072" x="6083300" y="4498975"/>
          <p14:tracePt t="24073" x="6075363" y="4498975"/>
          <p14:tracePt t="24074" x="6067425" y="4498975"/>
          <p14:tracePt t="24077" x="6057900" y="4483100"/>
          <p14:tracePt t="24079" x="6024563" y="4473575"/>
          <p14:tracePt t="24080" x="6016625" y="4473575"/>
          <p14:tracePt t="24087" x="5973763" y="4473575"/>
          <p14:tracePt t="24104" x="5856288" y="4473575"/>
          <p14:tracePt t="24105" x="5832475" y="4473575"/>
          <p14:tracePt t="24107" x="5815013" y="4473575"/>
          <p14:tracePt t="24120" x="5722938" y="4473575"/>
          <p14:tracePt t="24122" x="5697538" y="4473575"/>
          <p14:tracePt t="24137" x="5638800" y="4473575"/>
          <p14:tracePt t="24138" x="5621338" y="4473575"/>
          <p14:tracePt t="24139" x="5613400" y="4473575"/>
          <p14:tracePt t="24153" x="5562600" y="4483100"/>
          <p14:tracePt t="24170" x="5480050" y="4491038"/>
          <p14:tracePt t="24187" x="5386388" y="4532313"/>
          <p14:tracePt t="24188" x="5362575" y="4532313"/>
          <p14:tracePt t="24203" x="5268913" y="4575175"/>
          <p14:tracePt t="24205" x="5235575" y="4583113"/>
          <p14:tracePt t="24206" x="5227638" y="4583113"/>
          <p14:tracePt t="24207" x="5219700" y="4591050"/>
          <p14:tracePt t="24209" x="5194300" y="4608513"/>
          <p14:tracePt t="24211" x="5176838" y="4608513"/>
          <p14:tracePt t="24212" x="5160963" y="4616450"/>
          <p14:tracePt t="24214" x="5135563" y="4624388"/>
          <p14:tracePt t="24220" x="5068888" y="4624388"/>
          <p14:tracePt t="24237" x="4816475" y="4675188"/>
          <p14:tracePt t="24254" x="4530725" y="4718050"/>
          <p14:tracePt t="24255" x="4471988" y="4733925"/>
          <p14:tracePt t="24257" x="4438650" y="4743450"/>
          <p14:tracePt t="24258" x="4422775" y="4743450"/>
          <p14:tracePt t="24261" x="4379913" y="4743450"/>
          <p14:tracePt t="24262" x="4338638" y="4751388"/>
          <p14:tracePt t="24263" x="4321175" y="4759325"/>
          <p14:tracePt t="24264" x="4305300" y="4759325"/>
          <p14:tracePt t="24265" x="4270375" y="4759325"/>
          <p14:tracePt t="24267" x="4237038" y="4776788"/>
          <p14:tracePt t="24268" x="4221163" y="4776788"/>
          <p14:tracePt t="24269" x="4195763" y="4784725"/>
          <p14:tracePt t="24274" x="4103688" y="4792663"/>
          <p14:tracePt t="24276" x="4070350" y="4802188"/>
          <p14:tracePt t="24278" x="4027488" y="4802188"/>
          <p14:tracePt t="24287" x="3894138" y="4826000"/>
          <p14:tracePt t="24288" x="3859213" y="4835525"/>
          <p14:tracePt t="24289" x="3835400" y="4835525"/>
          <p14:tracePt t="24291" x="3817938" y="4835525"/>
          <p14:tracePt t="24303" x="3649663" y="4860925"/>
          <p14:tracePt t="24305" x="3600450" y="4860925"/>
          <p14:tracePt t="24306" x="3590925" y="4860925"/>
          <p14:tracePt t="24308" x="3565525" y="4868863"/>
          <p14:tracePt t="24310" x="3541713" y="4868863"/>
          <p14:tracePt t="24311" x="3498850" y="4868863"/>
          <p14:tracePt t="24320" x="3340100" y="4876800"/>
          <p14:tracePt t="24322" x="3289300" y="4884738"/>
          <p14:tracePt t="24323" x="3263900" y="4884738"/>
          <p14:tracePt t="24324" x="3248025" y="4884738"/>
          <p14:tracePt t="24326" x="3205163" y="4902200"/>
          <p14:tracePt t="24328" x="3163888" y="4902200"/>
          <p14:tracePt t="24329" x="3146425" y="4910138"/>
          <p14:tracePt t="24330" x="3105150" y="4910138"/>
          <p14:tracePt t="24332" x="3087688" y="4910138"/>
          <p14:tracePt t="24333" x="3062288" y="4910138"/>
          <p14:tracePt t="24337" x="3013075" y="4910138"/>
          <p14:tracePt t="24338" x="2978150" y="4910138"/>
          <p14:tracePt t="24339" x="2936875" y="4910138"/>
          <p14:tracePt t="24341" x="2919413" y="4910138"/>
          <p14:tracePt t="24343" x="2886075" y="4919663"/>
          <p14:tracePt t="24345" x="2844800" y="4919663"/>
          <p14:tracePt t="24346" x="2836863" y="4919663"/>
          <p14:tracePt t="24347" x="2811463" y="4919663"/>
          <p14:tracePt t="24348" x="2794000" y="4919663"/>
          <p14:tracePt t="24349" x="2786063" y="4919663"/>
          <p14:tracePt t="24351" x="2727325" y="4919663"/>
          <p14:tracePt t="24354" x="2676525" y="4919663"/>
          <p14:tracePt t="24355" x="2660650" y="4919663"/>
          <p14:tracePt t="24356" x="2643188" y="4919663"/>
          <p14:tracePt t="24357" x="2617788" y="4919663"/>
          <p14:tracePt t="24359" x="2584450" y="4919663"/>
          <p14:tracePt t="24360" x="2559050" y="4919663"/>
          <p14:tracePt t="24361" x="2551113" y="4919663"/>
          <p14:tracePt t="24362" x="2533650" y="4919663"/>
          <p14:tracePt t="24373" x="2408238" y="4919663"/>
          <p14:tracePt t="24375" x="2324100" y="4919663"/>
          <p14:tracePt t="24377" x="2290763" y="4919663"/>
          <p14:tracePt t="24379" x="2257425" y="4919663"/>
          <p14:tracePt t="24381" x="2239963" y="4919663"/>
          <p14:tracePt t="24383" x="2206625" y="4919663"/>
          <p14:tracePt t="24384" x="2198688" y="4919663"/>
          <p14:tracePt t="24385" x="2181225" y="4919663"/>
          <p14:tracePt t="24386" x="2173288" y="4919663"/>
          <p14:tracePt t="24389" x="2139950" y="4919663"/>
          <p14:tracePt t="24405" x="2038350" y="4919663"/>
          <p14:tracePt t="24407" x="2005013" y="4919663"/>
          <p14:tracePt t="24422" x="1946275" y="4919663"/>
          <p14:tracePt t="24424" x="1912938" y="4919663"/>
          <p14:tracePt t="24426" x="1905000" y="4919663"/>
          <p14:tracePt t="24428" x="1887538" y="4902200"/>
          <p14:tracePt t="24437" x="1846263" y="4902200"/>
          <p14:tracePt t="24453" x="1795463" y="4894263"/>
          <p14:tracePt t="24470" x="1754188" y="4860925"/>
          <p14:tracePt t="24487" x="1636713" y="4792663"/>
          <p14:tracePt t="24488" x="1611313" y="4776788"/>
          <p14:tracePt t="24490" x="1593850" y="4776788"/>
          <p14:tracePt t="24506" x="1501775" y="4733925"/>
          <p14:tracePt t="24509" x="1450975" y="4725988"/>
          <p14:tracePt t="24511" x="1427163" y="4718050"/>
          <p14:tracePt t="24524" x="1358900" y="4708525"/>
          <p14:tracePt t="24527" x="1343025" y="4692650"/>
          <p14:tracePt t="24529" x="1333500" y="4692650"/>
          <p14:tracePt t="24537" x="1317625" y="4692650"/>
          <p14:tracePt t="24539" x="1300163" y="4692650"/>
          <p14:tracePt t="24564" x="1292225" y="4692650"/>
          <p14:tracePt t="24850" x="1300163" y="4692650"/>
          <p14:tracePt t="24859" x="1309688" y="4692650"/>
          <p14:tracePt t="24862" x="1317625" y="4700588"/>
          <p14:tracePt t="24863" x="1325563" y="4700588"/>
          <p14:tracePt t="24871" x="1350963" y="4718050"/>
          <p14:tracePt t="24872" x="1358900" y="4733925"/>
          <p14:tracePt t="24873" x="1368425" y="4733925"/>
          <p14:tracePt t="24874" x="1368425" y="4743450"/>
          <p14:tracePt t="24876" x="1384300" y="4743450"/>
          <p14:tracePt t="24878" x="1401763" y="4743450"/>
          <p14:tracePt t="24879" x="1401763" y="4751388"/>
          <p14:tracePt t="24881" x="1409700" y="4759325"/>
          <p14:tracePt t="24882" x="1427163" y="4759325"/>
          <p14:tracePt t="24883" x="1435100" y="4759325"/>
          <p14:tracePt t="24888" x="1450975" y="4776788"/>
          <p14:tracePt t="24889" x="1476375" y="4776788"/>
          <p14:tracePt t="24890" x="1485900" y="4784725"/>
          <p14:tracePt t="24891" x="1493838" y="4784725"/>
          <p14:tracePt t="24893" x="1519238" y="4792663"/>
          <p14:tracePt t="24895" x="1535113" y="4792663"/>
          <p14:tracePt t="24896" x="1552575" y="4792663"/>
          <p14:tracePt t="24897" x="1560513" y="4792663"/>
          <p14:tracePt t="24898" x="1568450" y="4802188"/>
          <p14:tracePt t="24899" x="1577975" y="4802188"/>
          <p14:tracePt t="24900" x="1593850" y="4802188"/>
          <p14:tracePt t="24901" x="1603375" y="4802188"/>
          <p14:tracePt t="24902" x="1611313" y="4802188"/>
          <p14:tracePt t="24903" x="1619250" y="4818063"/>
          <p14:tracePt t="24908" x="1677988" y="4826000"/>
          <p14:tracePt t="24911" x="1703388" y="4835525"/>
          <p14:tracePt t="24912" x="1720850" y="4835525"/>
          <p14:tracePt t="24913" x="1728788" y="4835525"/>
          <p14:tracePt t="24914" x="1736725" y="4835525"/>
          <p14:tracePt t="24915" x="1744663" y="4843463"/>
          <p14:tracePt t="24916" x="1762125" y="4843463"/>
          <p14:tracePt t="24917" x="1770063" y="4843463"/>
          <p14:tracePt t="24921" x="1812925" y="4860925"/>
          <p14:tracePt t="24923" x="1862138" y="4860925"/>
          <p14:tracePt t="24937" x="2106613" y="4876800"/>
          <p14:tracePt t="24939" x="2181225" y="4876800"/>
          <p14:tracePt t="24954" x="2500313" y="4884738"/>
          <p14:tracePt t="24971" x="2936875" y="4876800"/>
          <p14:tracePt t="24988" x="3340100" y="4810125"/>
          <p14:tracePt t="24989" x="3398838" y="4802188"/>
          <p14:tracePt t="24990" x="3440113" y="4802188"/>
          <p14:tracePt t="24992" x="3448050" y="4802188"/>
          <p14:tracePt t="25004" x="3590925" y="4767263"/>
          <p14:tracePt t="25006" x="3649663" y="4759325"/>
          <p14:tracePt t="25007" x="3659188" y="4759325"/>
          <p14:tracePt t="25010" x="3675063" y="4759325"/>
          <p14:tracePt t="25011" x="3700463" y="4751388"/>
          <p14:tracePt t="25012" x="3708400" y="4751388"/>
          <p14:tracePt t="25013" x="3717925" y="4751388"/>
          <p14:tracePt t="25014" x="3733800" y="4733925"/>
          <p14:tracePt t="25015" x="3741738" y="4733925"/>
          <p14:tracePt t="25021" x="3776663" y="4725988"/>
          <p14:tracePt t="25022" x="3792538" y="4725988"/>
          <p14:tracePt t="25038" x="3859213" y="4718050"/>
          <p14:tracePt t="25055" x="3868738" y="4718050"/>
          <p14:tracePt t="25289" x="3876675" y="4718050"/>
          <p14:tracePt t="25292" x="3884613" y="4718050"/>
          <p14:tracePt t="25305" x="3943350" y="4718050"/>
          <p14:tracePt t="25307" x="3968750" y="4718050"/>
          <p14:tracePt t="25308" x="3986213" y="4718050"/>
          <p14:tracePt t="25321" x="4070350" y="4718050"/>
          <p14:tracePt t="25322" x="4078288" y="4718050"/>
          <p14:tracePt t="25324" x="4094163" y="4718050"/>
          <p14:tracePt t="25325" x="4111625" y="4718050"/>
          <p14:tracePt t="25326" x="4119563" y="4718050"/>
          <p14:tracePt t="25338" x="4211638" y="4718050"/>
          <p14:tracePt t="25339" x="4246563" y="4718050"/>
          <p14:tracePt t="25340" x="4254500" y="4718050"/>
          <p14:tracePt t="25341" x="4262438" y="4718050"/>
          <p14:tracePt t="25344" x="4295775" y="4718050"/>
          <p14:tracePt t="25345" x="4305300" y="4718050"/>
          <p14:tracePt t="25346" x="4321175" y="4718050"/>
          <p14:tracePt t="25347" x="4329113" y="4718050"/>
          <p14:tracePt t="25348" x="4346575" y="4718050"/>
          <p14:tracePt t="25349" x="4364038" y="4733925"/>
          <p14:tracePt t="25350" x="4371975" y="4733925"/>
          <p14:tracePt t="25351" x="4387850" y="4733925"/>
          <p14:tracePt t="25353" x="4405313" y="4733925"/>
          <p14:tracePt t="25355" x="4446588" y="4733925"/>
          <p14:tracePt t="25357" x="4456113" y="4733925"/>
          <p14:tracePt t="25358" x="4464050" y="4733925"/>
          <p14:tracePt t="25360" x="4471988" y="4733925"/>
          <p14:tracePt t="25362" x="4514850" y="4743450"/>
          <p14:tracePt t="25363" x="4530725" y="4743450"/>
          <p14:tracePt t="25364" x="4548188" y="4743450"/>
          <p14:tracePt t="25368" x="4589463" y="4743450"/>
          <p14:tracePt t="25369" x="4598988" y="4743450"/>
          <p14:tracePt t="25371" x="4614863" y="4743450"/>
          <p14:tracePt t="25372" x="4632325" y="4743450"/>
          <p14:tracePt t="25374" x="4657725" y="4751388"/>
          <p14:tracePt t="25375" x="4665663" y="4751388"/>
          <p14:tracePt t="25377" x="4673600" y="4751388"/>
          <p14:tracePt t="25379" x="4699000" y="4751388"/>
          <p14:tracePt t="25380" x="4706938" y="4751388"/>
          <p14:tracePt t="25381" x="4716463" y="4751388"/>
          <p14:tracePt t="25382" x="4724400" y="4751388"/>
          <p14:tracePt t="25387" x="4757738" y="4751388"/>
          <p14:tracePt t="25390" x="4765675" y="4751388"/>
          <p14:tracePt t="25391" x="4783138" y="4759325"/>
          <p14:tracePt t="25405" x="4824413" y="4759325"/>
          <p14:tracePt t="25586" x="4833938" y="4759325"/>
          <p14:tracePt t="25590" x="4849813" y="4759325"/>
          <p14:tracePt t="25592" x="4875213" y="4759325"/>
          <p14:tracePt t="25593" x="4875213" y="4776788"/>
          <p14:tracePt t="25594" x="4883150" y="4776788"/>
          <p14:tracePt t="25595" x="4892675" y="4776788"/>
          <p14:tracePt t="25596" x="4908550" y="4776788"/>
          <p14:tracePt t="25597" x="4916488" y="4776788"/>
          <p14:tracePt t="25605" x="4967288" y="4792663"/>
          <p14:tracePt t="25606" x="5010150" y="4792663"/>
          <p14:tracePt t="25608" x="5033963" y="4792663"/>
          <p14:tracePt t="25609" x="5043488" y="4792663"/>
          <p14:tracePt t="25611" x="5059363" y="4792663"/>
          <p14:tracePt t="25613" x="5084763" y="4792663"/>
          <p14:tracePt t="25615" x="5102225" y="4792663"/>
          <p14:tracePt t="25616" x="5118100" y="4792663"/>
          <p14:tracePt t="25617" x="5127625" y="4792663"/>
          <p14:tracePt t="25618" x="5135563" y="4792663"/>
          <p14:tracePt t="25621" x="5168900" y="4802188"/>
          <p14:tracePt t="25622" x="5186363" y="4802188"/>
          <p14:tracePt t="25623" x="5202238" y="4802188"/>
          <p14:tracePt t="25624" x="5210175" y="4802188"/>
          <p14:tracePt t="25626" x="5219700" y="4802188"/>
          <p14:tracePt t="25627" x="5253038" y="4802188"/>
          <p14:tracePt t="25638" x="5353050" y="4802188"/>
          <p14:tracePt t="25640" x="5411788" y="4802188"/>
          <p14:tracePt t="25641" x="5429250" y="4802188"/>
          <p14:tracePt t="25642" x="5437188" y="4802188"/>
          <p14:tracePt t="25645" x="5462588" y="4802188"/>
          <p14:tracePt t="25647" x="5503863" y="4802188"/>
          <p14:tracePt t="25648" x="5513388" y="4802188"/>
          <p14:tracePt t="25649" x="5521325" y="4802188"/>
          <p14:tracePt t="25655" x="5562600" y="4802188"/>
          <p14:tracePt t="25656" x="5605463" y="4802188"/>
          <p14:tracePt t="25657" x="5630863" y="4802188"/>
          <p14:tracePt t="25659" x="5638800" y="4802188"/>
          <p14:tracePt t="25661" x="5646738" y="4802188"/>
          <p14:tracePt t="25663" x="5680075" y="4802188"/>
          <p14:tracePt t="25664" x="5705475" y="4802188"/>
          <p14:tracePt t="25665" x="5715000" y="4802188"/>
          <p14:tracePt t="25666" x="5722938" y="4802188"/>
          <p14:tracePt t="25667" x="5730875" y="4802188"/>
          <p14:tracePt t="25668" x="5748338" y="4802188"/>
          <p14:tracePt t="25669" x="5756275" y="4802188"/>
          <p14:tracePt t="25670" x="5764213" y="4802188"/>
          <p14:tracePt t="25673" x="5789613" y="4802188"/>
          <p14:tracePt t="25674" x="5797550" y="4802188"/>
          <p14:tracePt t="25675" x="5807075" y="4802188"/>
          <p14:tracePt t="25677" x="5815013" y="4802188"/>
          <p14:tracePt t="25679" x="5840413" y="4802188"/>
          <p14:tracePt t="25688" x="5881688" y="4792663"/>
          <p14:tracePt t="25689" x="5891213" y="4792663"/>
          <p14:tracePt t="25705" x="5924550" y="4792663"/>
          <p14:tracePt t="26163" x="5915025" y="4792663"/>
          <p14:tracePt t="26167" x="5899150" y="4802188"/>
          <p14:tracePt t="26172" x="5891213" y="4818063"/>
          <p14:tracePt t="26173" x="5865813" y="4826000"/>
          <p14:tracePt t="26174" x="5856288" y="4835525"/>
          <p14:tracePt t="26175" x="5848350" y="4835525"/>
          <p14:tracePt t="26177" x="5832475" y="4843463"/>
          <p14:tracePt t="26189" x="5738813" y="4884738"/>
          <p14:tracePt t="26190" x="5705475" y="4902200"/>
          <p14:tracePt t="26191" x="5697538" y="4902200"/>
          <p14:tracePt t="26192" x="5689600" y="4910138"/>
          <p14:tracePt t="26195" x="5656263" y="4910138"/>
          <p14:tracePt t="26196" x="5646738" y="4919663"/>
          <p14:tracePt t="26197" x="5621338" y="4919663"/>
          <p14:tracePt t="26199" x="5605463" y="4927600"/>
          <p14:tracePt t="26205" x="5562600" y="4953000"/>
          <p14:tracePt t="26206" x="5521325" y="4960938"/>
          <p14:tracePt t="26207" x="5513388" y="4960938"/>
          <p14:tracePt t="26208" x="5487988" y="4960938"/>
          <p14:tracePt t="26210" x="5454650" y="4968875"/>
          <p14:tracePt t="26212" x="5429250" y="4968875"/>
          <p14:tracePt t="26213" x="5411788" y="4968875"/>
          <p14:tracePt t="26214" x="5403850" y="4968875"/>
          <p14:tracePt t="26215" x="5386388" y="4968875"/>
          <p14:tracePt t="26216" x="5370513" y="4986338"/>
          <p14:tracePt t="26217" x="5353050" y="4986338"/>
          <p14:tracePt t="26218" x="5327650" y="4986338"/>
          <p14:tracePt t="26219" x="5319713" y="4986338"/>
          <p14:tracePt t="26219" x="5303838" y="4986338"/>
          <p14:tracePt t="26224" x="5235575" y="4994275"/>
          <p14:tracePt t="26226" x="5202238" y="5002213"/>
          <p14:tracePt t="26229" x="5176838" y="5002213"/>
          <p14:tracePt t="26230" x="5135563" y="5011738"/>
          <p14:tracePt t="26232" x="5102225" y="5011738"/>
          <p14:tracePt t="26233" x="5076825" y="5027613"/>
          <p14:tracePt t="26238" x="5018088" y="5037138"/>
          <p14:tracePt t="26239" x="4967288" y="5045075"/>
          <p14:tracePt t="26255" x="4740275" y="5078413"/>
          <p14:tracePt t="26256" x="4691063" y="5086350"/>
          <p14:tracePt t="26257" x="4681538" y="5086350"/>
          <p14:tracePt t="26259" x="4640263" y="5086350"/>
          <p14:tracePt t="26261" x="4632325" y="5095875"/>
          <p14:tracePt t="26262" x="4598988" y="5111750"/>
          <p14:tracePt t="26263" x="4589463" y="5119688"/>
          <p14:tracePt t="26264" x="4556125" y="5119688"/>
          <p14:tracePt t="26266" x="4548188" y="5119688"/>
          <p14:tracePt t="26272" x="4481513" y="5129213"/>
          <p14:tracePt t="26273" x="4438650" y="5137150"/>
          <p14:tracePt t="26274" x="4430713" y="5137150"/>
          <p14:tracePt t="26275" x="4405313" y="5137150"/>
          <p14:tracePt t="26278" x="4364038" y="5154613"/>
          <p14:tracePt t="26279" x="4354513" y="5162550"/>
          <p14:tracePt t="26280" x="4338638" y="5162550"/>
          <p14:tracePt t="26281" x="4321175" y="5162550"/>
          <p14:tracePt t="26282" x="4313238" y="5162550"/>
          <p14:tracePt t="26283" x="4305300" y="5162550"/>
          <p14:tracePt t="26284" x="4279900" y="5162550"/>
          <p14:tracePt t="26285" x="4270375" y="5170488"/>
          <p14:tracePt t="26289" x="4254500" y="5178425"/>
          <p14:tracePt t="26290" x="4211638" y="5178425"/>
          <p14:tracePt t="26305" x="4070350" y="5203825"/>
          <p14:tracePt t="26322" x="3927475" y="5203825"/>
          <p14:tracePt t="26323" x="3902075" y="5203825"/>
          <p14:tracePt t="26339" x="3800475" y="5195888"/>
          <p14:tracePt t="26340" x="3776663" y="5187950"/>
          <p14:tracePt t="26341" x="3767138" y="5187950"/>
          <p14:tracePt t="26342" x="3751263" y="5187950"/>
          <p14:tracePt t="26346" x="3717925" y="5178425"/>
          <p14:tracePt t="26347" x="3708400" y="5178425"/>
          <p14:tracePt t="26348" x="3683000" y="5178425"/>
          <p14:tracePt t="26355" x="3624263" y="5178425"/>
          <p14:tracePt t="26357" x="3582988" y="5170488"/>
          <p14:tracePt t="26372" x="3432175" y="5145088"/>
          <p14:tracePt t="26373" x="3389313" y="5145088"/>
          <p14:tracePt t="26389" x="3263900" y="5137150"/>
          <p14:tracePt t="26405" x="3105150" y="5137150"/>
          <p14:tracePt t="26422" x="2954338" y="5137150"/>
          <p14:tracePt t="26423" x="2928938" y="5137150"/>
          <p14:tracePt t="26439" x="2844800" y="5137150"/>
          <p14:tracePt t="26440" x="2827338" y="5137150"/>
          <p14:tracePt t="26456" x="2743200" y="5137150"/>
          <p14:tracePt t="26457" x="2709863" y="5137150"/>
          <p14:tracePt t="26473" x="2617788" y="5137150"/>
          <p14:tracePt t="26474" x="2584450" y="5137150"/>
          <p14:tracePt t="26475" x="2576513" y="5137150"/>
          <p14:tracePt t="26477" x="2559050" y="5137150"/>
          <p14:tracePt t="26479" x="2551113" y="5137150"/>
          <p14:tracePt t="26480" x="2533650" y="5137150"/>
          <p14:tracePt t="26489" x="2492375" y="5137150"/>
          <p14:tracePt t="26506" x="2390775" y="5154613"/>
          <p14:tracePt t="26507" x="2366963" y="5154613"/>
          <p14:tracePt t="26522" x="2265363" y="5162550"/>
          <p14:tracePt t="26523" x="2249488" y="5162550"/>
          <p14:tracePt t="26539" x="2139950" y="5178425"/>
          <p14:tracePt t="26541" x="2114550" y="5195888"/>
          <p14:tracePt t="26556" x="2047875" y="5203825"/>
          <p14:tracePt t="26573" x="1997075" y="5221288"/>
          <p14:tracePt t="26589" x="1989138" y="5221288"/>
          <p14:tracePt t="26606" x="1971675" y="5237163"/>
          <p14:tracePt t="26623" x="1963738" y="5254625"/>
          <p14:tracePt t="26639" x="1955800" y="5262563"/>
          <p14:tracePt t="26656" x="1905000" y="5295900"/>
          <p14:tracePt t="26672" x="1838325" y="5330825"/>
          <p14:tracePt t="26673" x="1828800" y="5338763"/>
          <p14:tracePt t="26674" x="1820863" y="5338763"/>
          <p14:tracePt t="26690" x="1779588" y="5364163"/>
          <p14:tracePt t="26691" x="1762125" y="5364163"/>
          <p14:tracePt t="26706" x="1744663" y="5372100"/>
          <p14:tracePt t="26723" x="1736725" y="5372100"/>
          <p14:tracePt t="27149" x="1744663" y="5372100"/>
          <p14:tracePt t="27151" x="1770063" y="5372100"/>
          <p14:tracePt t="27153" x="1779588" y="5372100"/>
          <p14:tracePt t="27155" x="1803400" y="5380038"/>
          <p14:tracePt t="27157" x="1812925" y="5380038"/>
          <p14:tracePt t="27159" x="1846263" y="5380038"/>
          <p14:tracePt t="27160" x="1862138" y="5380038"/>
          <p14:tracePt t="27162" x="1887538" y="5380038"/>
          <p14:tracePt t="27163" x="1897063" y="5380038"/>
          <p14:tracePt t="27164" x="1905000" y="5389563"/>
          <p14:tracePt t="27165" x="1912938" y="5389563"/>
          <p14:tracePt t="27166" x="1930400" y="5389563"/>
          <p14:tracePt t="27167" x="1946275" y="5389563"/>
          <p14:tracePt t="27168" x="1955800" y="5389563"/>
          <p14:tracePt t="27169" x="1979613" y="5405438"/>
          <p14:tracePt t="27171" x="1997075" y="5405438"/>
          <p14:tracePt t="27174" x="2030413" y="5405438"/>
          <p14:tracePt t="27176" x="2063750" y="5405438"/>
          <p14:tracePt t="27189" x="2198688" y="5405438"/>
          <p14:tracePt t="27191" x="2232025" y="5414963"/>
          <p14:tracePt t="27192" x="2239963" y="5414963"/>
          <p14:tracePt t="27193" x="2249488" y="5414963"/>
          <p14:tracePt t="27196" x="2273300" y="5414963"/>
          <p14:tracePt t="27198" x="2324100" y="5414963"/>
          <p14:tracePt t="27200" x="2357438" y="5414963"/>
          <p14:tracePt t="27201" x="2366963" y="5414963"/>
          <p14:tracePt t="27206" x="2416175" y="5414963"/>
          <p14:tracePt t="27207" x="2459038" y="5414963"/>
          <p14:tracePt t="27208" x="2474913" y="5414963"/>
          <p14:tracePt t="27209" x="2492375" y="5414963"/>
          <p14:tracePt t="27211" x="2525713" y="5414963"/>
          <p14:tracePt t="27213" x="2566988" y="5414963"/>
          <p14:tracePt t="27214" x="2576513" y="5414963"/>
          <p14:tracePt t="27215" x="2617788" y="5414963"/>
          <p14:tracePt t="27217" x="2643188" y="5414963"/>
          <p14:tracePt t="27218" x="2651125" y="5414963"/>
          <p14:tracePt t="27219" x="2660650" y="5414963"/>
          <p14:tracePt t="27223" x="2701925" y="5414963"/>
          <p14:tracePt t="27224" x="2752725" y="5422900"/>
          <p14:tracePt t="27225" x="2786063" y="5422900"/>
          <p14:tracePt t="27226" x="2794000" y="5422900"/>
          <p14:tracePt t="27228" x="2836863" y="5422900"/>
          <p14:tracePt t="27230" x="2870200" y="5422900"/>
          <p14:tracePt t="27231" x="2878138" y="5422900"/>
          <p14:tracePt t="27240" x="3003550" y="5422900"/>
          <p14:tracePt t="27241" x="3071813" y="5422900"/>
          <p14:tracePt t="27242" x="3087688" y="5422900"/>
          <p14:tracePt t="27243" x="3113088" y="5422900"/>
          <p14:tracePt t="27246" x="3146425" y="5422900"/>
          <p14:tracePt t="27248" x="3197225" y="5422900"/>
          <p14:tracePt t="27249" x="3213100" y="5422900"/>
          <p14:tracePt t="27250" x="3238500" y="5422900"/>
          <p14:tracePt t="27251" x="3248025" y="5422900"/>
          <p14:tracePt t="27253" x="3281363" y="5422900"/>
          <p14:tracePt t="27254" x="3297238" y="5422900"/>
          <p14:tracePt t="27255" x="3314700" y="5422900"/>
          <p14:tracePt t="27259" x="3365500" y="5422900"/>
          <p14:tracePt t="27261" x="3381375" y="5422900"/>
          <p14:tracePt t="27263" x="3414713" y="5422900"/>
          <p14:tracePt t="27264" x="3424238" y="5422900"/>
          <p14:tracePt t="27265" x="3440113" y="5422900"/>
          <p14:tracePt t="27266" x="3448050" y="5422900"/>
          <p14:tracePt t="27272" x="3490913" y="5422900"/>
          <p14:tracePt t="27273" x="3506788" y="5422900"/>
          <p14:tracePt t="27289" x="3565525" y="5422900"/>
          <p14:tracePt t="27290" x="3575050" y="5422900"/>
          <p14:tracePt t="27306" x="3582988" y="5422900"/>
          <p14:tracePt t="27472" x="3590925" y="5422900"/>
          <p14:tracePt t="27479" x="3624263" y="5422900"/>
          <p14:tracePt t="27481" x="3633788" y="5422900"/>
          <p14:tracePt t="27483" x="3649663" y="5422900"/>
          <p14:tracePt t="27484" x="3659188" y="5422900"/>
          <p14:tracePt t="27490" x="3675063" y="5422900"/>
          <p14:tracePt t="27492" x="3692525" y="5422900"/>
          <p14:tracePt t="27493" x="3700463" y="5422900"/>
          <p14:tracePt t="27506" x="3741738" y="5397500"/>
          <p14:tracePt t="27507" x="3751263" y="5397500"/>
          <p14:tracePt t="27523" x="3817938" y="5389563"/>
          <p14:tracePt t="27524" x="3825875" y="5389563"/>
          <p14:tracePt t="27540" x="3835400" y="5389563"/>
          <p14:tracePt t="27556" x="3835400" y="5380038"/>
          <p14:tracePt t="28583" x="3843338" y="5380038"/>
          <p14:tracePt t="28585" x="3876675" y="5380038"/>
          <p14:tracePt t="28589" x="3917950" y="5380038"/>
          <p14:tracePt t="28590" x="3952875" y="5380038"/>
          <p14:tracePt t="28592" x="3968750" y="5380038"/>
          <p14:tracePt t="28593" x="3986213" y="5380038"/>
          <p14:tracePt t="28594" x="4002088" y="5380038"/>
          <p14:tracePt t="28596" x="4027488" y="5380038"/>
          <p14:tracePt t="28598" x="4078288" y="5380038"/>
          <p14:tracePt t="28600" x="4119563" y="5380038"/>
          <p14:tracePt t="28601" x="4137025" y="5380038"/>
          <p14:tracePt t="28602" x="4170363" y="5380038"/>
          <p14:tracePt t="28603" x="4195763" y="5380038"/>
          <p14:tracePt t="28606" x="4237038" y="5389563"/>
          <p14:tracePt t="28607" x="4246563" y="5389563"/>
          <p14:tracePt t="28608" x="4262438" y="5389563"/>
          <p14:tracePt t="28609" x="4287838" y="5389563"/>
          <p14:tracePt t="28611" x="4305300" y="5389563"/>
          <p14:tracePt t="28613" x="4346575" y="5389563"/>
          <p14:tracePt t="28614" x="4371975" y="5389563"/>
          <p14:tracePt t="28615" x="4387850" y="5389563"/>
          <p14:tracePt t="28616" x="4405313" y="5389563"/>
          <p14:tracePt t="28618" x="4446588" y="5389563"/>
          <p14:tracePt t="28619" x="4471988" y="5389563"/>
          <p14:tracePt t="28620" x="4497388" y="5389563"/>
          <p14:tracePt t="28621" x="4505325" y="5389563"/>
          <p14:tracePt t="28625" x="4556125" y="5389563"/>
          <p14:tracePt t="28626" x="4581525" y="5389563"/>
          <p14:tracePt t="28627" x="4589463" y="5389563"/>
          <p14:tracePt t="28629" x="4632325" y="5389563"/>
          <p14:tracePt t="28631" x="4665663" y="5389563"/>
          <p14:tracePt t="28632" x="4681538" y="5389563"/>
          <p14:tracePt t="28633" x="4706938" y="5389563"/>
          <p14:tracePt t="28634" x="4716463" y="5389563"/>
          <p14:tracePt t="28641" x="4849813" y="5389563"/>
          <p14:tracePt t="28642" x="4875213" y="5389563"/>
          <p14:tracePt t="28643" x="4892675" y="5389563"/>
          <p14:tracePt t="28645" x="4926013" y="5389563"/>
          <p14:tracePt t="28648" x="4967288" y="5389563"/>
          <p14:tracePt t="28649" x="4992688" y="5389563"/>
          <p14:tracePt t="28650" x="5018088" y="5389563"/>
          <p14:tracePt t="28652" x="5043488" y="5389563"/>
          <p14:tracePt t="28653" x="5059363" y="5389563"/>
          <p14:tracePt t="28657" x="5118100" y="5389563"/>
          <p14:tracePt t="28658" x="5127625" y="5389563"/>
          <p14:tracePt t="28659" x="5160963" y="5389563"/>
          <p14:tracePt t="28674" x="5303838" y="5405438"/>
          <p14:tracePt t="28691" x="5370513" y="5414963"/>
          <p14:tracePt t="28708" x="5395913" y="5422900"/>
          <p14:tracePt t="28935" x="5411788" y="5422900"/>
          <p14:tracePt t="28975" x="5421313" y="5422900"/>
          <p14:tracePt t="29022" x="5421313" y="5405438"/>
          <p14:tracePt t="29025" x="5429250" y="5405438"/>
          <p14:tracePt t="29041" x="5480050" y="5389563"/>
          <p14:tracePt t="29043" x="5503863" y="5389563"/>
          <p14:tracePt t="29058" x="5588000" y="5380038"/>
          <p14:tracePt t="29060" x="5621338" y="5380038"/>
          <p14:tracePt t="29061" x="5630863" y="5380038"/>
          <p14:tracePt t="29062" x="5638800" y="5380038"/>
          <p14:tracePt t="29074" x="5722938" y="5380038"/>
          <p14:tracePt t="29075" x="5764213" y="5380038"/>
          <p14:tracePt t="29077" x="5773738" y="5380038"/>
          <p14:tracePt t="29091" x="5915025" y="5389563"/>
          <p14:tracePt t="29092" x="5940425" y="5389563"/>
          <p14:tracePt t="29093" x="5957888" y="5405438"/>
          <p14:tracePt t="29095" x="5965825" y="5405438"/>
          <p14:tracePt t="29097" x="5999163" y="5405438"/>
          <p14:tracePt t="29098" x="6008688" y="5405438"/>
          <p14:tracePt t="29100" x="6024563" y="5405438"/>
          <p14:tracePt t="29101" x="6049963" y="5405438"/>
          <p14:tracePt t="29107" x="6100763" y="5405438"/>
          <p14:tracePt t="29109" x="6134100" y="5405438"/>
          <p14:tracePt t="29124" x="6267450" y="5405438"/>
          <p14:tracePt t="29125" x="6276975" y="5405438"/>
          <p14:tracePt t="29126" x="6292850" y="5414963"/>
          <p14:tracePt t="29128" x="6310313" y="5414963"/>
          <p14:tracePt t="29141" x="6394450" y="5414963"/>
          <p14:tracePt t="29142" x="6418263" y="5414963"/>
          <p14:tracePt t="29158" x="6477000" y="5414963"/>
          <p14:tracePt t="29174" x="6486525" y="5414963"/>
          <p14:tracePt t="29371" x="6502400" y="5414963"/>
          <p14:tracePt t="29374" x="6502400" y="5405438"/>
          <p14:tracePt t="29376" x="6511925" y="5397500"/>
          <p14:tracePt t="29378" x="6519863" y="5389563"/>
          <p14:tracePt t="29382" x="6553200" y="5380038"/>
          <p14:tracePt t="29383" x="6561138" y="5364163"/>
          <p14:tracePt t="29384" x="6570663" y="5356225"/>
          <p14:tracePt t="29391" x="6611938" y="5338763"/>
          <p14:tracePt t="29392" x="6645275" y="5321300"/>
          <p14:tracePt t="29394" x="6653213" y="5313363"/>
          <p14:tracePt t="29395" x="6670675" y="5313363"/>
          <p14:tracePt t="29397" x="6678613" y="5305425"/>
          <p14:tracePt t="29399" x="6696075" y="5295900"/>
          <p14:tracePt t="29400" x="6721475" y="5280025"/>
          <p14:tracePt t="29402" x="6737350" y="5262563"/>
          <p14:tracePt t="29403" x="6762750" y="5254625"/>
          <p14:tracePt t="29408" x="6796088" y="5229225"/>
          <p14:tracePt t="29409" x="6838950" y="5195888"/>
          <p14:tracePt t="29425" x="7132638" y="4943475"/>
          <p14:tracePt t="29427" x="7173913" y="4902200"/>
          <p14:tracePt t="29428" x="7191375" y="4876800"/>
          <p14:tracePt t="29431" x="7232650" y="4843463"/>
          <p14:tracePt t="29433" x="7283450" y="4759325"/>
          <p14:tracePt t="29435" x="7324725" y="4718050"/>
          <p14:tracePt t="29436" x="7350125" y="4684713"/>
          <p14:tracePt t="29437" x="7367588" y="4675188"/>
          <p14:tracePt t="29438" x="7392988" y="4633913"/>
          <p14:tracePt t="29439" x="7408863" y="4608513"/>
          <p14:tracePt t="29440" x="7434263" y="4583113"/>
          <p14:tracePt t="29447" x="7551738" y="4432300"/>
          <p14:tracePt t="29448" x="7577138" y="4381500"/>
          <p14:tracePt t="29449" x="7602538" y="4356100"/>
          <p14:tracePt t="29450" x="7610475" y="4330700"/>
          <p14:tracePt t="29451" x="7635875" y="4297363"/>
          <p14:tracePt t="29452" x="7651750" y="4271963"/>
          <p14:tracePt t="29453" x="7677150" y="4248150"/>
          <p14:tracePt t="29454" x="7686675" y="4222750"/>
          <p14:tracePt t="29455" x="7694613" y="4189413"/>
          <p14:tracePt t="29456" x="7702550" y="4164013"/>
          <p14:tracePt t="29457" x="7720013" y="4138613"/>
          <p14:tracePt t="29465" x="7820025" y="3929063"/>
          <p14:tracePt t="29467" x="7845425" y="3886200"/>
          <p14:tracePt t="29468" x="7853363" y="3870325"/>
          <p14:tracePt t="29469" x="7862888" y="3835400"/>
          <p14:tracePt t="29470" x="7862888" y="3802063"/>
          <p14:tracePt t="29471" x="7886700" y="3768725"/>
          <p14:tracePt t="29477" x="7929563" y="3635375"/>
          <p14:tracePt t="29478" x="7937500" y="3617913"/>
          <p14:tracePt t="29481" x="7954963" y="3541713"/>
          <p14:tracePt t="29483" x="7970838" y="3500438"/>
          <p14:tracePt t="29484" x="7970838" y="3467100"/>
          <p14:tracePt t="29491" x="8013700" y="3365500"/>
          <p14:tracePt t="29508" x="8105775" y="2987675"/>
          <p14:tracePt t="29509" x="8121650" y="2921000"/>
          <p14:tracePt t="29510" x="8139113" y="2905125"/>
          <p14:tracePt t="29511" x="8139113" y="2879725"/>
          <p14:tracePt t="29514" x="8156575" y="2820988"/>
          <p14:tracePt t="29516" x="8156575" y="2762250"/>
          <p14:tracePt t="29517" x="8164513" y="2752725"/>
          <p14:tracePt t="29518" x="8180388" y="2719388"/>
          <p14:tracePt t="29520" x="8189913" y="2693988"/>
          <p14:tracePt t="29521" x="8189913" y="2668588"/>
          <p14:tracePt t="29526" x="8223250" y="2551113"/>
          <p14:tracePt t="29527" x="8223250" y="2543175"/>
          <p14:tracePt t="29528" x="8231188" y="2527300"/>
          <p14:tracePt t="29531" x="8239125" y="2468563"/>
          <p14:tracePt t="29533" x="8248650" y="2409825"/>
          <p14:tracePt t="29534" x="8248650" y="2384425"/>
          <p14:tracePt t="29535" x="8264525" y="2341563"/>
          <p14:tracePt t="29537" x="8264525" y="2325688"/>
          <p14:tracePt t="29542" x="8274050" y="2233613"/>
          <p14:tracePt t="29543" x="8281988" y="2208213"/>
          <p14:tracePt t="29544" x="8281988" y="2190750"/>
          <p14:tracePt t="29547" x="8289925" y="2149475"/>
          <p14:tracePt t="29549" x="8307388" y="2081213"/>
          <p14:tracePt t="29550" x="8307388" y="2065338"/>
          <p14:tracePt t="29551" x="8307388" y="2039938"/>
          <p14:tracePt t="29552" x="8307388" y="2032000"/>
          <p14:tracePt t="29553" x="8307388" y="2006600"/>
          <p14:tracePt t="29554" x="8307388" y="1989138"/>
          <p14:tracePt t="29555" x="8307388" y="1981200"/>
          <p14:tracePt t="29556" x="8307388" y="1955800"/>
          <p14:tracePt t="29557" x="8307388" y="1947863"/>
          <p14:tracePt t="29564" x="8307388" y="1830388"/>
          <p14:tracePt t="29565" x="8307388" y="1812925"/>
          <p14:tracePt t="29566" x="8307388" y="1797050"/>
          <p14:tracePt t="29567" x="8307388" y="1787525"/>
          <p14:tracePt t="29568" x="8307388" y="1779588"/>
          <p14:tracePt t="29569" x="8307388" y="1754188"/>
          <p14:tracePt t="29575" x="8307388" y="1703388"/>
          <p14:tracePt t="29576" x="8307388" y="1670050"/>
          <p14:tracePt t="29577" x="8307388" y="1662113"/>
          <p14:tracePt t="29578" x="8307388" y="1654175"/>
          <p14:tracePt t="29581" x="8297863" y="1628775"/>
          <p14:tracePt t="29582" x="8297863" y="1611313"/>
          <p14:tracePt t="29583" x="8297863" y="1585913"/>
          <p14:tracePt t="29584" x="8289925" y="1585913"/>
          <p14:tracePt t="29586" x="8289925" y="1577975"/>
          <p14:tracePt t="29587" x="8289925" y="1570038"/>
          <p14:tracePt t="29592" x="8281988" y="1544638"/>
          <p14:tracePt t="29593" x="8264525" y="1527175"/>
          <p14:tracePt t="29608" x="8248650" y="1460500"/>
          <p14:tracePt t="29625" x="8223250" y="1393825"/>
          <p14:tracePt t="29626" x="8223250" y="1376363"/>
          <p14:tracePt t="29627" x="8215313" y="1368425"/>
          <p14:tracePt t="29642" x="8197850" y="1284288"/>
          <p14:tracePt t="29658" x="8113713" y="1184275"/>
          <p14:tracePt t="29660" x="8097838" y="1166813"/>
          <p14:tracePt t="29661" x="8088313" y="1158875"/>
          <p14:tracePt t="29675" x="8004175" y="1108075"/>
          <p14:tracePt t="29676" x="7970838" y="1100138"/>
          <p14:tracePt t="29677" x="7970838" y="1082675"/>
          <p14:tracePt t="29678" x="7962900" y="1082675"/>
          <p14:tracePt t="29681" x="7945438" y="1074738"/>
          <p14:tracePt t="29682" x="7921625" y="1074738"/>
          <p14:tracePt t="29684" x="7904163" y="1066800"/>
          <p14:tracePt t="29685" x="7878763" y="1057275"/>
          <p14:tracePt t="29686" x="7870825" y="1057275"/>
          <p14:tracePt t="29688" x="7862888" y="1057275"/>
          <p14:tracePt t="29693" x="7804150" y="1041400"/>
          <p14:tracePt t="29694" x="7794625" y="1041400"/>
          <p14:tracePt t="29696" x="7778750" y="1031875"/>
          <p14:tracePt t="29699" x="7745413" y="1023938"/>
          <p14:tracePt t="29700" x="7735888" y="1023938"/>
          <p14:tracePt t="29701" x="7720013" y="1023938"/>
          <p14:tracePt t="29702" x="7710488" y="1023938"/>
          <p14:tracePt t="29703" x="7702550" y="1016000"/>
          <p14:tracePt t="29704" x="7694613" y="1016000"/>
          <p14:tracePt t="29705" x="7677150" y="1016000"/>
          <p14:tracePt t="29706" x="7669213" y="1016000"/>
          <p14:tracePt t="29707" x="7661275" y="1016000"/>
          <p14:tracePt t="29713" x="7593013" y="998538"/>
          <p14:tracePt t="29715" x="7585075" y="998538"/>
          <p14:tracePt t="29717" x="7569200" y="990600"/>
          <p14:tracePt t="29718" x="7551738" y="990600"/>
          <p14:tracePt t="29719" x="7543800" y="990600"/>
          <p14:tracePt t="29720" x="7534275" y="990600"/>
          <p14:tracePt t="29722" x="7510463" y="990600"/>
          <p14:tracePt t="29726" x="7485063" y="982663"/>
          <p14:tracePt t="29727" x="7467600" y="982663"/>
          <p14:tracePt t="29728" x="7459663" y="982663"/>
          <p14:tracePt t="29731" x="7442200" y="982663"/>
          <p14:tracePt t="29732" x="7416800" y="973138"/>
          <p14:tracePt t="29742" x="7342188" y="957263"/>
          <p14:tracePt t="29743" x="7316788" y="949325"/>
          <p14:tracePt t="29744" x="7299325" y="949325"/>
          <p14:tracePt t="29745" x="7291388" y="949325"/>
          <p14:tracePt t="29758" x="7199313" y="931863"/>
          <p14:tracePt t="29759" x="7165975" y="914400"/>
          <p14:tracePt t="29760" x="7165975" y="906463"/>
          <p14:tracePt t="29761" x="7148513" y="906463"/>
          <p14:tracePt t="29775" x="7031038" y="865188"/>
          <p14:tracePt t="29776" x="6997700" y="855663"/>
          <p14:tracePt t="29777" x="6964363" y="847725"/>
          <p14:tracePt t="29779" x="6956425" y="847725"/>
          <p14:tracePt t="29781" x="6938963" y="830263"/>
          <p14:tracePt t="29783" x="6913563" y="830263"/>
          <p14:tracePt t="29792" x="6829425" y="814388"/>
          <p14:tracePt t="29793" x="6796088" y="806450"/>
          <p14:tracePt t="29794" x="6788150" y="806450"/>
          <p14:tracePt t="29795" x="6770688" y="806450"/>
          <p14:tracePt t="29797" x="6746875" y="788988"/>
          <p14:tracePt t="29799" x="6729413" y="788988"/>
          <p14:tracePt t="29800" x="6711950" y="781050"/>
          <p14:tracePt t="29808" x="6662738" y="771525"/>
          <p14:tracePt t="29809" x="6629400" y="771525"/>
          <p14:tracePt t="29825" x="6535738" y="763588"/>
          <p14:tracePt t="29827" x="6519863" y="747713"/>
          <p14:tracePt t="29842" x="6494463" y="747713"/>
          <p14:tracePt t="29882" x="6486525" y="747713"/>
          <p14:tracePt t="29885" x="6486525" y="738188"/>
          <p14:tracePt t="29886" x="6486525" y="730250"/>
          <p14:tracePt t="29892" x="6477000" y="722313"/>
          <p14:tracePt t="29893" x="6461125" y="704850"/>
          <p14:tracePt t="29894" x="6453188" y="704850"/>
          <p14:tracePt t="29895" x="6453188" y="696913"/>
          <p14:tracePt t="29909" x="6402388" y="663575"/>
          <p14:tracePt t="29925" x="6369050" y="646113"/>
          <p14:tracePt t="29926" x="6359525" y="646113"/>
          <p14:tracePt t="29966" x="6359525" y="638175"/>
          <p14:tracePt t="29972" x="6359525" y="620713"/>
          <p14:tracePt t="29975" x="6359525" y="612775"/>
          <p14:tracePt t="29992" x="6326188" y="536575"/>
          <p14:tracePt t="29993" x="6326188" y="528638"/>
          <p14:tracePt t="30009" x="6292850" y="477838"/>
          <p14:tracePt t="30010" x="6292850" y="469900"/>
          <p14:tracePt t="30025" x="6284913" y="454025"/>
          <p14:tracePt t="30136" x="6284913" y="444500"/>
          <p14:tracePt t="30424" x="6284913" y="454025"/>
          <p14:tracePt t="30427" x="6292850" y="454025"/>
          <p14:tracePt t="30428" x="6292850" y="461963"/>
          <p14:tracePt t="30442" x="6376988" y="503238"/>
          <p14:tracePt t="30444" x="6418263" y="520700"/>
          <p14:tracePt t="30445" x="6427788" y="520700"/>
          <p14:tracePt t="30446" x="6427788" y="536575"/>
          <p14:tracePt t="30449" x="6443663" y="536575"/>
          <p14:tracePt t="30451" x="6477000" y="546100"/>
          <p14:tracePt t="30459" x="6519863" y="554038"/>
          <p14:tracePt t="30461" x="6561138" y="554038"/>
          <p14:tracePt t="30476" x="6678613" y="561975"/>
          <p14:tracePt t="30477" x="6721475" y="561975"/>
          <p14:tracePt t="30492" x="6888163" y="561975"/>
          <p14:tracePt t="30493" x="6931025" y="561975"/>
          <p14:tracePt t="30494" x="6946900" y="561975"/>
          <p14:tracePt t="30496" x="6981825" y="561975"/>
          <p14:tracePt t="30498" x="7015163" y="561975"/>
          <p14:tracePt t="30500" x="7048500" y="561975"/>
          <p14:tracePt t="30501" x="7064375" y="561975"/>
          <p14:tracePt t="30502" x="7073900" y="561975"/>
          <p14:tracePt t="30503" x="7099300" y="561975"/>
          <p14:tracePt t="30504" x="7107238" y="561975"/>
          <p14:tracePt t="30505" x="7132638" y="554038"/>
          <p14:tracePt t="30506" x="7148513" y="554038"/>
          <p14:tracePt t="30507" x="7158038" y="554038"/>
          <p14:tracePt t="30511" x="7232650" y="554038"/>
          <p14:tracePt t="30512" x="7258050" y="554038"/>
          <p14:tracePt t="30514" x="7275513" y="554038"/>
          <p14:tracePt t="30516" x="7316788" y="554038"/>
          <p14:tracePt t="30517" x="7367588" y="554038"/>
          <p14:tracePt t="30519" x="7392988" y="554038"/>
          <p14:tracePt t="30520" x="7408863" y="536575"/>
          <p14:tracePt t="30521" x="7434263" y="536575"/>
          <p14:tracePt t="30522" x="7451725" y="536575"/>
          <p14:tracePt t="30525" x="7493000" y="536575"/>
          <p14:tracePt t="30526" x="7534275" y="536575"/>
          <p14:tracePt t="30527" x="7559675" y="536575"/>
          <p14:tracePt t="30529" x="7602538" y="536575"/>
          <p14:tracePt t="30532" x="7661275" y="528638"/>
          <p14:tracePt t="30534" x="7694613" y="528638"/>
          <p14:tracePt t="30535" x="7727950" y="528638"/>
          <p14:tracePt t="30542" x="7862888" y="528638"/>
          <p14:tracePt t="30559" x="8223250" y="495300"/>
          <p14:tracePt t="30560" x="8281988" y="487363"/>
          <p14:tracePt t="30561" x="8315325" y="487363"/>
          <p14:tracePt t="30562" x="8332788" y="487363"/>
          <p14:tracePt t="30564" x="8374063" y="487363"/>
          <p14:tracePt t="30566" x="8432800" y="487363"/>
          <p14:tracePt t="30567" x="8440738" y="477838"/>
          <p14:tracePt t="30568" x="8474075" y="477838"/>
          <p14:tracePt t="30570" x="8516938" y="469900"/>
          <p14:tracePt t="30571" x="8532813" y="469900"/>
          <p14:tracePt t="30573" x="8575675" y="454025"/>
          <p14:tracePt t="30574" x="8601075" y="454025"/>
          <p14:tracePt t="30578" x="8685213" y="444500"/>
          <p14:tracePt t="30581" x="8734425" y="436563"/>
          <p14:tracePt t="30583" x="8777288" y="436563"/>
          <p14:tracePt t="30584" x="8785225" y="428625"/>
          <p14:tracePt t="30585" x="8810625" y="428625"/>
          <p14:tracePt t="30586" x="8826500" y="428625"/>
          <p14:tracePt t="30587" x="8851900" y="411163"/>
          <p14:tracePt t="30588" x="8861425" y="411163"/>
          <p14:tracePt t="30592" x="8910638" y="403225"/>
          <p14:tracePt t="30594" x="8953500" y="395288"/>
          <p14:tracePt t="30595" x="8961438" y="395288"/>
          <p14:tracePt t="30596" x="8978900" y="395288"/>
          <p14:tracePt t="30599" x="8994775" y="395288"/>
          <p14:tracePt t="30600" x="9028113" y="385763"/>
          <p14:tracePt t="30609" x="9104313" y="369888"/>
          <p14:tracePt t="30610" x="9129713" y="369888"/>
          <p14:tracePt t="30611" x="9145588" y="369888"/>
          <p14:tracePt t="30626" x="9247188" y="352425"/>
          <p14:tracePt t="30627" x="9272588" y="352425"/>
          <p14:tracePt t="30628" x="9280525" y="352425"/>
          <p14:tracePt t="30642" x="9331325" y="352425"/>
          <p14:tracePt t="30659" x="9355138" y="352425"/>
          <p14:tracePt t="30660" x="9364663" y="352425"/>
          <p14:tracePt t="30697" x="9372600" y="352425"/>
          <p14:tracePt t="30700" x="9380538" y="352425"/>
          <p14:tracePt t="30709" x="9413875" y="352425"/>
          <p14:tracePt t="30710" x="9439275" y="352425"/>
          <p14:tracePt t="30726" x="9531350" y="352425"/>
          <p14:tracePt t="30727" x="9548813" y="352425"/>
          <p14:tracePt t="30728" x="9566275" y="352425"/>
          <p14:tracePt t="30729" x="9574213" y="352425"/>
          <p14:tracePt t="30742" x="9666288" y="369888"/>
          <p14:tracePt t="30744" x="9699625" y="369888"/>
          <p14:tracePt t="30745" x="9707563" y="369888"/>
          <p14:tracePt t="30746" x="9717088" y="369888"/>
          <p14:tracePt t="30749" x="9750425" y="377825"/>
          <p14:tracePt t="30750" x="9775825" y="377825"/>
          <p14:tracePt t="30759" x="9867900" y="385763"/>
          <p14:tracePt t="30760" x="9901238" y="385763"/>
          <p14:tracePt t="30761" x="9909175" y="395288"/>
          <p14:tracePt t="30762" x="9926638" y="395288"/>
          <p14:tracePt t="30765" x="9959975" y="395288"/>
          <p14:tracePt t="30767" x="10010775" y="411163"/>
          <p14:tracePt t="30768" x="10026650" y="411163"/>
          <p14:tracePt t="30769" x="10044113" y="411163"/>
          <p14:tracePt t="30770" x="10052050" y="411163"/>
          <p14:tracePt t="30771" x="10069513" y="411163"/>
          <p14:tracePt t="30776" x="10118725" y="411163"/>
          <p14:tracePt t="30777" x="10169525" y="419100"/>
          <p14:tracePt t="30778" x="10194925" y="419100"/>
          <p14:tracePt t="30781" x="10245725" y="419100"/>
          <p14:tracePt t="30782" x="10261600" y="428625"/>
          <p14:tracePt t="30784" x="10287000" y="428625"/>
          <p14:tracePt t="30793" x="10404475" y="428625"/>
          <p14:tracePt t="30794" x="10455275" y="428625"/>
          <p14:tracePt t="30795" x="10463213" y="428625"/>
          <p14:tracePt t="30796" x="10471150" y="428625"/>
          <p14:tracePt t="30799" x="10514013" y="436563"/>
          <p14:tracePt t="30801" x="10547350" y="436563"/>
          <p14:tracePt t="30802" x="10555288" y="436563"/>
          <p14:tracePt t="30803" x="10580688" y="436563"/>
          <p14:tracePt t="30804" x="10588625" y="436563"/>
          <p14:tracePt t="30805" x="10598150" y="436563"/>
          <p14:tracePt t="30806" x="10614025" y="436563"/>
          <p14:tracePt t="30807" x="10623550" y="436563"/>
          <p14:tracePt t="30808" x="10631488" y="436563"/>
          <p14:tracePt t="30811" x="10664825" y="436563"/>
          <p14:tracePt t="30813" x="10682288" y="436563"/>
          <p14:tracePt t="30816" x="10715625" y="436563"/>
          <p14:tracePt t="30817" x="10723563" y="436563"/>
          <p14:tracePt t="30818" x="10741025" y="436563"/>
          <p14:tracePt t="30826" x="10790238" y="454025"/>
          <p14:tracePt t="30842" x="10841038" y="454025"/>
          <p14:tracePt t="30843" x="10848975" y="454025"/>
          <p14:tracePt t="31073" x="10848975" y="461963"/>
          <p14:tracePt t="31077" x="10848975" y="469900"/>
          <p14:tracePt t="31093" x="10823575" y="512763"/>
          <p14:tracePt t="31109" x="10807700" y="520700"/>
          <p14:tracePt t="31110" x="10807700" y="536575"/>
          <p14:tracePt t="31127" x="10799763" y="546100"/>
          <p14:tracePt t="31234" x="10782300" y="554038"/>
          <p14:tracePt t="31238" x="10782300" y="561975"/>
          <p14:tracePt t="31243" x="10774363" y="579438"/>
          <p14:tracePt t="31245" x="10764838" y="595313"/>
          <p14:tracePt t="31260" x="10756900" y="620713"/>
          <p14:tracePt t="31261" x="10741025" y="630238"/>
          <p14:tracePt t="31276" x="10731500" y="638175"/>
          <p14:tracePt t="31293" x="10731500" y="646113"/>
          <p14:tracePt t="31441" x="10723563" y="646113"/>
          <p14:tracePt t="31444" x="10715625" y="663575"/>
          <p14:tracePt t="31448" x="10698163" y="671513"/>
          <p14:tracePt t="31449" x="10690225" y="671513"/>
          <p14:tracePt t="31460" x="10656888" y="679450"/>
          <p14:tracePt t="31461" x="10656888" y="688975"/>
          <p14:tracePt t="31462" x="10647363" y="688975"/>
          <p14:tracePt t="31476" x="10598150" y="712788"/>
          <p14:tracePt t="31477" x="10572750" y="712788"/>
          <p14:tracePt t="31493" x="10514013" y="747713"/>
          <p14:tracePt t="31494" x="10488613" y="747713"/>
          <p14:tracePt t="31510" x="10404475" y="771525"/>
          <p14:tracePt t="31511" x="10388600" y="771525"/>
          <p14:tracePt t="31512" x="10379075" y="771525"/>
          <p14:tracePt t="31526" x="10294938" y="796925"/>
          <p14:tracePt t="31527" x="10279063" y="806450"/>
          <p14:tracePt t="31528" x="10271125" y="806450"/>
          <p14:tracePt t="31530" x="10261600" y="806450"/>
          <p14:tracePt t="31543" x="10153650" y="839788"/>
          <p14:tracePt t="31544" x="10128250" y="847725"/>
          <p14:tracePt t="31546" x="10110788" y="847725"/>
          <p14:tracePt t="31560" x="10001250" y="889000"/>
          <p14:tracePt t="31561" x="9977438" y="898525"/>
          <p14:tracePt t="31563" x="9942513" y="898525"/>
          <p14:tracePt t="31564" x="9926638" y="898525"/>
          <p14:tracePt t="31576" x="9817100" y="931863"/>
          <p14:tracePt t="31577" x="9801225" y="939800"/>
          <p14:tracePt t="31578" x="9791700" y="939800"/>
          <p14:tracePt t="31579" x="9766300" y="939800"/>
          <p14:tracePt t="31581" x="9758363" y="939800"/>
          <p14:tracePt t="31593" x="9632950" y="973138"/>
          <p14:tracePt t="31594" x="9599613" y="982663"/>
          <p14:tracePt t="31595" x="9590088" y="998538"/>
          <p14:tracePt t="31597" x="9566275" y="998538"/>
          <p14:tracePt t="31600" x="9548813" y="998538"/>
          <p14:tracePt t="31601" x="9515475" y="1008063"/>
          <p14:tracePt t="31602" x="9507538" y="1008063"/>
          <p14:tracePt t="31603" x="9498013" y="1008063"/>
          <p14:tracePt t="31604" x="9472613" y="1008063"/>
          <p14:tracePt t="31605" x="9464675" y="1016000"/>
          <p14:tracePt t="31606" x="9456738" y="1016000"/>
          <p14:tracePt t="31610" x="9431338" y="1023938"/>
          <p14:tracePt t="31611" x="9390063" y="1023938"/>
          <p14:tracePt t="31612" x="9380538" y="1041400"/>
          <p14:tracePt t="31614" x="9372600" y="1041400"/>
          <p14:tracePt t="31616" x="9313863" y="1049338"/>
          <p14:tracePt t="31617" x="9305925" y="1049338"/>
          <p14:tracePt t="31618" x="9296400" y="1057275"/>
          <p14:tracePt t="31619" x="9272588" y="1057275"/>
          <p14:tracePt t="31620" x="9247188" y="1057275"/>
          <p14:tracePt t="31621" x="9229725" y="1066800"/>
          <p14:tracePt t="31627" x="9178925" y="1082675"/>
          <p14:tracePt t="31628" x="9129713" y="1090613"/>
          <p14:tracePt t="31629" x="9096375" y="1090613"/>
          <p14:tracePt t="31632" x="9078913" y="1100138"/>
          <p14:tracePt t="31634" x="9020175" y="1108075"/>
          <p14:tracePt t="31635" x="9002713" y="1108075"/>
          <p14:tracePt t="31636" x="8978900" y="1125538"/>
          <p14:tracePt t="31637" x="8961438" y="1125538"/>
          <p14:tracePt t="31638" x="8936038" y="1133475"/>
          <p14:tracePt t="31639" x="8920163" y="1133475"/>
          <p14:tracePt t="31640" x="8894763" y="1141413"/>
          <p14:tracePt t="31641" x="8877300" y="1141413"/>
          <p14:tracePt t="31642" x="8851900" y="1149350"/>
          <p14:tracePt t="31649" x="8718550" y="1184275"/>
          <p14:tracePt t="31651" x="8634413" y="1208088"/>
          <p14:tracePt t="31652" x="8616950" y="1217613"/>
          <p14:tracePt t="31653" x="8558213" y="1225550"/>
          <p14:tracePt t="31655" x="8542338" y="1233488"/>
          <p14:tracePt t="31659" x="8458200" y="1258888"/>
          <p14:tracePt t="31660" x="8374063" y="1276350"/>
          <p14:tracePt t="31662" x="8348663" y="1292225"/>
          <p14:tracePt t="31676" x="7945438" y="1419225"/>
          <p14:tracePt t="31678" x="7837488" y="1435100"/>
          <p14:tracePt t="31679" x="7804150" y="1443038"/>
          <p14:tracePt t="31681" x="7778750" y="1460500"/>
          <p14:tracePt t="31683" x="7669213" y="1485900"/>
          <p14:tracePt t="31685" x="7610475" y="1501775"/>
          <p14:tracePt t="31686" x="7577138" y="1511300"/>
          <p14:tracePt t="31693" x="7408863" y="1562100"/>
          <p14:tracePt t="31694" x="7316788" y="1595438"/>
          <p14:tracePt t="31695" x="7250113" y="1603375"/>
          <p14:tracePt t="31697" x="7232650" y="1611313"/>
          <p14:tracePt t="31699" x="7158038" y="1644650"/>
          <p14:tracePt t="31700" x="7089775" y="1654175"/>
          <p14:tracePt t="31702" x="7064375" y="1679575"/>
          <p14:tracePt t="31710" x="6880225" y="1738313"/>
          <p14:tracePt t="31711" x="6796088" y="1771650"/>
          <p14:tracePt t="31712" x="6770688" y="1779588"/>
          <p14:tracePt t="31713" x="6711950" y="1804988"/>
          <p14:tracePt t="31716" x="6688138" y="1820863"/>
          <p14:tracePt t="31718" x="6611938" y="1855788"/>
          <p14:tracePt t="31719" x="6545263" y="1879600"/>
          <p14:tracePt t="31721" x="6527800" y="1889125"/>
          <p14:tracePt t="31723" x="6477000" y="1922463"/>
          <p14:tracePt t="31724" x="6443663" y="1922463"/>
          <p14:tracePt t="31725" x="6418263" y="1938338"/>
          <p14:tracePt t="31733" x="6242050" y="2014538"/>
          <p14:tracePt t="31734" x="6192838" y="2047875"/>
          <p14:tracePt t="31735" x="6167438" y="2055813"/>
          <p14:tracePt t="31736" x="6116638" y="2090738"/>
          <p14:tracePt t="31738" x="6100763" y="2090738"/>
          <p14:tracePt t="31743" x="5999163" y="2139950"/>
          <p14:tracePt t="31745" x="5932488" y="2182813"/>
          <p14:tracePt t="31746" x="5915025" y="2190750"/>
          <p14:tracePt t="31749" x="5865813" y="2216150"/>
          <p14:tracePt t="31751" x="5807075" y="2241550"/>
          <p14:tracePt t="31752" x="5781675" y="2257425"/>
          <p14:tracePt t="31753" x="5764213" y="2274888"/>
          <p14:tracePt t="31754" x="5738813" y="2274888"/>
          <p14:tracePt t="31755" x="5722938" y="2282825"/>
          <p14:tracePt t="31756" x="5697538" y="2300288"/>
          <p14:tracePt t="31757" x="5680075" y="2308225"/>
          <p14:tracePt t="31758" x="5664200" y="2316163"/>
          <p14:tracePt t="31759" x="5646738" y="2325688"/>
          <p14:tracePt t="31766" x="5529263" y="2384425"/>
          <p14:tracePt t="31767" x="5495925" y="2400300"/>
          <p14:tracePt t="31768" x="5454650" y="2409825"/>
          <p14:tracePt t="31769" x="5445125" y="2425700"/>
          <p14:tracePt t="31771" x="5429250" y="2433638"/>
          <p14:tracePt t="31772" x="5403850" y="2443163"/>
          <p14:tracePt t="31778" x="5303838" y="2492375"/>
          <p14:tracePt t="31779" x="5278438" y="2492375"/>
          <p14:tracePt t="31781" x="5235575" y="2517775"/>
          <p14:tracePt t="31783" x="5194300" y="2535238"/>
          <p14:tracePt t="31785" x="5160963" y="2551113"/>
          <p14:tracePt t="31793" x="5051425" y="2609850"/>
          <p14:tracePt t="31794" x="4992688" y="2635250"/>
          <p14:tracePt t="31795" x="4975225" y="2644775"/>
          <p14:tracePt t="31796" x="4951413" y="2652713"/>
          <p14:tracePt t="31798" x="4926013" y="2660650"/>
          <p14:tracePt t="31800" x="4883150" y="2678113"/>
          <p14:tracePt t="31801" x="4867275" y="2686050"/>
          <p14:tracePt t="31802" x="4849813" y="2703513"/>
          <p14:tracePt t="31803" x="4824413" y="2719388"/>
          <p14:tracePt t="31804" x="4808538" y="2727325"/>
          <p14:tracePt t="31805" x="4783138" y="2727325"/>
          <p14:tracePt t="31806" x="4757738" y="2762250"/>
          <p14:tracePt t="31808" x="4732338" y="2762250"/>
          <p14:tracePt t="31809" x="4716463" y="2770188"/>
          <p14:tracePt t="31817" x="4573588" y="2846388"/>
          <p14:tracePt t="31819" x="4530725" y="2862263"/>
          <p14:tracePt t="31820" x="4514850" y="2862263"/>
          <p14:tracePt t="31821" x="4505325" y="2887663"/>
          <p14:tracePt t="31823" x="4471988" y="2905125"/>
          <p14:tracePt t="31824" x="4464050" y="2905125"/>
          <p14:tracePt t="31825" x="4438650" y="2913063"/>
          <p14:tracePt t="31833" x="4346575" y="2979738"/>
          <p14:tracePt t="31835" x="4305300" y="2997200"/>
          <p14:tracePt t="31836" x="4295775" y="3013075"/>
          <p14:tracePt t="31837" x="4279900" y="3022600"/>
          <p14:tracePt t="31838" x="4262438" y="3022600"/>
          <p14:tracePt t="31840" x="4237038" y="3038475"/>
          <p14:tracePt t="31841" x="4221163" y="3055938"/>
          <p14:tracePt t="31842" x="4211638" y="3055938"/>
          <p14:tracePt t="31848" x="4137025" y="3097213"/>
          <p14:tracePt t="31850" x="4129088" y="3105150"/>
          <p14:tracePt t="31851" x="4103688" y="3114675"/>
          <p14:tracePt t="31860" x="4060825" y="3140075"/>
          <p14:tracePt t="31861" x="4052888" y="3148013"/>
          <p14:tracePt t="31862" x="4044950" y="3148013"/>
          <p14:tracePt t="31877" x="4002088" y="3181350"/>
          <p14:tracePt t="31893" x="3968750" y="3198813"/>
          <p14:tracePt t="31912" x="3943350" y="3222625"/>
          <p14:tracePt t="31929" x="3902075" y="3240088"/>
          <p14:tracePt t="31946" x="3876675" y="3248025"/>
          <p14:tracePt t="31948" x="3851275" y="3248025"/>
          <p14:tracePt t="31960" x="3835400" y="3248025"/>
          <p14:tracePt t="31961" x="3835400" y="3265488"/>
          <p14:tracePt t="31977" x="3800475" y="3273425"/>
          <p14:tracePt t="31993" x="3792538" y="3281363"/>
          <p14:tracePt t="33162" x="3792538" y="3265488"/>
          <p14:tracePt t="33165" x="3776663" y="3257550"/>
          <p14:tracePt t="33178" x="3725863" y="3173413"/>
          <p14:tracePt t="33194" x="3600450" y="3071813"/>
          <p14:tracePt t="33195" x="3590925" y="3071813"/>
          <p14:tracePt t="33211" x="3516313" y="3030538"/>
          <p14:tracePt t="33227" x="3381375" y="2987675"/>
          <p14:tracePt t="33228" x="3355975" y="2971800"/>
          <p14:tracePt t="33244" x="3230563" y="2928938"/>
          <p14:tracePt t="33261" x="3179763" y="2913063"/>
          <p14:tracePt t="34328" x="3171825" y="2913063"/>
          <p14:tracePt t="34334" x="3146425" y="2913063"/>
          <p14:tracePt t="34345" x="3121025" y="2905125"/>
          <p14:tracePt t="34346" x="3105150" y="2887663"/>
          <p14:tracePt t="34348" x="3095625" y="2887663"/>
          <p14:tracePt t="34362" x="3021013" y="2887663"/>
          <p14:tracePt t="34364" x="3003550" y="2887663"/>
          <p14:tracePt t="34379" x="2852738" y="2905125"/>
          <p14:tracePt t="34380" x="2801938" y="2905125"/>
          <p14:tracePt t="34381" x="2786063" y="2913063"/>
          <p14:tracePt t="34382" x="2768600" y="2913063"/>
          <p14:tracePt t="34384" x="2743200" y="2928938"/>
          <p14:tracePt t="34386" x="2709863" y="2928938"/>
          <p14:tracePt t="34387" x="2668588" y="2938463"/>
          <p14:tracePt t="34389" x="2660650" y="2946400"/>
          <p14:tracePt t="34390" x="2635250" y="2954338"/>
          <p14:tracePt t="34395" x="2559050" y="2971800"/>
          <p14:tracePt t="34397" x="2517775" y="2987675"/>
          <p14:tracePt t="34398" x="2500313" y="2987675"/>
          <p14:tracePt t="34399" x="2492375" y="2987675"/>
          <p14:tracePt t="34402" x="2433638" y="2997200"/>
          <p14:tracePt t="34403" x="2408238" y="3013075"/>
          <p14:tracePt t="34404" x="2390775" y="3022600"/>
          <p14:tracePt t="34405" x="2382838" y="3022600"/>
          <p14:tracePt t="34412" x="2324100" y="3030538"/>
          <p14:tracePt t="34413" x="2282825" y="3055938"/>
          <p14:tracePt t="34414" x="2265363" y="3055938"/>
          <p14:tracePt t="34415" x="2249488" y="3063875"/>
          <p14:tracePt t="34417" x="2224088" y="3071813"/>
          <p14:tracePt t="34419" x="2198688" y="3081338"/>
          <p14:tracePt t="34420" x="2173288" y="3081338"/>
          <p14:tracePt t="34421" x="2165350" y="3097213"/>
          <p14:tracePt t="34422" x="2155825" y="3097213"/>
          <p14:tracePt t="34429" x="2081213" y="3122613"/>
          <p14:tracePt t="34445" x="1871663" y="3222625"/>
          <p14:tracePt t="34447" x="1838325" y="3232150"/>
          <p14:tracePt t="34448" x="1828800" y="3232150"/>
          <p14:tracePt t="34449" x="1820863" y="3240088"/>
          <p14:tracePt t="34452" x="1795463" y="3240088"/>
          <p14:tracePt t="34453" x="1762125" y="3240088"/>
          <p14:tracePt t="34455" x="1754188" y="3248025"/>
          <p14:tracePt t="34456" x="1744663" y="3248025"/>
          <p14:tracePt t="34458" x="1720850" y="3248025"/>
          <p14:tracePt t="34459" x="1711325" y="3248025"/>
          <p14:tracePt t="34460" x="1703388" y="3265488"/>
          <p14:tracePt t="34461" x="1695450" y="3265488"/>
          <p14:tracePt t="34465" x="1662113" y="3273425"/>
          <p14:tracePt t="34467" x="1652588" y="3273425"/>
          <p14:tracePt t="34469" x="1619250" y="3273425"/>
          <p14:tracePt t="34479" x="1568450" y="3281363"/>
          <p14:tracePt t="34495" x="1493838" y="3281363"/>
          <p14:tracePt t="34536" x="1493838" y="3265488"/>
          <p14:tracePt t="34539" x="1493838" y="3257550"/>
          <p14:tracePt t="34540" x="1493838" y="3248025"/>
          <p14:tracePt t="34546" x="1493838" y="3222625"/>
          <p14:tracePt t="34562" x="1493838" y="3097213"/>
          <p14:tracePt t="34563" x="1493838" y="3089275"/>
          <p14:tracePt t="34564" x="1485900" y="3081338"/>
          <p14:tracePt t="34566" x="1485900" y="3055938"/>
          <p14:tracePt t="34568" x="1485900" y="3046413"/>
          <p14:tracePt t="34579" x="1485900" y="2987675"/>
          <p14:tracePt t="34580" x="1485900" y="2963863"/>
          <p14:tracePt t="34581" x="1485900" y="2954338"/>
          <p14:tracePt t="34583" x="1468438" y="2946400"/>
          <p14:tracePt t="34596" x="1460500" y="2887663"/>
          <p14:tracePt t="34597" x="1460500" y="2879725"/>
          <p14:tracePt t="34598" x="1460500" y="2870200"/>
          <p14:tracePt t="34599" x="1460500" y="2862263"/>
          <p14:tracePt t="34612" x="1450975" y="2803525"/>
          <p14:tracePt t="34629" x="1427163" y="2736850"/>
          <p14:tracePt t="34859" x="1427163" y="2719388"/>
          <p14:tracePt t="34865" x="1435100" y="2719388"/>
          <p14:tracePt t="34866" x="1435100" y="2711450"/>
          <p14:tracePt t="34867" x="1443038" y="2711450"/>
          <p14:tracePt t="34879" x="1476375" y="2678113"/>
          <p14:tracePt t="34896" x="1485900" y="2678113"/>
          <p14:tracePt t="34962" x="1493838" y="2678113"/>
          <p14:tracePt t="34964" x="1509713" y="2678113"/>
          <p14:tracePt t="34965" x="1519238" y="2678113"/>
          <p14:tracePt t="34979" x="1703388" y="2678113"/>
          <p14:tracePt t="34995" x="2097088" y="2678113"/>
          <p14:tracePt t="34997" x="2181225" y="2678113"/>
          <p14:tracePt t="35013" x="2576513" y="2660650"/>
          <p14:tracePt t="35014" x="2660650" y="2660650"/>
          <p14:tracePt t="35015" x="2693988" y="2660650"/>
          <p14:tracePt t="35017" x="2752725" y="2660650"/>
          <p14:tracePt t="35020" x="2811463" y="2660650"/>
          <p14:tracePt t="35021" x="2870200" y="2660650"/>
          <p14:tracePt t="35022" x="2895600" y="2660650"/>
          <p14:tracePt t="35023" x="2919413" y="2660650"/>
          <p14:tracePt t="35024" x="2954338" y="2660650"/>
          <p14:tracePt t="35025" x="2978150" y="2660650"/>
          <p14:tracePt t="35026" x="3003550" y="2660650"/>
          <p14:tracePt t="35027" x="3036888" y="2660650"/>
          <p14:tracePt t="35030" x="3130550" y="2660650"/>
          <p14:tracePt t="35031" x="3154363" y="2660650"/>
          <p14:tracePt t="35032" x="3189288" y="2660650"/>
          <p14:tracePt t="35034" x="3248025" y="2660650"/>
          <p14:tracePt t="35036" x="3314700" y="2660650"/>
          <p14:tracePt t="35037" x="3330575" y="2660650"/>
          <p14:tracePt t="35046" x="3575050" y="2660650"/>
          <p14:tracePt t="35047" x="3624263" y="2660650"/>
          <p14:tracePt t="35048" x="3692525" y="2660650"/>
          <p14:tracePt t="35050" x="3708400" y="2660650"/>
          <p14:tracePt t="35052" x="3759200" y="2660650"/>
          <p14:tracePt t="35053" x="3825875" y="2660650"/>
          <p14:tracePt t="35055" x="3843338" y="2660650"/>
          <p14:tracePt t="35056" x="3868738" y="2660650"/>
          <p14:tracePt t="35063" x="3994150" y="2660650"/>
          <p14:tracePt t="35064" x="4070350" y="2660650"/>
          <p14:tracePt t="35065" x="4086225" y="2660650"/>
          <p14:tracePt t="35067" x="4129088" y="2660650"/>
          <p14:tracePt t="35069" x="4170363" y="2660650"/>
          <p14:tracePt t="35070" x="4195763" y="2660650"/>
          <p14:tracePt t="35071" x="4211638" y="2660650"/>
          <p14:tracePt t="35072" x="4237038" y="2660650"/>
          <p14:tracePt t="35073" x="4254500" y="2660650"/>
          <p14:tracePt t="35074" x="4279900" y="2678113"/>
          <p14:tracePt t="35079" x="4329113" y="2678113"/>
          <p14:tracePt t="35080" x="4379913" y="2678113"/>
          <p14:tracePt t="35081" x="4405313" y="2678113"/>
          <p14:tracePt t="35083" x="4430713" y="2678113"/>
          <p14:tracePt t="35085" x="4464050" y="2686050"/>
          <p14:tracePt t="35087" x="4489450" y="2686050"/>
          <p14:tracePt t="35088" x="4505325" y="2686050"/>
          <p14:tracePt t="35089" x="4514850" y="2686050"/>
          <p14:tracePt t="35090" x="4530725" y="2686050"/>
          <p14:tracePt t="35091" x="4540250" y="2686050"/>
          <p14:tracePt t="35092" x="4556125" y="2693988"/>
          <p14:tracePt t="35096" x="4589463" y="2693988"/>
          <p14:tracePt t="35113" x="4657725" y="2693988"/>
          <p14:tracePt t="35241" x="4665663" y="2693988"/>
          <p14:tracePt t="35245" x="4673600" y="2693988"/>
          <p14:tracePt t="35286" x="4681538" y="2693988"/>
          <p14:tracePt t="35290" x="4699000" y="2693988"/>
          <p14:tracePt t="35296" x="4716463" y="2678113"/>
          <p14:tracePt t="35313" x="4824413" y="2652713"/>
          <p14:tracePt t="35314" x="4841875" y="2652713"/>
          <p14:tracePt t="35315" x="4849813" y="2652713"/>
          <p14:tracePt t="35316" x="4867275" y="2652713"/>
          <p14:tracePt t="35330" x="4933950" y="2627313"/>
          <p14:tracePt t="35331" x="4959350" y="2627313"/>
          <p14:tracePt t="35332" x="4967288" y="2627313"/>
          <p14:tracePt t="35347" x="5043488" y="2619375"/>
          <p14:tracePt t="35348" x="5059363" y="2619375"/>
          <p14:tracePt t="35349" x="5076825" y="2619375"/>
          <p14:tracePt t="35363" x="5135563" y="2619375"/>
          <p14:tracePt t="35380" x="5160963" y="2619375"/>
          <p14:tracePt t="35606" x="5151438" y="2619375"/>
          <p14:tracePt t="35610" x="5118100" y="2619375"/>
          <p14:tracePt t="35613" x="5110163" y="2619375"/>
          <p14:tracePt t="35616" x="5092700" y="2635250"/>
          <p14:tracePt t="35618" x="5076825" y="2635250"/>
          <p14:tracePt t="35620" x="5059363" y="2644775"/>
          <p14:tracePt t="35621" x="5051425" y="2644775"/>
          <p14:tracePt t="35625" x="5018088" y="2652713"/>
          <p14:tracePt t="35626" x="5010150" y="2652713"/>
          <p14:tracePt t="35627" x="5010150" y="2660650"/>
          <p14:tracePt t="35628" x="4992688" y="2660650"/>
          <p14:tracePt t="35632" x="4941888" y="2678113"/>
          <p14:tracePt t="35634" x="4926013" y="2686050"/>
          <p14:tracePt t="35637" x="4892675" y="2686050"/>
          <p14:tracePt t="35638" x="4867275" y="2693988"/>
          <p14:tracePt t="35639" x="4857750" y="2703513"/>
          <p14:tracePt t="35640" x="4849813" y="2703513"/>
          <p14:tracePt t="35641" x="4841875" y="2703513"/>
          <p14:tracePt t="35642" x="4816475" y="2719388"/>
          <p14:tracePt t="35643" x="4808538" y="2719388"/>
          <p14:tracePt t="35644" x="4799013" y="2727325"/>
          <p14:tracePt t="35645" x="4775200" y="2727325"/>
          <p14:tracePt t="35652" x="4657725" y="2770188"/>
          <p14:tracePt t="35654" x="4598988" y="2786063"/>
          <p14:tracePt t="35655" x="4556125" y="2803525"/>
          <p14:tracePt t="35657" x="4530725" y="2820988"/>
          <p14:tracePt t="35663" x="4397375" y="2862263"/>
          <p14:tracePt t="35664" x="4321175" y="2895600"/>
          <p14:tracePt t="35666" x="4279900" y="2913063"/>
          <p14:tracePt t="35667" x="4262438" y="2928938"/>
          <p14:tracePt t="35669" x="4195763" y="2946400"/>
          <p14:tracePt t="35671" x="4137025" y="2979738"/>
          <p14:tracePt t="35680" x="3917950" y="3063875"/>
          <p14:tracePt t="35681" x="3817938" y="3105150"/>
          <p14:tracePt t="35682" x="3776663" y="3114675"/>
          <p14:tracePt t="35683" x="3751263" y="3122613"/>
          <p14:tracePt t="35686" x="3649663" y="3155950"/>
          <p14:tracePt t="35688" x="3590925" y="3189288"/>
          <p14:tracePt t="35689" x="3549650" y="3198813"/>
          <p14:tracePt t="35690" x="3516313" y="3206750"/>
          <p14:tracePt t="35691" x="3482975" y="3222625"/>
          <p14:tracePt t="35692" x="3457575" y="3232150"/>
          <p14:tracePt t="35693" x="3424238" y="3240088"/>
          <p14:tracePt t="35694" x="3398838" y="3248025"/>
          <p14:tracePt t="35695" x="3355975" y="3248025"/>
          <p14:tracePt t="35704" x="3105150" y="3332163"/>
          <p14:tracePt t="35705" x="3079750" y="3349625"/>
          <p14:tracePt t="35706" x="3046413" y="3357563"/>
          <p14:tracePt t="35707" x="3021013" y="3365500"/>
          <p14:tracePt t="35708" x="2995613" y="3365500"/>
          <p14:tracePt t="35709" x="2962275" y="3375025"/>
          <p14:tracePt t="35714" x="2844800" y="3408363"/>
          <p14:tracePt t="35715" x="2794000" y="3433763"/>
          <p14:tracePt t="35717" x="2768600" y="3433763"/>
          <p14:tracePt t="35720" x="2727325" y="3441700"/>
          <p14:tracePt t="35722" x="2676525" y="3449638"/>
          <p14:tracePt t="35723" x="2660650" y="3459163"/>
          <p14:tracePt t="35724" x="2635250" y="3459163"/>
          <p14:tracePt t="35725" x="2617788" y="3459163"/>
          <p14:tracePt t="35726" x="2601913" y="3459163"/>
          <p14:tracePt t="35727" x="2592388" y="3459163"/>
          <p14:tracePt t="35728" x="2576513" y="3459163"/>
          <p14:tracePt t="35732" x="2500313" y="3475038"/>
          <p14:tracePt t="35734" x="2492375" y="3475038"/>
          <p14:tracePt t="35735" x="2474913" y="3475038"/>
          <p14:tracePt t="35737" x="2459038" y="3475038"/>
          <p14:tracePt t="35738" x="2433638" y="3475038"/>
          <p14:tracePt t="35746" x="2382838" y="3475038"/>
          <p14:tracePt t="35765" x="2298700" y="3475038"/>
          <p14:tracePt t="35767" x="2282825" y="3467100"/>
          <p14:tracePt t="35782" x="2257425" y="3459163"/>
          <p14:tracePt t="35802" x="2257425" y="3449638"/>
          <p14:tracePt t="35804" x="2265363" y="3449638"/>
          <p14:tracePt t="35816" x="2265363" y="3433763"/>
          <p14:tracePt t="35833" x="2273300" y="3433763"/>
          <p14:tracePt t="35847" x="2290763" y="3416300"/>
          <p14:tracePt t="35848" x="2308225" y="3408363"/>
          <p14:tracePt t="35867" x="2316163" y="3390900"/>
          <p14:tracePt t="35886" x="2316163" y="3382963"/>
          <p14:tracePt t="35899" x="2316163" y="3340100"/>
          <p14:tracePt t="35902" x="2308225" y="3340100"/>
          <p14:tracePt t="35914" x="2298700" y="3332163"/>
          <p14:tracePt t="36024" x="2290763" y="3332163"/>
          <p14:tracePt t="36029" x="2282825" y="3332163"/>
          <p14:tracePt t="36041" x="2265363" y="3332163"/>
          <p14:tracePt t="36087" x="2257425" y="3332163"/>
          <p14:tracePt t="36937" x="2265363" y="3332163"/>
          <p14:tracePt t="36943" x="2282825" y="3349625"/>
          <p14:tracePt t="36948" x="2290763" y="3349625"/>
          <p14:tracePt t="36950" x="2324100" y="3357563"/>
          <p14:tracePt t="36952" x="2349500" y="3357563"/>
          <p14:tracePt t="36954" x="2357438" y="3357563"/>
          <p14:tracePt t="36957" x="2374900" y="3365500"/>
          <p14:tracePt t="36958" x="2400300" y="3365500"/>
          <p14:tracePt t="36964" x="2433638" y="3375025"/>
          <p14:tracePt t="36965" x="2449513" y="3375025"/>
          <p14:tracePt t="36966" x="2474913" y="3375025"/>
          <p14:tracePt t="36981" x="2566988" y="3390900"/>
          <p14:tracePt t="36982" x="2601913" y="3390900"/>
          <p14:tracePt t="36998" x="2727325" y="3390900"/>
          <p14:tracePt t="37014" x="2936875" y="3390900"/>
          <p14:tracePt t="37031" x="3146425" y="3390900"/>
          <p14:tracePt t="37032" x="3171825" y="3390900"/>
          <p14:tracePt t="37033" x="3189288" y="3390900"/>
          <p14:tracePt t="37036" x="3197225" y="3382963"/>
          <p14:tracePt t="37038" x="3230563" y="3382963"/>
          <p14:tracePt t="37048" x="3271838" y="3382963"/>
          <p14:tracePt t="37049" x="3289300" y="3382963"/>
          <p14:tracePt t="37065" x="3322638" y="3382963"/>
          <p14:tracePt t="37081" x="3330575" y="3382963"/>
          <p14:tracePt t="37138" x="3340100" y="3382963"/>
          <p14:tracePt t="37142" x="3355975" y="3382963"/>
          <p14:tracePt t="37148" x="3365500" y="3382963"/>
          <p14:tracePt t="37149" x="3398838" y="3382963"/>
          <p14:tracePt t="37164" x="3532188" y="3398838"/>
          <p14:tracePt t="37166" x="3575050" y="3398838"/>
          <p14:tracePt t="37167" x="3582988" y="3408363"/>
          <p14:tracePt t="37168" x="3590925" y="3408363"/>
          <p14:tracePt t="37171" x="3624263" y="3416300"/>
          <p14:tracePt t="37172" x="3649663" y="3416300"/>
          <p14:tracePt t="37174" x="3675063" y="3416300"/>
          <p14:tracePt t="37175" x="3692525" y="3416300"/>
          <p14:tracePt t="37176" x="3708400" y="3433763"/>
          <p14:tracePt t="37177" x="3733800" y="3433763"/>
          <p14:tracePt t="37178" x="3751263" y="3433763"/>
          <p14:tracePt t="37179" x="3759200" y="3441700"/>
          <p14:tracePt t="37180" x="3784600" y="3441700"/>
          <p14:tracePt t="37184" x="3835400" y="3449638"/>
          <p14:tracePt t="37187" x="3876675" y="3449638"/>
          <p14:tracePt t="37189" x="3927475" y="3459163"/>
          <p14:tracePt t="37190" x="3943350" y="3459163"/>
          <p14:tracePt t="37198" x="4044950" y="3475038"/>
          <p14:tracePt t="37199" x="4111625" y="3482975"/>
          <p14:tracePt t="37200" x="4119563" y="3482975"/>
          <p14:tracePt t="37201" x="4152900" y="3482975"/>
          <p14:tracePt t="37203" x="4178300" y="3482975"/>
          <p14:tracePt t="37205" x="4221163" y="3492500"/>
          <p14:tracePt t="37206" x="4246563" y="3492500"/>
          <p14:tracePt t="37214" x="4379913" y="3500438"/>
          <p14:tracePt t="37216" x="4430713" y="3500438"/>
          <p14:tracePt t="37231" x="4673600" y="3500438"/>
          <p14:tracePt t="37232" x="4724400" y="3500438"/>
          <p14:tracePt t="37233" x="4749800" y="3500438"/>
          <p14:tracePt t="37234" x="4765675" y="3500438"/>
          <p14:tracePt t="37237" x="4799013" y="3500438"/>
          <p14:tracePt t="37238" x="4833938" y="3492500"/>
          <p14:tracePt t="37239" x="4849813" y="3492500"/>
          <p14:tracePt t="37240" x="4867275" y="3492500"/>
          <p14:tracePt t="37247" x="4951413" y="3475038"/>
          <p14:tracePt t="37249" x="4992688" y="3467100"/>
          <p14:tracePt t="37250" x="5000625" y="3467100"/>
          <p14:tracePt t="37264" x="5143500" y="3433763"/>
          <p14:tracePt t="37281" x="5268913" y="3390900"/>
          <p14:tracePt t="37283" x="5294313" y="3390900"/>
          <p14:tracePt t="37298" x="5345113" y="3375025"/>
          <p14:tracePt t="37386" x="5353050" y="3375025"/>
          <p14:tracePt t="37448" x="5370513" y="3375025"/>
          <p14:tracePt t="37453" x="5378450" y="3375025"/>
          <p14:tracePt t="37465" x="5386388" y="3375025"/>
          <p14:tracePt t="37502" x="5395913" y="3375025"/>
          <p14:tracePt t="37503" x="5395913" y="3365500"/>
          <p14:tracePt t="37505" x="5411788" y="3365500"/>
          <p14:tracePt t="37515" x="5437188" y="3340100"/>
          <p14:tracePt t="37516" x="5454650" y="3332163"/>
          <p14:tracePt t="37532" x="5503863" y="3298825"/>
          <p14:tracePt t="37548" x="5546725" y="3248025"/>
          <p14:tracePt t="37565" x="5562600" y="3214688"/>
          <p14:tracePt t="37566" x="5580063" y="3206750"/>
          <p14:tracePt t="37583" x="5588000" y="3206750"/>
          <p14:tracePt t="37760" x="5588000" y="3222625"/>
          <p14:tracePt t="37767" x="5580063" y="3222625"/>
          <p14:tracePt t="37822" x="5580063" y="3232150"/>
          <p14:tracePt t="37825" x="5572125" y="3232150"/>
          <p14:tracePt t="37832" x="5562600" y="3248025"/>
          <p14:tracePt t="37833" x="5538788" y="3248025"/>
          <p14:tracePt t="37834" x="5538788" y="3265488"/>
          <p14:tracePt t="37848" x="5480050" y="3290888"/>
          <p14:tracePt t="37865" x="5353050" y="3375025"/>
          <p14:tracePt t="37866" x="5319713" y="3390900"/>
          <p14:tracePt t="37867" x="5311775" y="3390900"/>
          <p14:tracePt t="37868" x="5303838" y="3398838"/>
          <p14:tracePt t="37882" x="5160963" y="3459163"/>
          <p14:tracePt t="37883" x="5135563" y="3482975"/>
          <p14:tracePt t="37884" x="5118100" y="3482975"/>
          <p14:tracePt t="37885" x="5102225" y="3492500"/>
          <p14:tracePt t="37887" x="5068888" y="3500438"/>
          <p14:tracePt t="37889" x="5033963" y="3517900"/>
          <p14:tracePt t="37890" x="5026025" y="3525838"/>
          <p14:tracePt t="37891" x="5018088" y="3525838"/>
          <p14:tracePt t="37898" x="4908550" y="3567113"/>
          <p14:tracePt t="37900" x="4867275" y="3576638"/>
          <p14:tracePt t="37915" x="4606925" y="3659188"/>
          <p14:tracePt t="37916" x="4548188" y="3684588"/>
          <p14:tracePt t="37917" x="4514850" y="3684588"/>
          <p14:tracePt t="37918" x="4489450" y="3694113"/>
          <p14:tracePt t="37921" x="4422775" y="3702050"/>
          <p14:tracePt t="37922" x="4397375" y="3709988"/>
          <p14:tracePt t="37924" x="4354513" y="3727450"/>
          <p14:tracePt t="37925" x="4321175" y="3735388"/>
          <p14:tracePt t="37926" x="4279900" y="3735388"/>
          <p14:tracePt t="37927" x="4254500" y="3743325"/>
          <p14:tracePt t="37932" x="4195763" y="3752850"/>
          <p14:tracePt t="37933" x="4137025" y="3776663"/>
          <p14:tracePt t="37934" x="4103688" y="3786188"/>
          <p14:tracePt t="37935" x="4086225" y="3786188"/>
          <p14:tracePt t="37938" x="4011613" y="3811588"/>
          <p14:tracePt t="37940" x="3960813" y="3819525"/>
          <p14:tracePt t="37941" x="3927475" y="3827463"/>
          <p14:tracePt t="37948" x="3810000" y="3852863"/>
          <p14:tracePt t="37950" x="3717925" y="3860800"/>
          <p14:tracePt t="37951" x="3692525" y="3870325"/>
          <p14:tracePt t="37953" x="3675063" y="3870325"/>
          <p14:tracePt t="37955" x="3600450" y="3878263"/>
          <p14:tracePt t="37956" x="3557588" y="3894138"/>
          <p14:tracePt t="37957" x="3541713" y="3894138"/>
          <p14:tracePt t="37959" x="3516313" y="3894138"/>
          <p14:tracePt t="37960" x="3498850" y="3903663"/>
          <p14:tracePt t="37961" x="3473450" y="3903663"/>
          <p14:tracePt t="37962" x="3457575" y="3903663"/>
          <p14:tracePt t="37963" x="3424238" y="3911600"/>
          <p14:tracePt t="37964" x="3398838" y="3911600"/>
          <p14:tracePt t="37971" x="3248025" y="3919538"/>
          <p14:tracePt t="37973" x="3213100" y="3919538"/>
          <p14:tracePt t="37974" x="3189288" y="3919538"/>
          <p14:tracePt t="37975" x="3163888" y="3919538"/>
          <p14:tracePt t="37976" x="3146425" y="3919538"/>
          <p14:tracePt t="37982" x="3062288" y="3937000"/>
          <p14:tracePt t="37983" x="3003550" y="3937000"/>
          <p14:tracePt t="37998" x="2768600" y="3944938"/>
          <p14:tracePt t="37999" x="2752725" y="3944938"/>
          <p14:tracePt t="38000" x="2727325" y="3944938"/>
          <p14:tracePt t="38002" x="2719388" y="3952875"/>
          <p14:tracePt t="38004" x="2676525" y="3952875"/>
          <p14:tracePt t="38005" x="2668588" y="3952875"/>
          <p14:tracePt t="38015" x="2601913" y="3962400"/>
          <p14:tracePt t="38032" x="2584450" y="3962400"/>
          <p14:tracePt t="38209" x="2576513" y="3962400"/>
          <p14:tracePt t="38213" x="2551113" y="3962400"/>
          <p14:tracePt t="38219" x="2517775" y="3978275"/>
          <p14:tracePt t="38232" x="2492375" y="3987800"/>
          <p14:tracePt t="38233" x="2466975" y="3995738"/>
          <p14:tracePt t="38249" x="2425700" y="3995738"/>
          <p14:tracePt t="38250" x="2408238" y="3995738"/>
          <p14:tracePt t="38265" x="2324100" y="4003675"/>
          <p14:tracePt t="38266" x="2298700" y="4003675"/>
          <p14:tracePt t="38267" x="2290763" y="4003675"/>
          <p14:tracePt t="38268" x="2282825" y="4003675"/>
          <p14:tracePt t="38282" x="2181225" y="3978275"/>
          <p14:tracePt t="38284" x="2165350" y="3970338"/>
          <p14:tracePt t="38285" x="2155825" y="3970338"/>
          <p14:tracePt t="38299" x="2081213" y="3937000"/>
          <p14:tracePt t="38300" x="2073275" y="3937000"/>
          <p14:tracePt t="38315" x="1989138" y="3911600"/>
          <p14:tracePt t="38332" x="1879600" y="3870325"/>
          <p14:tracePt t="38333" x="1871663" y="3852863"/>
          <p14:tracePt t="38334" x="1862138" y="3852863"/>
          <p14:tracePt t="38349" x="1828800" y="3844925"/>
          <p14:tracePt t="38949" x="1846263" y="3844925"/>
          <p14:tracePt t="38954" x="1862138" y="3852863"/>
          <p14:tracePt t="38966" x="1946275" y="3860800"/>
          <p14:tracePt t="38983" x="2114550" y="3894138"/>
          <p14:tracePt t="38984" x="2155825" y="3894138"/>
          <p14:tracePt t="38985" x="2165350" y="3894138"/>
          <p14:tracePt t="38986" x="2181225" y="3894138"/>
          <p14:tracePt t="38989" x="2224088" y="3894138"/>
          <p14:tracePt t="38991" x="2249488" y="3894138"/>
          <p14:tracePt t="38992" x="2265363" y="3894138"/>
          <p14:tracePt t="38993" x="2290763" y="3903663"/>
          <p14:tracePt t="38995" x="2308225" y="3903663"/>
          <p14:tracePt t="38996" x="2324100" y="3903663"/>
          <p14:tracePt t="38997" x="2357438" y="3903663"/>
          <p14:tracePt t="39001" x="2400300" y="3903663"/>
          <p14:tracePt t="39003" x="2441575" y="3903663"/>
          <p14:tracePt t="39005" x="2474913" y="3911600"/>
          <p14:tracePt t="39006" x="2484438" y="3911600"/>
          <p14:tracePt t="39007" x="2500313" y="3911600"/>
          <p14:tracePt t="39008" x="2525713" y="3911600"/>
          <p14:tracePt t="39009" x="2533650" y="3911600"/>
          <p14:tracePt t="39010" x="2559050" y="3911600"/>
          <p14:tracePt t="39016" x="2625725" y="3911600"/>
          <p14:tracePt t="39017" x="2684463" y="3911600"/>
          <p14:tracePt t="39033" x="2944813" y="3919538"/>
          <p14:tracePt t="39034" x="2987675" y="3919538"/>
          <p14:tracePt t="39035" x="3021013" y="3919538"/>
          <p14:tracePt t="39037" x="3062288" y="3919538"/>
          <p14:tracePt t="39040" x="3113088" y="3937000"/>
          <p14:tracePt t="39042" x="3154363" y="3937000"/>
          <p14:tracePt t="39043" x="3171825" y="3937000"/>
          <p14:tracePt t="39044" x="3197225" y="3937000"/>
          <p14:tracePt t="39049" x="3271838" y="3937000"/>
          <p14:tracePt t="39066" x="3608388" y="3937000"/>
          <p14:tracePt t="39067" x="3659188" y="3937000"/>
          <p14:tracePt t="39068" x="3675063" y="3937000"/>
          <p14:tracePt t="39069" x="3700463" y="3937000"/>
          <p14:tracePt t="39071" x="3717925" y="3937000"/>
          <p14:tracePt t="39073" x="3776663" y="3929063"/>
          <p14:tracePt t="39074" x="3792538" y="3929063"/>
          <p14:tracePt t="39075" x="3817938" y="3929063"/>
          <p14:tracePt t="39076" x="3825875" y="3929063"/>
          <p14:tracePt t="39077" x="3843338" y="3929063"/>
          <p14:tracePt t="39078" x="3868738" y="3919538"/>
          <p14:tracePt t="39082" x="3917950" y="3919538"/>
          <p14:tracePt t="39084" x="3960813" y="3911600"/>
          <p14:tracePt t="39099" x="4162425" y="3878263"/>
          <p14:tracePt t="39101" x="4203700" y="3870325"/>
          <p14:tracePt t="39102" x="4221163" y="3870325"/>
          <p14:tracePt t="39104" x="4254500" y="3870325"/>
          <p14:tracePt t="39108" x="4305300" y="3852863"/>
          <p14:tracePt t="39109" x="4329113" y="3852863"/>
          <p14:tracePt t="39110" x="4338638" y="3852863"/>
          <p14:tracePt t="39111" x="4346575" y="3844925"/>
          <p14:tracePt t="39112" x="4371975" y="3844925"/>
          <p14:tracePt t="39113" x="4379913" y="3835400"/>
          <p14:tracePt t="39114" x="4405313" y="3835400"/>
          <p14:tracePt t="39115" x="4422775" y="3835400"/>
          <p14:tracePt t="39119" x="4471988" y="3827463"/>
          <p14:tracePt t="39122" x="4514850" y="3811588"/>
          <p14:tracePt t="39123" x="4530725" y="3811588"/>
          <p14:tracePt t="39124" x="4556125" y="3811588"/>
          <p14:tracePt t="39126" x="4573588" y="3811588"/>
          <p14:tracePt t="39127" x="4581525" y="3802063"/>
          <p14:tracePt t="39132" x="4632325" y="3802063"/>
          <p14:tracePt t="39134" x="4665663" y="3794125"/>
          <p14:tracePt t="39149" x="4783138" y="3768725"/>
          <p14:tracePt t="39150" x="4808538" y="3760788"/>
          <p14:tracePt t="39166" x="4892675" y="3760788"/>
          <p14:tracePt t="39167" x="4916488" y="3760788"/>
          <p14:tracePt t="39183" x="4959350" y="3760788"/>
          <p14:tracePt t="39200" x="5000625" y="3760788"/>
          <p14:tracePt t="39216" x="5018088" y="3760788"/>
          <p14:tracePt t="39217" x="5043488" y="3760788"/>
          <p14:tracePt t="39233" x="5092700" y="3760788"/>
          <p14:tracePt t="39234" x="5118100" y="3760788"/>
          <p14:tracePt t="39235" x="5127625" y="3760788"/>
          <p14:tracePt t="39249" x="5186363" y="3760788"/>
          <p14:tracePt t="39251" x="5210175" y="3768725"/>
          <p14:tracePt t="39267" x="5286375" y="3776663"/>
          <p14:tracePt t="39268" x="5303838" y="3786188"/>
          <p14:tracePt t="39283" x="5395913" y="3811588"/>
          <p14:tracePt t="39284" x="5421313" y="3819525"/>
          <p14:tracePt t="39285" x="5429250" y="3819525"/>
          <p14:tracePt t="39300" x="5546725" y="3835400"/>
          <p14:tracePt t="39301" x="5562600" y="3835400"/>
          <p14:tracePt t="39302" x="5580063" y="3852863"/>
          <p14:tracePt t="39316" x="5664200" y="3860800"/>
          <p14:tracePt t="39333" x="5764213" y="3870325"/>
          <p14:tracePt t="39350" x="5815013" y="3878263"/>
          <p14:tracePt t="39366" x="5848350" y="3894138"/>
          <p14:tracePt t="39383" x="5899150" y="3903663"/>
          <p14:tracePt t="39400" x="5965825" y="3911600"/>
          <p14:tracePt t="39401" x="5983288" y="3911600"/>
          <p14:tracePt t="39416" x="6067425" y="3911600"/>
          <p14:tracePt t="39418" x="6091238" y="3911600"/>
          <p14:tracePt t="39433" x="6175375" y="3894138"/>
          <p14:tracePt t="39435" x="6192838" y="3894138"/>
          <p14:tracePt t="39436" x="6208713" y="3886200"/>
          <p14:tracePt t="39450" x="6259513" y="3870325"/>
          <p14:tracePt t="39466" x="6292850" y="3844925"/>
          <p14:tracePt t="39467" x="6292850" y="3835400"/>
          <p14:tracePt t="39518" x="6300788" y="3835400"/>
          <p14:tracePt t="39542" x="6300788" y="3827463"/>
          <p14:tracePt t="39719" x="6292850" y="3827463"/>
          <p14:tracePt t="39727" x="6284913" y="3835400"/>
          <p14:tracePt t="39734" x="6276975" y="3835400"/>
          <p14:tracePt t="39736" x="6276975" y="3852863"/>
          <p14:tracePt t="39737" x="6267450" y="3852863"/>
          <p14:tracePt t="39738" x="6267450" y="3860800"/>
          <p14:tracePt t="39740" x="6251575" y="3860800"/>
          <p14:tracePt t="39750" x="6208713" y="3878263"/>
          <p14:tracePt t="39751" x="6183313" y="3894138"/>
          <p14:tracePt t="39753" x="6167438" y="3894138"/>
          <p14:tracePt t="39754" x="6167438" y="3903663"/>
          <p14:tracePt t="39756" x="6149975" y="3903663"/>
          <p14:tracePt t="39757" x="6142038" y="3911600"/>
          <p14:tracePt t="39766" x="6075363" y="3937000"/>
          <p14:tracePt t="39768" x="6042025" y="3937000"/>
          <p14:tracePt t="39769" x="6032500" y="3944938"/>
          <p14:tracePt t="39772" x="6016625" y="3944938"/>
          <p14:tracePt t="39774" x="5983288" y="3952875"/>
          <p14:tracePt t="39783" x="5899150" y="3978275"/>
          <p14:tracePt t="39784" x="5865813" y="3987800"/>
          <p14:tracePt t="39785" x="5856288" y="3987800"/>
          <p14:tracePt t="39786" x="5832475" y="3987800"/>
          <p14:tracePt t="39788" x="5807075" y="3995738"/>
          <p14:tracePt t="39790" x="5781675" y="4003675"/>
          <p14:tracePt t="39791" x="5764213" y="4003675"/>
          <p14:tracePt t="39800" x="5646738" y="4046538"/>
          <p14:tracePt t="39802" x="5572125" y="4071938"/>
          <p14:tracePt t="39803" x="5554663" y="4079875"/>
          <p14:tracePt t="39804" x="5529263" y="4087813"/>
          <p14:tracePt t="39807" x="5487988" y="4105275"/>
          <p14:tracePt t="39809" x="5429250" y="4121150"/>
          <p14:tracePt t="39810" x="5386388" y="4146550"/>
          <p14:tracePt t="39811" x="5362575" y="4146550"/>
          <p14:tracePt t="39813" x="5327650" y="4154488"/>
          <p14:tracePt t="39817" x="5235575" y="4189413"/>
          <p14:tracePt t="39818" x="5219700" y="4189413"/>
          <p14:tracePt t="39820" x="5160963" y="4205288"/>
          <p14:tracePt t="39822" x="5102225" y="4213225"/>
          <p14:tracePt t="39824" x="5051425" y="4230688"/>
          <p14:tracePt t="39826" x="5010150" y="4248150"/>
          <p14:tracePt t="39827" x="4975225" y="4256088"/>
          <p14:tracePt t="39828" x="4941888" y="4256088"/>
          <p14:tracePt t="39829" x="4926013" y="4271963"/>
          <p14:tracePt t="39830" x="4900613" y="4281488"/>
          <p14:tracePt t="39831" x="4867275" y="4281488"/>
          <p14:tracePt t="39832" x="4849813" y="4289425"/>
          <p14:tracePt t="39840" x="4648200" y="4356100"/>
          <p14:tracePt t="39841" x="4632325" y="4365625"/>
          <p14:tracePt t="39842" x="4598988" y="4373563"/>
          <p14:tracePt t="39843" x="4573588" y="4373563"/>
          <p14:tracePt t="39850" x="4464050" y="4414838"/>
          <p14:tracePt t="39851" x="4387850" y="4440238"/>
          <p14:tracePt t="39853" x="4354513" y="4448175"/>
          <p14:tracePt t="39854" x="4338638" y="4448175"/>
          <p14:tracePt t="39856" x="4313238" y="4457700"/>
          <p14:tracePt t="39858" x="4254500" y="4483100"/>
          <p14:tracePt t="39859" x="4211638" y="4491038"/>
          <p14:tracePt t="39861" x="4187825" y="4498975"/>
          <p14:tracePt t="39862" x="4170363" y="4498975"/>
          <p14:tracePt t="39863" x="4152900" y="4498975"/>
          <p14:tracePt t="39864" x="4137025" y="4506913"/>
          <p14:tracePt t="39865" x="4111625" y="4524375"/>
          <p14:tracePt t="39869" x="4052888" y="4541838"/>
          <p14:tracePt t="39872" x="4011613" y="4549775"/>
          <p14:tracePt t="39873" x="3968750" y="4549775"/>
          <p14:tracePt t="39875" x="3935413" y="4565650"/>
          <p14:tracePt t="39876" x="3927475" y="4565650"/>
          <p14:tracePt t="39877" x="3902075" y="4575175"/>
          <p14:tracePt t="39878" x="3884613" y="4575175"/>
          <p14:tracePt t="39879" x="3876675" y="4575175"/>
          <p14:tracePt t="39880" x="3851275" y="4575175"/>
          <p14:tracePt t="39881" x="3843338" y="4583113"/>
          <p14:tracePt t="39886" x="3767138" y="4591050"/>
          <p14:tracePt t="39889" x="3725863" y="4608513"/>
          <p14:tracePt t="39891" x="3692525" y="4608513"/>
          <p14:tracePt t="39892" x="3683000" y="4608513"/>
          <p14:tracePt t="39899" x="3608388" y="4616450"/>
          <p14:tracePt t="39901" x="3590925" y="4616450"/>
          <p14:tracePt t="39902" x="3582988" y="4616450"/>
          <p14:tracePt t="39903" x="3565525" y="4624388"/>
          <p14:tracePt t="39906" x="3541713" y="4624388"/>
          <p14:tracePt t="39907" x="3524250" y="4624388"/>
          <p14:tracePt t="39908" x="3506788" y="4624388"/>
          <p14:tracePt t="39910" x="3498850" y="4624388"/>
          <p14:tracePt t="39911" x="3482975" y="4624388"/>
          <p14:tracePt t="39917" x="3457575" y="4624388"/>
          <p14:tracePt t="39933" x="3373438" y="4633913"/>
          <p14:tracePt t="39934" x="3355975" y="4633913"/>
          <p14:tracePt t="39935" x="3348038" y="4633913"/>
          <p14:tracePt t="39950" x="3222625" y="4608513"/>
          <p14:tracePt t="39967" x="3003550" y="4541838"/>
          <p14:tracePt t="39968" x="2970213" y="4524375"/>
          <p14:tracePt t="39969" x="2936875" y="4516438"/>
          <p14:tracePt t="39971" x="2928938" y="4516438"/>
          <p14:tracePt t="39974" x="2878138" y="4506913"/>
          <p14:tracePt t="39975" x="2870200" y="4498975"/>
          <p14:tracePt t="39976" x="2852738" y="4498975"/>
          <p14:tracePt t="39977" x="2844800" y="4498975"/>
          <p14:tracePt t="39978" x="2827338" y="4483100"/>
          <p14:tracePt t="39979" x="2811463" y="4483100"/>
          <p14:tracePt t="39984" x="2760663" y="4473575"/>
          <p14:tracePt t="39985" x="2727325" y="4465638"/>
          <p14:tracePt t="39986" x="2709863" y="4457700"/>
          <p14:tracePt t="39987" x="2701925" y="4457700"/>
          <p14:tracePt t="39990" x="2668588" y="4457700"/>
          <p14:tracePt t="39992" x="2635250" y="4432300"/>
          <p14:tracePt t="39993" x="2617788" y="4432300"/>
          <p14:tracePt t="40000" x="2551113" y="4424363"/>
          <p14:tracePt t="40001" x="2508250" y="4414838"/>
          <p14:tracePt t="40002" x="2500313" y="4414838"/>
          <p14:tracePt t="40004" x="2466975" y="4414838"/>
          <p14:tracePt t="40006" x="2449513" y="4398963"/>
          <p14:tracePt t="40008" x="2416175" y="4398963"/>
          <p14:tracePt t="40009" x="2408238" y="4398963"/>
          <p14:tracePt t="40011" x="2382838" y="4389438"/>
          <p14:tracePt t="40011" x="2366963" y="4389438"/>
          <p14:tracePt t="40016" x="2332038" y="4389438"/>
          <p14:tracePt t="40018" x="2290763" y="4381500"/>
          <p14:tracePt t="40019" x="2282825" y="4381500"/>
          <p14:tracePt t="40020" x="2265363" y="4381500"/>
          <p14:tracePt t="40023" x="2224088" y="4381500"/>
          <p14:tracePt t="40025" x="2206625" y="4373563"/>
          <p14:tracePt t="40026" x="2198688" y="4373563"/>
          <p14:tracePt t="40027" x="2181225" y="4373563"/>
          <p14:tracePt t="40028" x="2165350" y="4373563"/>
          <p14:tracePt t="40029" x="2165350" y="4356100"/>
          <p14:tracePt t="40030" x="2139950" y="4356100"/>
          <p14:tracePt t="40031" x="2132013" y="4356100"/>
          <p14:tracePt t="40032" x="2122488" y="4356100"/>
          <p14:tracePt t="40036" x="2089150" y="4356100"/>
          <p14:tracePt t="40054" x="1963738" y="4340225"/>
          <p14:tracePt t="40057" x="1912938" y="4340225"/>
          <p14:tracePt t="40059" x="1905000" y="4340225"/>
          <p14:tracePt t="40061" x="1887538" y="4330700"/>
          <p14:tracePt t="40067" x="1871663" y="4330700"/>
          <p14:tracePt t="40068" x="1846263" y="4330700"/>
          <p14:tracePt t="40069" x="1838325" y="4330700"/>
          <p14:tracePt t="40083" x="1736725" y="4314825"/>
          <p14:tracePt t="40085" x="1711325" y="4306888"/>
          <p14:tracePt t="40103" x="1627188" y="4306888"/>
          <p14:tracePt t="40105" x="1611313" y="4306888"/>
          <p14:tracePt t="40119" x="1577975" y="4306888"/>
          <p14:tracePt t="40137" x="1568450" y="4314825"/>
          <p14:tracePt t="40189" x="1568450" y="4322763"/>
          <p14:tracePt t="40195" x="1552575" y="4322763"/>
          <p14:tracePt t="40206" x="1544638" y="4322763"/>
          <p14:tracePt t="40217" x="1535113" y="4330700"/>
          <p14:tracePt t="40234" x="1535113" y="4340225"/>
          <p14:tracePt t="40250" x="1527175" y="4340225"/>
          <p14:tracePt t="40267" x="1509713" y="4356100"/>
          <p14:tracePt t="40317" x="1509713" y="4365625"/>
          <p14:tracePt t="40320" x="1501775" y="4365625"/>
          <p14:tracePt t="40334" x="1485900" y="4373563"/>
          <p14:tracePt t="40335" x="1485900" y="4381500"/>
          <p14:tracePt t="40351" x="1450975" y="4414838"/>
          <p14:tracePt t="40367" x="1450975" y="4448175"/>
          <p14:tracePt t="40384" x="1427163" y="4457700"/>
          <p14:tracePt t="41039" x="1435100" y="4457700"/>
          <p14:tracePt t="41047" x="1443038" y="4457700"/>
          <p14:tracePt t="41053" x="1468438" y="4465638"/>
          <p14:tracePt t="41067" x="1485900" y="4465638"/>
          <p14:tracePt t="41084" x="1509713" y="4465638"/>
          <p14:tracePt t="41101" x="1535113" y="4483100"/>
          <p14:tracePt t="41118" x="1577975" y="4483100"/>
          <p14:tracePt t="41425" x="1593850" y="4483100"/>
          <p14:tracePt t="41427" x="1603375" y="4483100"/>
          <p14:tracePt t="41431" x="1636713" y="4473575"/>
          <p14:tracePt t="41435" x="1662113" y="4473575"/>
          <p14:tracePt t="41436" x="1685925" y="4473575"/>
          <p14:tracePt t="41437" x="1695450" y="4473575"/>
          <p14:tracePt t="41439" x="1720850" y="4473575"/>
          <p14:tracePt t="41441" x="1744663" y="4473575"/>
          <p14:tracePt t="41443" x="1779588" y="4473575"/>
          <p14:tracePt t="41444" x="1787525" y="4473575"/>
          <p14:tracePt t="41445" x="1812925" y="4473575"/>
          <p14:tracePt t="41451" x="1897063" y="4483100"/>
          <p14:tracePt t="41453" x="1955800" y="4483100"/>
          <p14:tracePt t="41454" x="1971675" y="4483100"/>
          <p14:tracePt t="41455" x="1989138" y="4483100"/>
          <p14:tracePt t="41457" x="2030413" y="4483100"/>
          <p14:tracePt t="41459" x="2073275" y="4491038"/>
          <p14:tracePt t="41460" x="2081213" y="4491038"/>
          <p14:tracePt t="41461" x="2106613" y="4491038"/>
          <p14:tracePt t="41462" x="2122488" y="4491038"/>
          <p14:tracePt t="41463" x="2139950" y="4491038"/>
          <p14:tracePt t="41464" x="2155825" y="4491038"/>
          <p14:tracePt t="41465" x="2181225" y="4491038"/>
          <p14:tracePt t="41468" x="2198688" y="4491038"/>
          <p14:tracePt t="41469" x="2249488" y="4498975"/>
          <p14:tracePt t="41470" x="2273300" y="4498975"/>
          <p14:tracePt t="41471" x="2290763" y="4498975"/>
          <p14:tracePt t="41474" x="2357438" y="4498975"/>
          <p14:tracePt t="41475" x="2374900" y="4498975"/>
          <p14:tracePt t="41476" x="2400300" y="4506913"/>
          <p14:tracePt t="41477" x="2416175" y="4506913"/>
          <p14:tracePt t="41478" x="2433638" y="4506913"/>
          <p14:tracePt t="41485" x="2533650" y="4524375"/>
          <p14:tracePt t="41486" x="2601913" y="4524375"/>
          <p14:tracePt t="41487" x="2617788" y="4524375"/>
          <p14:tracePt t="41488" x="2643188" y="4532313"/>
          <p14:tracePt t="41491" x="2701925" y="4532313"/>
          <p14:tracePt t="41492" x="2727325" y="4541838"/>
          <p14:tracePt t="41493" x="2778125" y="4541838"/>
          <p14:tracePt t="41495" x="2786063" y="4541838"/>
          <p14:tracePt t="41496" x="2811463" y="4541838"/>
          <p14:tracePt t="41497" x="2852738" y="4541838"/>
          <p14:tracePt t="41498" x="2878138" y="4549775"/>
          <p14:tracePt t="41500" x="2895600" y="4549775"/>
          <p14:tracePt t="41505" x="2987675" y="4549775"/>
          <p14:tracePt t="41507" x="3062288" y="4565650"/>
          <p14:tracePt t="41508" x="3105150" y="4575175"/>
          <p14:tracePt t="41509" x="3121025" y="4575175"/>
          <p14:tracePt t="41518" x="3255963" y="4575175"/>
          <p14:tracePt t="41519" x="3330575" y="4583113"/>
          <p14:tracePt t="41520" x="3340100" y="4583113"/>
          <p14:tracePt t="41522" x="3398838" y="4583113"/>
          <p14:tracePt t="41524" x="3440113" y="4583113"/>
          <p14:tracePt t="41525" x="3465513" y="4583113"/>
          <p14:tracePt t="41527" x="3498850" y="4583113"/>
          <p14:tracePt t="41535" x="3616325" y="4583113"/>
          <p14:tracePt t="41536" x="3667125" y="4591050"/>
          <p14:tracePt t="41537" x="3692525" y="4591050"/>
          <p14:tracePt t="41538" x="3708400" y="4591050"/>
          <p14:tracePt t="41541" x="3741738" y="4591050"/>
          <p14:tracePt t="41542" x="3784600" y="4591050"/>
          <p14:tracePt t="41543" x="3800475" y="4591050"/>
          <p14:tracePt t="41544" x="3817938" y="4591050"/>
          <p14:tracePt t="41545" x="3835400" y="4591050"/>
          <p14:tracePt t="41546" x="3843338" y="4591050"/>
          <p14:tracePt t="41551" x="3910013" y="4591050"/>
          <p14:tracePt t="41552" x="3952875" y="4591050"/>
          <p14:tracePt t="41554" x="3968750" y="4591050"/>
          <p14:tracePt t="41568" x="4094163" y="4591050"/>
          <p14:tracePt t="41569" x="4119563" y="4591050"/>
          <p14:tracePt t="41585" x="4178300" y="4583113"/>
          <p14:tracePt t="41601" x="4237038" y="4557713"/>
          <p14:tracePt t="41602" x="4246563" y="4557713"/>
          <p14:tracePt t="41618" x="4305300" y="4549775"/>
          <p14:tracePt t="41635" x="4371975" y="4524375"/>
          <p14:tracePt t="41652" x="4422775" y="4506913"/>
          <p14:tracePt t="41668" x="4456113" y="4498975"/>
          <p14:tracePt t="41685" x="4456113" y="4483100"/>
          <p14:tracePt t="41702" x="4489450" y="4483100"/>
          <p14:tracePt t="41703" x="4497388" y="4483100"/>
          <p14:tracePt t="41718" x="4581525" y="4483100"/>
          <p14:tracePt t="41720" x="4598988" y="4483100"/>
          <p14:tracePt t="41721" x="4614863" y="4483100"/>
          <p14:tracePt t="41735" x="4706938" y="4491038"/>
          <p14:tracePt t="41736" x="4724400" y="4491038"/>
          <p14:tracePt t="41752" x="4833938" y="4498975"/>
          <p14:tracePt t="41753" x="4849813" y="4498975"/>
          <p14:tracePt t="41768" x="4959350" y="4498975"/>
          <p14:tracePt t="41770" x="4992688" y="4498975"/>
          <p14:tracePt t="41771" x="5000625" y="4498975"/>
          <p14:tracePt t="41785" x="5084763" y="4498975"/>
          <p14:tracePt t="41786" x="5102225" y="4498975"/>
          <p14:tracePt t="41802" x="5160963" y="4498975"/>
          <p14:tracePt t="41818" x="5202238" y="4483100"/>
          <p14:tracePt t="41819" x="5210175" y="4483100"/>
          <p14:tracePt t="41835" x="5245100" y="4473575"/>
          <p14:tracePt t="41836" x="5253038" y="4465638"/>
          <p14:tracePt t="41852" x="5268913" y="4457700"/>
          <p14:tracePt t="41922" x="5286375" y="4457700"/>
          <p14:tracePt t="41925" x="5286375" y="4440238"/>
          <p14:tracePt t="41935" x="5294313" y="4432300"/>
          <p14:tracePt t="41936" x="5303838" y="4432300"/>
          <p14:tracePt t="41952" x="5337175" y="4424363"/>
          <p14:tracePt t="41953" x="5337175" y="4414838"/>
          <p14:tracePt t="41969" x="5345113" y="4414838"/>
          <p14:tracePt t="42068" x="5327650" y="4414838"/>
          <p14:tracePt t="42070" x="5319713" y="4414838"/>
          <p14:tracePt t="42085" x="5268913" y="4414838"/>
          <p14:tracePt t="42086" x="5260975" y="4424363"/>
          <p14:tracePt t="42102" x="5151438" y="4465638"/>
          <p14:tracePt t="42103" x="5135563" y="4483100"/>
          <p14:tracePt t="42104" x="5118100" y="4483100"/>
          <p14:tracePt t="42105" x="5110163" y="4483100"/>
          <p14:tracePt t="42107" x="5092700" y="4491038"/>
          <p14:tracePt t="42109" x="5059363" y="4491038"/>
          <p14:tracePt t="42110" x="5051425" y="4498975"/>
          <p14:tracePt t="42112" x="5026025" y="4498975"/>
          <p14:tracePt t="42113" x="5018088" y="4498975"/>
          <p14:tracePt t="42114" x="5010150" y="4498975"/>
          <p14:tracePt t="42115" x="4984750" y="4498975"/>
          <p14:tracePt t="42116" x="4984750" y="4506913"/>
          <p14:tracePt t="42120" x="4933950" y="4524375"/>
          <p14:tracePt t="42135" x="4757738" y="4541838"/>
          <p14:tracePt t="42136" x="4716463" y="4541838"/>
          <p14:tracePt t="42137" x="4691063" y="4541838"/>
          <p14:tracePt t="42139" x="4657725" y="4549775"/>
          <p14:tracePt t="42142" x="4614863" y="4565650"/>
          <p14:tracePt t="42143" x="4589463" y="4565650"/>
          <p14:tracePt t="42145" x="4573588" y="4565650"/>
          <p14:tracePt t="42152" x="4505325" y="4583113"/>
          <p14:tracePt t="42153" x="4464050" y="4583113"/>
          <p14:tracePt t="42154" x="4438650" y="4591050"/>
          <p14:tracePt t="42155" x="4430713" y="4591050"/>
          <p14:tracePt t="42158" x="4397375" y="4591050"/>
          <p14:tracePt t="42160" x="4364038" y="4608513"/>
          <p14:tracePt t="42162" x="4346575" y="4616450"/>
          <p14:tracePt t="42163" x="4321175" y="4616450"/>
          <p14:tracePt t="42164" x="4313238" y="4616450"/>
          <p14:tracePt t="42165" x="4305300" y="4624388"/>
          <p14:tracePt t="42166" x="4295775" y="4624388"/>
          <p14:tracePt t="42167" x="4270375" y="4624388"/>
          <p14:tracePt t="42171" x="4221163" y="4633913"/>
          <p14:tracePt t="42173" x="4187825" y="4649788"/>
          <p14:tracePt t="42175" x="4144963" y="4659313"/>
          <p14:tracePt t="42177" x="4137025" y="4659313"/>
          <p14:tracePt t="42178" x="4129088" y="4659313"/>
          <p14:tracePt t="42179" x="4103688" y="4667250"/>
          <p14:tracePt t="42180" x="4094163" y="4667250"/>
          <p14:tracePt t="42181" x="4086225" y="4667250"/>
          <p14:tracePt t="42182" x="4060825" y="4675188"/>
          <p14:tracePt t="42183" x="4052888" y="4675188"/>
          <p14:tracePt t="42184" x="4027488" y="4675188"/>
          <p14:tracePt t="42191" x="3935413" y="4700588"/>
          <p14:tracePt t="42193" x="3884613" y="4708525"/>
          <p14:tracePt t="42194" x="3876675" y="4708525"/>
          <p14:tracePt t="42195" x="3843338" y="4718050"/>
          <p14:tracePt t="42197" x="3817938" y="4718050"/>
          <p14:tracePt t="42198" x="3792538" y="4733925"/>
          <p14:tracePt t="42200" x="3776663" y="4733925"/>
          <p14:tracePt t="42201" x="3759200" y="4733925"/>
          <p14:tracePt t="42207" x="3692525" y="4751388"/>
          <p14:tracePt t="42209" x="3649663" y="4751388"/>
          <p14:tracePt t="42210" x="3641725" y="4751388"/>
          <p14:tracePt t="42211" x="3633788" y="4759325"/>
          <p14:tracePt t="42212" x="3624263" y="4759325"/>
          <p14:tracePt t="42218" x="3582988" y="4776788"/>
          <p14:tracePt t="42219" x="3557588" y="4776788"/>
          <p14:tracePt t="42235" x="3457575" y="4784725"/>
          <p14:tracePt t="42236" x="3424238" y="4784725"/>
          <p14:tracePt t="42252" x="3340100" y="4792663"/>
          <p14:tracePt t="42253" x="3314700" y="4802188"/>
          <p14:tracePt t="42269" x="3205163" y="4818063"/>
          <p14:tracePt t="42270" x="3171825" y="4818063"/>
          <p14:tracePt t="42271" x="3146425" y="4818063"/>
          <p14:tracePt t="42285" x="3046413" y="4818063"/>
          <p14:tracePt t="42286" x="3021013" y="4818063"/>
          <p14:tracePt t="42302" x="2928938" y="4818063"/>
          <p14:tracePt t="42303" x="2911475" y="4818063"/>
          <p14:tracePt t="42319" x="2801938" y="4810125"/>
          <p14:tracePt t="42320" x="2786063" y="4810125"/>
          <p14:tracePt t="42321" x="2768600" y="4810125"/>
          <p14:tracePt t="42322" x="2760663" y="4810125"/>
          <p14:tracePt t="42324" x="2743200" y="4802188"/>
          <p14:tracePt t="42326" x="2719388" y="4802188"/>
          <p14:tracePt t="42328" x="2701925" y="4802188"/>
          <p14:tracePt t="42335" x="2635250" y="4802188"/>
          <p14:tracePt t="42337" x="2601913" y="4792663"/>
          <p14:tracePt t="42338" x="2592388" y="4792663"/>
          <p14:tracePt t="42340" x="2584450" y="4792663"/>
          <p14:tracePt t="42342" x="2551113" y="4776788"/>
          <p14:tracePt t="42343" x="2543175" y="4776788"/>
          <p14:tracePt t="42352" x="2474913" y="4776788"/>
          <p14:tracePt t="42353" x="2433638" y="4767263"/>
          <p14:tracePt t="42354" x="2425700" y="4767263"/>
          <p14:tracePt t="42355" x="2416175" y="4767263"/>
          <p14:tracePt t="42357" x="2390775" y="4767263"/>
          <p14:tracePt t="42359" x="2366963" y="4767263"/>
          <p14:tracePt t="42360" x="2349500" y="4767263"/>
          <p14:tracePt t="42369" x="2265363" y="4767263"/>
          <p14:tracePt t="42370" x="2239963" y="4767263"/>
          <p14:tracePt t="42371" x="2224088" y="4759325"/>
          <p14:tracePt t="42372" x="2214563" y="4759325"/>
          <p14:tracePt t="42374" x="2198688" y="4759325"/>
          <p14:tracePt t="42376" x="2173288" y="4759325"/>
          <p14:tracePt t="42378" x="2165350" y="4759325"/>
          <p14:tracePt t="42379" x="2155825" y="4759325"/>
          <p14:tracePt t="42380" x="2139950" y="4759325"/>
          <p14:tracePt t="42381" x="2132013" y="4759325"/>
          <p14:tracePt t="42385" x="2114550" y="4759325"/>
          <p14:tracePt t="42386" x="2089150" y="4759325"/>
          <p14:tracePt t="42387" x="2081213" y="4759325"/>
          <p14:tracePt t="42402" x="1989138" y="4759325"/>
          <p14:tracePt t="42419" x="1912938" y="4759325"/>
          <p14:tracePt t="42436" x="1862138" y="4776788"/>
          <p14:tracePt t="42453" x="1795463" y="4784725"/>
          <p14:tracePt t="42469" x="1744663" y="4792663"/>
          <p14:tracePt t="42470" x="1720850" y="4792663"/>
          <p14:tracePt t="42486" x="1652588" y="4802188"/>
          <p14:tracePt t="42487" x="1627188" y="4802188"/>
          <p14:tracePt t="42488" x="1619250" y="4802188"/>
          <p14:tracePt t="42502" x="1544638" y="4818063"/>
          <p14:tracePt t="42503" x="1509713" y="4818063"/>
          <p14:tracePt t="42504" x="1501775" y="4818063"/>
          <p14:tracePt t="42505" x="1501775" y="4826000"/>
          <p14:tracePt t="42508" x="1485900" y="4826000"/>
          <p14:tracePt t="42509" x="1450975" y="4826000"/>
          <p14:tracePt t="42511" x="1443038" y="4835525"/>
          <p14:tracePt t="42519" x="1384300" y="4860925"/>
          <p14:tracePt t="42520" x="1368425" y="4860925"/>
          <p14:tracePt t="42521" x="1358900" y="4868863"/>
          <p14:tracePt t="42522" x="1343025" y="4868863"/>
          <p14:tracePt t="42524" x="1325563" y="4868863"/>
          <p14:tracePt t="42525" x="1317625" y="4868863"/>
          <p14:tracePt t="42526" x="1300163" y="4868863"/>
          <p14:tracePt t="42527" x="1292225" y="4876800"/>
          <p14:tracePt t="42528" x="1284288" y="4876800"/>
          <p14:tracePt t="42536" x="1241425" y="4884738"/>
          <p14:tracePt t="42537" x="1216025" y="4884738"/>
          <p14:tracePt t="42553" x="1149350" y="4902200"/>
          <p14:tracePt t="42554" x="1123950" y="4902200"/>
          <p14:tracePt t="42569" x="1082675" y="4902200"/>
          <p14:tracePt t="42887" x="1090613" y="4910138"/>
          <p14:tracePt t="42891" x="1116013" y="4910138"/>
          <p14:tracePt t="42903" x="1174750" y="4919663"/>
          <p14:tracePt t="42919" x="1309688" y="4927600"/>
          <p14:tracePt t="42920" x="1343025" y="4927600"/>
          <p14:tracePt t="42922" x="1350963" y="4927600"/>
          <p14:tracePt t="42923" x="1358900" y="4927600"/>
          <p14:tracePt t="42927" x="1409700" y="4927600"/>
          <p14:tracePt t="42928" x="1427163" y="4927600"/>
          <p14:tracePt t="42936" x="1493838" y="4943475"/>
          <p14:tracePt t="42938" x="1552575" y="4943475"/>
          <p14:tracePt t="42939" x="1568450" y="4943475"/>
          <p14:tracePt t="42940" x="1577975" y="4943475"/>
          <p14:tracePt t="42943" x="1611313" y="4943475"/>
          <p14:tracePt t="42945" x="1652588" y="4943475"/>
          <p14:tracePt t="42947" x="1685925" y="4943475"/>
          <p14:tracePt t="42948" x="1720850" y="4943475"/>
          <p14:tracePt t="42949" x="1736725" y="4943475"/>
          <p14:tracePt t="42950" x="1744663" y="4943475"/>
          <p14:tracePt t="42954" x="1803400" y="4943475"/>
          <p14:tracePt t="42955" x="1820863" y="4943475"/>
          <p14:tracePt t="42957" x="1828800" y="4943475"/>
          <p14:tracePt t="42959" x="1887538" y="4943475"/>
          <p14:tracePt t="42960" x="1897063" y="4943475"/>
          <p14:tracePt t="42961" x="1912938" y="4943475"/>
          <p14:tracePt t="42962" x="1938338" y="4943475"/>
          <p14:tracePt t="42969" x="2030413" y="4943475"/>
          <p14:tracePt t="42970" x="2073275" y="4943475"/>
          <p14:tracePt t="42971" x="2081213" y="4943475"/>
          <p14:tracePt t="42972" x="2106613" y="4943475"/>
          <p14:tracePt t="42974" x="2114550" y="4943475"/>
          <p14:tracePt t="42976" x="2181225" y="4943475"/>
          <p14:tracePt t="42977" x="2190750" y="4943475"/>
          <p14:tracePt t="42978" x="2206625" y="4943475"/>
          <p14:tracePt t="42986" x="2316163" y="4943475"/>
          <p14:tracePt t="42988" x="2374900" y="4943475"/>
          <p14:tracePt t="42989" x="2400300" y="4943475"/>
          <p14:tracePt t="42992" x="2433638" y="4935538"/>
          <p14:tracePt t="42994" x="2484438" y="4935538"/>
          <p14:tracePt t="42995" x="2500313" y="4935538"/>
          <p14:tracePt t="42996" x="2517775" y="4935538"/>
          <p14:tracePt t="42997" x="2533650" y="4935538"/>
          <p14:tracePt t="42998" x="2559050" y="4935538"/>
          <p14:tracePt t="42999" x="2566988" y="4935538"/>
          <p14:tracePt t="43000" x="2584450" y="4935538"/>
          <p14:tracePt t="43001" x="2601913" y="4927600"/>
          <p14:tracePt t="43005" x="2668588" y="4927600"/>
          <p14:tracePt t="43006" x="2693988" y="4927600"/>
          <p14:tracePt t="43007" x="2709863" y="4927600"/>
          <p14:tracePt t="43010" x="2743200" y="4919663"/>
          <p14:tracePt t="43011" x="2778125" y="4919663"/>
          <p14:tracePt t="43012" x="2794000" y="4919663"/>
          <p14:tracePt t="43013" x="2811463" y="4919663"/>
          <p14:tracePt t="43014" x="2827338" y="4919663"/>
          <p14:tracePt t="43019" x="2895600" y="4902200"/>
          <p14:tracePt t="43020" x="2919413" y="4902200"/>
          <p14:tracePt t="43021" x="2944813" y="4894263"/>
          <p14:tracePt t="43022" x="2954338" y="4894263"/>
          <p14:tracePt t="43026" x="3021013" y="4894263"/>
          <p14:tracePt t="43027" x="3036888" y="4894263"/>
          <p14:tracePt t="43029" x="3071813" y="4894263"/>
          <p14:tracePt t="43030" x="3079750" y="4894263"/>
          <p14:tracePt t="43036" x="3130550" y="4894263"/>
          <p14:tracePt t="43053" x="3340100" y="4876800"/>
          <p14:tracePt t="43069" x="3482975" y="4876800"/>
          <p14:tracePt t="43070" x="3498850" y="4876800"/>
          <p14:tracePt t="43086" x="3608388" y="4876800"/>
          <p14:tracePt t="43087" x="3633788" y="4876800"/>
          <p14:tracePt t="43103" x="3733800" y="4876800"/>
          <p14:tracePt t="43104" x="3751263" y="4876800"/>
          <p14:tracePt t="43119" x="3835400" y="4876800"/>
          <p14:tracePt t="43136" x="3910013" y="4876800"/>
          <p14:tracePt t="43153" x="4002088" y="4876800"/>
          <p14:tracePt t="43154" x="4011613" y="4876800"/>
          <p14:tracePt t="43155" x="4027488" y="4860925"/>
          <p14:tracePt t="43156" x="4035425" y="4860925"/>
          <p14:tracePt t="43158" x="4044950" y="4860925"/>
          <p14:tracePt t="43169" x="4119563" y="4851400"/>
          <p14:tracePt t="43170" x="4137025" y="4835525"/>
          <p14:tracePt t="43171" x="4152900" y="4835525"/>
          <p14:tracePt t="43172" x="4162425" y="4835525"/>
          <p14:tracePt t="43175" x="4178300" y="4835525"/>
          <p14:tracePt t="43176" x="4195763" y="4818063"/>
          <p14:tracePt t="43177" x="4203700" y="4818063"/>
          <p14:tracePt t="43178" x="4211638" y="4818063"/>
          <p14:tracePt t="43186" x="4262438" y="4802188"/>
          <p14:tracePt t="43203" x="4430713" y="4767263"/>
          <p14:tracePt t="43204" x="4471988" y="4767263"/>
          <p14:tracePt t="43205" x="4497388" y="4767263"/>
          <p14:tracePt t="43206" x="4505325" y="4759325"/>
          <p14:tracePt t="43208" x="4530725" y="4759325"/>
          <p14:tracePt t="43210" x="4556125" y="4751388"/>
          <p14:tracePt t="43211" x="4573588" y="4751388"/>
          <p14:tracePt t="43212" x="4589463" y="4751388"/>
          <p14:tracePt t="43213" x="4614863" y="4751388"/>
          <p14:tracePt t="43214" x="4622800" y="4751388"/>
          <p14:tracePt t="43215" x="4657725" y="4751388"/>
          <p14:tracePt t="43217" x="4673600" y="4751388"/>
          <p14:tracePt t="43218" x="4681538" y="4751388"/>
          <p14:tracePt t="43221" x="4740275" y="4733925"/>
          <p14:tracePt t="43223" x="4757738" y="4733925"/>
          <p14:tracePt t="43236" x="4926013" y="4725988"/>
          <p14:tracePt t="43238" x="4967288" y="4725988"/>
          <p14:tracePt t="43239" x="4975225" y="4725988"/>
          <p14:tracePt t="43240" x="4992688" y="4725988"/>
          <p14:tracePt t="43242" x="5010150" y="4725988"/>
          <p14:tracePt t="43244" x="5033963" y="4725988"/>
          <p14:tracePt t="43245" x="5043488" y="4725988"/>
          <p14:tracePt t="43247" x="5059363" y="4725988"/>
          <p14:tracePt t="43248" x="5076825" y="4725988"/>
          <p14:tracePt t="43253" x="5092700" y="4725988"/>
          <p14:tracePt t="43269" x="5202238" y="4725988"/>
          <p14:tracePt t="43270" x="5202238" y="4718050"/>
          <p14:tracePt t="43271" x="5210175" y="4718050"/>
          <p14:tracePt t="43286" x="5245100" y="4718050"/>
          <p14:tracePt t="43360" x="5253038" y="4718050"/>
          <p14:tracePt t="43363" x="5260975" y="4718050"/>
          <p14:tracePt t="43369" x="5268913" y="4718050"/>
          <p14:tracePt t="43386" x="5311775" y="4718050"/>
          <p14:tracePt t="43403" x="5386388" y="4718050"/>
          <p14:tracePt t="43420" x="5495925" y="4733925"/>
          <p14:tracePt t="43421" x="5513388" y="4733925"/>
          <p14:tracePt t="43422" x="5521325" y="4733925"/>
          <p14:tracePt t="43423" x="5538788" y="4733925"/>
          <p14:tracePt t="43437" x="5588000" y="4743450"/>
          <p14:tracePt t="43438" x="5605463" y="4743450"/>
          <p14:tracePt t="43453" x="5638800" y="4751388"/>
          <p14:tracePt t="43469" x="5646738" y="4751388"/>
          <p14:tracePt t="43668" x="5638800" y="4759325"/>
          <p14:tracePt t="43675" x="5597525" y="4792663"/>
          <p14:tracePt t="43687" x="5538788" y="4826000"/>
          <p14:tracePt t="43703" x="5403850" y="4902200"/>
          <p14:tracePt t="43705" x="5362575" y="4910138"/>
          <p14:tracePt t="43706" x="5353050" y="4919663"/>
          <p14:tracePt t="43707" x="5327650" y="4927600"/>
          <p14:tracePt t="43710" x="5311775" y="4943475"/>
          <p14:tracePt t="43711" x="5286375" y="4943475"/>
          <p14:tracePt t="43713" x="5268913" y="4953000"/>
          <p14:tracePt t="43714" x="5260975" y="4953000"/>
          <p14:tracePt t="43715" x="5235575" y="4953000"/>
          <p14:tracePt t="43717" x="5219700" y="4960938"/>
          <p14:tracePt t="43717" x="5202238" y="4960938"/>
          <p14:tracePt t="43722" x="5160963" y="4968875"/>
          <p14:tracePt t="43724" x="5135563" y="4986338"/>
          <p14:tracePt t="43726" x="5102225" y="4994275"/>
          <p14:tracePt t="43728" x="5076825" y="4994275"/>
          <p14:tracePt t="43729" x="5059363" y="4994275"/>
          <p14:tracePt t="43730" x="5051425" y="5002213"/>
          <p14:tracePt t="43731" x="5033963" y="5002213"/>
          <p14:tracePt t="43732" x="5018088" y="5002213"/>
          <p14:tracePt t="43733" x="5010150" y="5011738"/>
          <p14:tracePt t="43738" x="4933950" y="5011738"/>
          <p14:tracePt t="43739" x="4926013" y="5027613"/>
          <p14:tracePt t="43740" x="4900613" y="5027613"/>
          <p14:tracePt t="43743" x="4883150" y="5037138"/>
          <p14:tracePt t="43744" x="4849813" y="5045075"/>
          <p14:tracePt t="43745" x="4841875" y="5045075"/>
          <p14:tracePt t="43746" x="4816475" y="5045075"/>
          <p14:tracePt t="43747" x="4808538" y="5045075"/>
          <p14:tracePt t="43753" x="4740275" y="5053013"/>
          <p14:tracePt t="43754" x="4691063" y="5070475"/>
          <p14:tracePt t="43756" x="4681538" y="5070475"/>
          <p14:tracePt t="43770" x="4530725" y="5095875"/>
          <p14:tracePt t="43786" x="4364038" y="5119688"/>
          <p14:tracePt t="43788" x="4346575" y="5137150"/>
          <p14:tracePt t="43803" x="4237038" y="5162550"/>
          <p14:tracePt t="43805" x="4211638" y="5178425"/>
          <p14:tracePt t="43806" x="4195763" y="5178425"/>
          <p14:tracePt t="43808" x="4187825" y="5178425"/>
          <p14:tracePt t="43810" x="4178300" y="5178425"/>
          <p14:tracePt t="43811" x="4170363" y="5178425"/>
          <p14:tracePt t="43813" x="4144963" y="5195888"/>
          <p14:tracePt t="43814" x="4137025" y="5195888"/>
          <p14:tracePt t="43820" x="4103688" y="5203825"/>
          <p14:tracePt t="43837" x="3943350" y="5221288"/>
          <p14:tracePt t="43838" x="3902075" y="5237163"/>
          <p14:tracePt t="43840" x="3894138" y="5246688"/>
          <p14:tracePt t="43842" x="3884613" y="5246688"/>
          <p14:tracePt t="43844" x="3843338" y="5246688"/>
          <p14:tracePt t="43845" x="3835400" y="5246688"/>
          <p14:tracePt t="43846" x="3817938" y="5246688"/>
          <p14:tracePt t="43847" x="3810000" y="5254625"/>
          <p14:tracePt t="43848" x="3800475" y="5254625"/>
          <p14:tracePt t="43849" x="3792538" y="5254625"/>
          <p14:tracePt t="43850" x="3767138" y="5254625"/>
          <p14:tracePt t="43854" x="3725863" y="5254625"/>
          <p14:tracePt t="43855" x="3717925" y="5254625"/>
          <p14:tracePt t="43856" x="3683000" y="5254625"/>
          <p14:tracePt t="43859" x="3675063" y="5254625"/>
          <p14:tracePt t="43861" x="3633788" y="5262563"/>
          <p14:tracePt t="43862" x="3608388" y="5262563"/>
          <p14:tracePt t="43863" x="3600450" y="5262563"/>
          <p14:tracePt t="43870" x="3541713" y="5262563"/>
          <p14:tracePt t="43871" x="3516313" y="5262563"/>
          <p14:tracePt t="43872" x="3482975" y="5262563"/>
          <p14:tracePt t="43874" x="3473450" y="5262563"/>
          <p14:tracePt t="43877" x="3457575" y="5262563"/>
          <p14:tracePt t="43878" x="3424238" y="5262563"/>
          <p14:tracePt t="43879" x="3414713" y="5262563"/>
          <p14:tracePt t="43880" x="3398838" y="5262563"/>
          <p14:tracePt t="43881" x="3389313" y="5262563"/>
          <p14:tracePt t="43882" x="3373438" y="5262563"/>
          <p14:tracePt t="43883" x="3355975" y="5262563"/>
          <p14:tracePt t="43886" x="3340100" y="5262563"/>
          <p14:tracePt t="43888" x="3306763" y="5262563"/>
          <p14:tracePt t="43889" x="3289300" y="5262563"/>
          <p14:tracePt t="43890" x="3271838" y="5262563"/>
          <p14:tracePt t="43892" x="3255963" y="5262563"/>
          <p14:tracePt t="43894" x="3222625" y="5262563"/>
          <p14:tracePt t="43895" x="3213100" y="5262563"/>
          <p14:tracePt t="43896" x="3205163" y="5262563"/>
          <p14:tracePt t="43897" x="3189288" y="5262563"/>
          <p14:tracePt t="43898" x="3171825" y="5262563"/>
          <p14:tracePt t="43903" x="3130550" y="5262563"/>
          <p14:tracePt t="43905" x="3095625" y="5262563"/>
          <p14:tracePt t="43906" x="3087688" y="5262563"/>
          <p14:tracePt t="43907" x="3079750" y="5262563"/>
          <p14:tracePt t="43910" x="3046413" y="5280025"/>
          <p14:tracePt t="43911" x="3021013" y="5280025"/>
          <p14:tracePt t="43920" x="2928938" y="5287963"/>
          <p14:tracePt t="43921" x="2895600" y="5287963"/>
          <p14:tracePt t="43922" x="2886075" y="5287963"/>
          <p14:tracePt t="43923" x="2878138" y="5287963"/>
          <p14:tracePt t="43925" x="2852738" y="5287963"/>
          <p14:tracePt t="43926" x="2836863" y="5287963"/>
          <p14:tracePt t="43928" x="2827338" y="5287963"/>
          <p14:tracePt t="43937" x="2743200" y="5295900"/>
          <p14:tracePt t="43938" x="2701925" y="5295900"/>
          <p14:tracePt t="43953" x="2559050" y="5295900"/>
          <p14:tracePt t="43955" x="2533650" y="5305425"/>
          <p14:tracePt t="43970" x="2408238" y="5330825"/>
          <p14:tracePt t="43971" x="2382838" y="5338763"/>
          <p14:tracePt t="43972" x="2374900" y="5346700"/>
          <p14:tracePt t="43973" x="2366963" y="5346700"/>
          <p14:tracePt t="43975" x="2349500" y="5364163"/>
          <p14:tracePt t="43987" x="2265363" y="5372100"/>
          <p14:tracePt t="43988" x="2249488" y="5372100"/>
          <p14:tracePt t="43989" x="2239963" y="5372100"/>
          <p14:tracePt t="43990" x="2239963" y="5380038"/>
          <p14:tracePt t="43992" x="2214563" y="5380038"/>
          <p14:tracePt t="43994" x="2206625" y="5380038"/>
          <p14:tracePt t="43995" x="2206625" y="5389563"/>
          <p14:tracePt t="43996" x="2198688" y="5389563"/>
          <p14:tracePt t="43997" x="2198688" y="5405438"/>
          <p14:tracePt t="44004" x="2173288" y="5405438"/>
          <p14:tracePt t="44005" x="2155825" y="5414963"/>
          <p14:tracePt t="44020" x="2122488" y="5422900"/>
          <p14:tracePt t="44021" x="2114550" y="5422900"/>
          <p14:tracePt t="44037" x="2081213" y="5430838"/>
          <p14:tracePt t="44053" x="2030413" y="5430838"/>
          <p14:tracePt t="44055" x="2014538" y="5430838"/>
          <p14:tracePt t="44056" x="2005013" y="5430838"/>
          <p14:tracePt t="44070" x="1930400" y="5430838"/>
          <p14:tracePt t="44071" x="1920875" y="5422900"/>
          <p14:tracePt t="44072" x="1912938" y="5422900"/>
          <p14:tracePt t="44087" x="1838325" y="5422900"/>
          <p14:tracePt t="44103" x="1787525" y="5422900"/>
          <p14:tracePt t="44120" x="1720850" y="5422900"/>
          <p14:tracePt t="44121" x="1711325" y="5422900"/>
          <p14:tracePt t="44123" x="1703388" y="5422900"/>
          <p14:tracePt t="44137" x="1652588" y="5422900"/>
          <p14:tracePt t="44153" x="1611313" y="5422900"/>
          <p14:tracePt t="44170" x="1568450" y="5422900"/>
          <p14:tracePt t="44187" x="1544638" y="5422900"/>
          <p14:tracePt t="44407" x="1552575" y="5422900"/>
          <p14:tracePt t="44411" x="1560513" y="5422900"/>
          <p14:tracePt t="44420" x="1568450" y="5430838"/>
          <p14:tracePt t="44437" x="1611313" y="5448300"/>
          <p14:tracePt t="44438" x="1619250" y="5448300"/>
          <p14:tracePt t="44454" x="1677988" y="5448300"/>
          <p14:tracePt t="44455" x="1695450" y="5448300"/>
          <p14:tracePt t="44470" x="1803400" y="5448300"/>
          <p14:tracePt t="44487" x="1912938" y="5438775"/>
          <p14:tracePt t="44489" x="1946275" y="5438775"/>
          <p14:tracePt t="44490" x="1955800" y="5438775"/>
          <p14:tracePt t="44504" x="2097088" y="5448300"/>
          <p14:tracePt t="44505" x="2139950" y="5448300"/>
          <p14:tracePt t="44506" x="2155825" y="5448300"/>
          <p14:tracePt t="44508" x="2181225" y="5448300"/>
          <p14:tracePt t="44510" x="2224088" y="5448300"/>
          <p14:tracePt t="44512" x="2249488" y="5448300"/>
          <p14:tracePt t="44521" x="2349500" y="5448300"/>
          <p14:tracePt t="44522" x="2390775" y="5448300"/>
          <p14:tracePt t="44523" x="2400300" y="5448300"/>
          <p14:tracePt t="44525" x="2408238" y="5448300"/>
          <p14:tracePt t="44527" x="2449513" y="5448300"/>
          <p14:tracePt t="44529" x="2484438" y="5448300"/>
          <p14:tracePt t="44530" x="2500313" y="5448300"/>
          <p14:tracePt t="44537" x="2566988" y="5438775"/>
          <p14:tracePt t="44538" x="2617788" y="5438775"/>
          <p14:tracePt t="44539" x="2625725" y="5438775"/>
          <p14:tracePt t="44541" x="2651125" y="5438775"/>
          <p14:tracePt t="44544" x="2693988" y="5430838"/>
          <p14:tracePt t="44545" x="2709863" y="5430838"/>
          <p14:tracePt t="44546" x="2727325" y="5430838"/>
          <p14:tracePt t="44547" x="2735263" y="5422900"/>
          <p14:tracePt t="44548" x="2743200" y="5422900"/>
          <p14:tracePt t="44549" x="2752725" y="5422900"/>
          <p14:tracePt t="44550" x="2768600" y="5422900"/>
          <p14:tracePt t="44553" x="2794000" y="5422900"/>
          <p14:tracePt t="44555" x="2827338" y="5405438"/>
          <p14:tracePt t="44571" x="2978150" y="5389563"/>
          <p14:tracePt t="44572" x="3003550" y="5389563"/>
          <p14:tracePt t="44573" x="3028950" y="5389563"/>
          <p14:tracePt t="44575" x="3036888" y="5380038"/>
          <p14:tracePt t="44577" x="3062288" y="5380038"/>
          <p14:tracePt t="44578" x="3071813" y="5380038"/>
          <p14:tracePt t="44579" x="3105150" y="5380038"/>
          <p14:tracePt t="44581" x="3113088" y="5380038"/>
          <p14:tracePt t="44587" x="3171825" y="5380038"/>
          <p14:tracePt t="44588" x="3197225" y="5380038"/>
          <p14:tracePt t="44604" x="3365500" y="5380038"/>
          <p14:tracePt t="44605" x="3398838" y="5380038"/>
          <p14:tracePt t="44606" x="3406775" y="5380038"/>
          <p14:tracePt t="44607" x="3424238" y="5380038"/>
          <p14:tracePt t="44609" x="3448050" y="5380038"/>
          <p14:tracePt t="44610" x="3465513" y="5380038"/>
          <p14:tracePt t="44612" x="3482975" y="5380038"/>
          <p14:tracePt t="44621" x="3549650" y="5380038"/>
          <p14:tracePt t="44622" x="3582988" y="5380038"/>
          <p14:tracePt t="44637" x="3751263" y="5380038"/>
          <p14:tracePt t="44638" x="3792538" y="5380038"/>
          <p14:tracePt t="44640" x="3825875" y="5380038"/>
          <p14:tracePt t="44654" x="3986213" y="5380038"/>
          <p14:tracePt t="44655" x="4027488" y="5380038"/>
          <p14:tracePt t="44656" x="4035425" y="5380038"/>
          <p14:tracePt t="44657" x="4044950" y="5380038"/>
          <p14:tracePt t="44660" x="4094163" y="5380038"/>
          <p14:tracePt t="44662" x="4119563" y="5380038"/>
          <p14:tracePt t="44663" x="4129088" y="5380038"/>
          <p14:tracePt t="44664" x="4137025" y="5380038"/>
          <p14:tracePt t="44665" x="4152900" y="5380038"/>
          <p14:tracePt t="44666" x="4170363" y="5380038"/>
          <p14:tracePt t="44667" x="4203700" y="5380038"/>
          <p14:tracePt t="44668" x="4221163" y="5380038"/>
          <p14:tracePt t="44672" x="4254500" y="5380038"/>
          <p14:tracePt t="44673" x="4262438" y="5380038"/>
          <p14:tracePt t="44676" x="4295775" y="5380038"/>
          <p14:tracePt t="44677" x="4329113" y="5380038"/>
          <p14:tracePt t="44678" x="4338638" y="5380038"/>
          <p14:tracePt t="44680" x="4364038" y="5380038"/>
          <p14:tracePt t="44681" x="4387850" y="5380038"/>
          <p14:tracePt t="44682" x="4413250" y="5380038"/>
          <p14:tracePt t="44683" x="4422775" y="5380038"/>
          <p14:tracePt t="44687" x="4446588" y="5380038"/>
          <p14:tracePt t="44689" x="4489450" y="5380038"/>
          <p14:tracePt t="44690" x="4505325" y="5380038"/>
          <p14:tracePt t="44691" x="4514850" y="5380038"/>
          <p14:tracePt t="44694" x="4540250" y="5380038"/>
          <p14:tracePt t="44695" x="4573588" y="5380038"/>
          <p14:tracePt t="44696" x="4581525" y="5380038"/>
          <p14:tracePt t="44704" x="4640263" y="5380038"/>
          <p14:tracePt t="44705" x="4673600" y="5380038"/>
          <p14:tracePt t="44706" x="4681538" y="5380038"/>
          <p14:tracePt t="44707" x="4699000" y="5380038"/>
          <p14:tracePt t="44709" x="4706938" y="5380038"/>
          <p14:tracePt t="44711" x="4740275" y="5380038"/>
          <p14:tracePt t="44712" x="4749800" y="5380038"/>
          <p14:tracePt t="44713" x="4757738" y="5380038"/>
          <p14:tracePt t="44714" x="4765675" y="5380038"/>
          <p14:tracePt t="44721" x="4808538" y="5380038"/>
          <p14:tracePt t="44722" x="4824413" y="5380038"/>
          <p14:tracePt t="44723" x="4833938" y="5380038"/>
          <p14:tracePt t="44724" x="4841875" y="5380038"/>
          <p14:tracePt t="44737" x="4892675" y="5380038"/>
          <p14:tracePt t="44738" x="4908550" y="5380038"/>
          <p14:tracePt t="44754" x="4916488" y="53800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20CD07-4FAC-46B6-F963-AF8D212A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2" y="-2465"/>
            <a:ext cx="4646904" cy="910381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tr-TR" sz="4000" dirty="0"/>
              <a:t>Yazın ne yaptın?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793B0-11B1-B400-2208-EBCDE6494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06" y="1121823"/>
            <a:ext cx="5135364" cy="5181600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 fontScale="70000" lnSpcReduction="20000"/>
          </a:bodyPr>
          <a:lstStyle/>
          <a:p>
            <a:r>
              <a:rPr lang="tr-TR" sz="3200" dirty="0"/>
              <a:t>Çilek 	yetiştirdim.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strawberry</a:t>
            </a:r>
            <a:r>
              <a:rPr lang="tr-TR" sz="3200" dirty="0"/>
              <a:t>.) </a:t>
            </a:r>
          </a:p>
          <a:p>
            <a:r>
              <a:rPr lang="tr-TR" sz="3200" dirty="0"/>
              <a:t>Kabak 	yetiştirdim. 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strawberry</a:t>
            </a:r>
            <a:r>
              <a:rPr lang="tr-TR" sz="3200" dirty="0"/>
              <a:t>.) </a:t>
            </a:r>
          </a:p>
          <a:p>
            <a:r>
              <a:rPr lang="tr-TR" sz="3200" dirty="0"/>
              <a:t>Karpuz 	yetiştirdim.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watermelon</a:t>
            </a:r>
            <a:r>
              <a:rPr lang="tr-TR" sz="3200" dirty="0"/>
              <a:t>.) </a:t>
            </a:r>
          </a:p>
          <a:p>
            <a:r>
              <a:rPr lang="tr-TR" sz="3200" dirty="0"/>
              <a:t>Havuç 	yetiştirdim. 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carrot</a:t>
            </a:r>
            <a:r>
              <a:rPr lang="tr-TR" sz="3200" dirty="0"/>
              <a:t>.) </a:t>
            </a:r>
          </a:p>
          <a:p>
            <a:r>
              <a:rPr lang="tr-TR" sz="3200" dirty="0"/>
              <a:t>Elma 	yetiştirdim. 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apple</a:t>
            </a:r>
            <a:r>
              <a:rPr lang="tr-TR" sz="3200" dirty="0"/>
              <a:t>.) </a:t>
            </a:r>
          </a:p>
          <a:p>
            <a:r>
              <a:rPr lang="tr-TR" sz="3200" dirty="0"/>
              <a:t>Portakal 	yetiştirdim. </a:t>
            </a:r>
          </a:p>
          <a:p>
            <a:pPr marL="0" indent="0">
              <a:buNone/>
            </a:pPr>
            <a:r>
              <a:rPr lang="tr-TR" sz="3200" dirty="0"/>
              <a:t>(I </a:t>
            </a:r>
            <a:r>
              <a:rPr lang="tr-TR" sz="3200" dirty="0" err="1"/>
              <a:t>grew</a:t>
            </a:r>
            <a:r>
              <a:rPr lang="tr-TR" sz="3200" dirty="0"/>
              <a:t> </a:t>
            </a:r>
            <a:r>
              <a:rPr lang="tr-TR" sz="3200" dirty="0" err="1"/>
              <a:t>strawberry</a:t>
            </a:r>
            <a:r>
              <a:rPr lang="tr-TR" sz="3200" dirty="0"/>
              <a:t>.) </a:t>
            </a:r>
          </a:p>
          <a:p>
            <a:r>
              <a:rPr lang="tr-TR" sz="3200" dirty="0"/>
              <a:t>Mısır 	yetiştirdim. </a:t>
            </a:r>
          </a:p>
          <a:p>
            <a:pPr marL="0" indent="0">
              <a:buNone/>
            </a:pPr>
            <a:r>
              <a:rPr lang="tr-TR" sz="2900" dirty="0"/>
              <a:t>(I </a:t>
            </a:r>
            <a:r>
              <a:rPr lang="tr-TR" sz="2900" dirty="0" err="1"/>
              <a:t>grew</a:t>
            </a:r>
            <a:r>
              <a:rPr lang="tr-TR" sz="2900" dirty="0"/>
              <a:t> </a:t>
            </a:r>
            <a:r>
              <a:rPr lang="tr-TR" sz="2900" dirty="0" err="1"/>
              <a:t>strawberry</a:t>
            </a:r>
            <a:r>
              <a:rPr lang="tr-TR" sz="2900" dirty="0"/>
              <a:t>.) </a:t>
            </a:r>
          </a:p>
          <a:p>
            <a:endParaRPr lang="en-US" sz="2000" dirty="0"/>
          </a:p>
        </p:txBody>
      </p:sp>
      <p:pic>
        <p:nvPicPr>
          <p:cNvPr id="6146" name="Picture 2" descr="Bal Kabağı - Arıcan 97 Kabak Tohumu satış fiyatı 235,00 ₺ KDV Dahil » TARIM  TEDARİK">
            <a:extLst>
              <a:ext uri="{FF2B5EF4-FFF2-40B4-BE49-F238E27FC236}">
                <a16:creationId xmlns:a16="http://schemas.microsoft.com/office/drawing/2014/main" id="{74947428-362E-9177-0EDB-EECB4AE7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46" y="162452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urkish Grocery Shop, Authentic Food Ingredients - Next Day Delivery in UK  – Green Courgette - Kabak Yesil">
            <a:extLst>
              <a:ext uri="{FF2B5EF4-FFF2-40B4-BE49-F238E27FC236}">
                <a16:creationId xmlns:a16="http://schemas.microsoft.com/office/drawing/2014/main" id="{33A9C7E2-C4D3-B449-DCB0-D2488AEE8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48" y="3604031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2B94C07-7D52-72FE-A396-D25CC871F163}"/>
              </a:ext>
            </a:extLst>
          </p:cNvPr>
          <p:cNvSpPr/>
          <p:nvPr/>
        </p:nvSpPr>
        <p:spPr>
          <a:xfrm>
            <a:off x="7930771" y="1176845"/>
            <a:ext cx="4261225" cy="5181600"/>
          </a:xfrm>
          <a:prstGeom prst="wedgeRoundRectCallout">
            <a:avLst>
              <a:gd name="adj1" fmla="val -22910"/>
              <a:gd name="adj2" fmla="val 496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/>
              <a:t>KELİMELER - </a:t>
            </a:r>
            <a:r>
              <a:rPr lang="tr-TR" sz="2800" dirty="0" err="1"/>
              <a:t>words</a:t>
            </a:r>
            <a:endParaRPr lang="tr-TR" sz="2800" dirty="0"/>
          </a:p>
          <a:p>
            <a:r>
              <a:rPr lang="tr-TR" sz="2800" dirty="0"/>
              <a:t>salatalık 	</a:t>
            </a:r>
            <a:r>
              <a:rPr lang="tr-TR" sz="2800" dirty="0" err="1"/>
              <a:t>cucumber</a:t>
            </a:r>
            <a:endParaRPr lang="tr-TR" sz="2800" dirty="0"/>
          </a:p>
          <a:p>
            <a:r>
              <a:rPr lang="tr-TR" sz="2800" dirty="0"/>
              <a:t>çilek 		</a:t>
            </a:r>
            <a:r>
              <a:rPr lang="tr-TR" sz="2800" dirty="0" err="1"/>
              <a:t>strawberry</a:t>
            </a:r>
            <a:endParaRPr lang="tr-TR" sz="2800" dirty="0"/>
          </a:p>
          <a:p>
            <a:r>
              <a:rPr lang="tr-TR" sz="2800" dirty="0"/>
              <a:t>muz 		banana</a:t>
            </a:r>
          </a:p>
          <a:p>
            <a:r>
              <a:rPr lang="tr-TR" sz="2800" dirty="0"/>
              <a:t>elma 		</a:t>
            </a:r>
            <a:r>
              <a:rPr lang="tr-TR" sz="2800" dirty="0" err="1"/>
              <a:t>apple</a:t>
            </a:r>
            <a:endParaRPr lang="tr-TR" sz="2800" dirty="0"/>
          </a:p>
          <a:p>
            <a:r>
              <a:rPr lang="tr-TR" sz="2800" dirty="0"/>
              <a:t>domates 	domates</a:t>
            </a:r>
          </a:p>
          <a:p>
            <a:r>
              <a:rPr lang="tr-TR" sz="2800" dirty="0"/>
              <a:t>tavuk		</a:t>
            </a:r>
            <a:r>
              <a:rPr lang="tr-TR" sz="2800" dirty="0" err="1"/>
              <a:t>chicken</a:t>
            </a:r>
            <a:endParaRPr lang="tr-TR" sz="2800" dirty="0"/>
          </a:p>
          <a:p>
            <a:r>
              <a:rPr lang="tr-TR" sz="2800" dirty="0"/>
              <a:t>balık 		</a:t>
            </a:r>
            <a:r>
              <a:rPr lang="tr-TR" sz="2800" dirty="0" err="1"/>
              <a:t>fish</a:t>
            </a:r>
            <a:endParaRPr lang="tr-TR" sz="2800" dirty="0"/>
          </a:p>
          <a:p>
            <a:r>
              <a:rPr lang="tr-TR" sz="2800" dirty="0"/>
              <a:t>çay 		</a:t>
            </a:r>
            <a:r>
              <a:rPr lang="tr-TR" sz="2800" dirty="0" err="1"/>
              <a:t>tea</a:t>
            </a:r>
            <a:endParaRPr lang="tr-TR" sz="2800" dirty="0"/>
          </a:p>
          <a:p>
            <a:r>
              <a:rPr lang="tr-TR" sz="2800" dirty="0"/>
              <a:t>şaka 		</a:t>
            </a:r>
            <a:r>
              <a:rPr lang="tr-TR" sz="2800" dirty="0" err="1"/>
              <a:t>joke</a:t>
            </a:r>
            <a:r>
              <a:rPr lang="tr-TR" sz="2800" dirty="0"/>
              <a:t>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8DE34-DFDB-633B-D9F6-16E81F39048B}"/>
              </a:ext>
            </a:extLst>
          </p:cNvPr>
          <p:cNvSpPr txBox="1"/>
          <p:nvPr/>
        </p:nvSpPr>
        <p:spPr>
          <a:xfrm>
            <a:off x="5073441" y="92075"/>
            <a:ext cx="708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highlight>
                  <a:srgbClr val="FF0000"/>
                </a:highlight>
                <a:latin typeface="Comic Sans MS" panose="030F0702030302020204" pitchFamily="66" charset="0"/>
              </a:rPr>
              <a:t>Lütfen defterinize yazın!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Please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write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in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your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notebook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!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7765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76"/>
    </mc:Choice>
    <mc:Fallback xmlns="">
      <p:transition spd="slow" advTm="35376"/>
    </mc:Fallback>
  </mc:AlternateContent>
  <p:extLst>
    <p:ext uri="{3A86A75C-4F4B-4683-9AE1-C65F6400EC91}">
      <p14:laserTraceLst xmlns:p14="http://schemas.microsoft.com/office/powerpoint/2010/main">
        <p14:tracePtLst>
          <p14:tracePt t="916" x="4908550" y="5380038"/>
          <p14:tracePt t="919" x="4892675" y="5380038"/>
          <p14:tracePt t="935" x="4614863" y="5464175"/>
          <p14:tracePt t="936" x="4530725" y="5489575"/>
          <p14:tracePt t="937" x="4505325" y="5489575"/>
          <p14:tracePt t="939" x="4471988" y="5489575"/>
          <p14:tracePt t="941" x="4422775" y="5497513"/>
          <p14:tracePt t="943" x="4354513" y="5507038"/>
          <p14:tracePt t="944" x="4305300" y="5514975"/>
          <p14:tracePt t="945" x="4270375" y="5514975"/>
          <p14:tracePt t="946" x="4237038" y="5532438"/>
          <p14:tracePt t="947" x="4211638" y="5532438"/>
          <p14:tracePt t="952" x="4129088" y="5532438"/>
          <p14:tracePt t="953" x="4052888" y="5532438"/>
          <p14:tracePt t="955" x="4019550" y="5532438"/>
          <p14:tracePt t="957" x="3968750" y="5532438"/>
          <p14:tracePt t="959" x="3894138" y="5532438"/>
          <p14:tracePt t="960" x="3859213" y="5522913"/>
          <p14:tracePt t="962" x="3835400" y="5522913"/>
          <p14:tracePt t="963" x="3776663" y="5522913"/>
          <p14:tracePt t="964" x="3759200" y="5514975"/>
          <p14:tracePt t="965" x="3725863" y="5514975"/>
          <p14:tracePt t="966" x="3708400" y="5507038"/>
          <p14:tracePt t="967" x="3675063" y="5507038"/>
          <p14:tracePt t="974" x="3524250" y="5481638"/>
          <p14:tracePt t="976" x="3440113" y="5481638"/>
          <p14:tracePt t="978" x="3389313" y="5473700"/>
          <p14:tracePt t="979" x="3373438" y="5473700"/>
          <p14:tracePt t="985" x="3248025" y="5448300"/>
          <p14:tracePt t="987" x="3205163" y="5438775"/>
          <p14:tracePt t="988" x="3138488" y="5438775"/>
          <p14:tracePt t="1003" x="2827338" y="5380038"/>
          <p14:tracePt t="1004" x="2719388" y="5356225"/>
          <p14:tracePt t="1006" x="2684463" y="5346700"/>
          <p14:tracePt t="1008" x="2625725" y="5338763"/>
          <p14:tracePt t="1010" x="2584450" y="5313363"/>
          <p14:tracePt t="1011" x="2517775" y="5295900"/>
          <p14:tracePt t="1012" x="2492375" y="5295900"/>
          <p14:tracePt t="1014" x="2433638" y="5272088"/>
          <p14:tracePt t="1015" x="2416175" y="5262563"/>
          <p14:tracePt t="1017" x="2349500" y="5237163"/>
          <p14:tracePt t="1026" x="2122488" y="5178425"/>
          <p14:tracePt t="1028" x="2081213" y="5154613"/>
          <p14:tracePt t="1029" x="2055813" y="5145088"/>
          <p14:tracePt t="1030" x="2038350" y="5145088"/>
          <p14:tracePt t="1035" x="1963738" y="5111750"/>
          <p14:tracePt t="1052" x="1795463" y="5002213"/>
          <p14:tracePt t="1069" x="1779588" y="4902200"/>
          <p14:tracePt t="1070" x="1779588" y="4884738"/>
          <p14:tracePt t="1085" x="1779588" y="4751388"/>
          <p14:tracePt t="1086" x="1779588" y="4692650"/>
          <p14:tracePt t="1087" x="1779588" y="4684713"/>
          <p14:tracePt t="1089" x="1779588" y="4675188"/>
          <p14:tracePt t="1091" x="1779588" y="4633913"/>
          <p14:tracePt t="1092" x="1779588" y="4624388"/>
          <p14:tracePt t="1093" x="1779588" y="4600575"/>
          <p14:tracePt t="1094" x="1779588" y="4591050"/>
          <p14:tracePt t="1095" x="1779588" y="4565650"/>
          <p14:tracePt t="1102" x="1779588" y="4506913"/>
          <p14:tracePt t="1103" x="1779588" y="4457700"/>
          <p14:tracePt t="1104" x="1787525" y="4440238"/>
          <p14:tracePt t="1106" x="1787525" y="4432300"/>
          <p14:tracePt t="1108" x="1787525" y="4389438"/>
          <p14:tracePt t="1110" x="1787525" y="4356100"/>
          <p14:tracePt t="1111" x="1787525" y="4340225"/>
          <p14:tracePt t="1113" x="1803400" y="4314825"/>
          <p14:tracePt t="1114" x="1803400" y="4306888"/>
          <p14:tracePt t="1115" x="1803400" y="4289425"/>
          <p14:tracePt t="1116" x="1812925" y="4271963"/>
          <p14:tracePt t="1119" x="1812925" y="4230688"/>
          <p14:tracePt t="1121" x="1812925" y="4222750"/>
          <p14:tracePt t="1122" x="1812925" y="4189413"/>
          <p14:tracePt t="1124" x="1820863" y="4171950"/>
          <p14:tracePt t="1125" x="1820863" y="4146550"/>
          <p14:tracePt t="1127" x="1820863" y="4130675"/>
          <p14:tracePt t="1129" x="1820863" y="4095750"/>
          <p14:tracePt t="1130" x="1820863" y="4087813"/>
          <p14:tracePt t="1131" x="1820863" y="4079875"/>
          <p14:tracePt t="1133" x="1820863" y="4054475"/>
          <p14:tracePt t="1134" x="1820863" y="4037013"/>
          <p14:tracePt t="1139" x="1828800" y="3970338"/>
          <p14:tracePt t="1142" x="1828800" y="3929063"/>
          <p14:tracePt t="1143" x="1828800" y="3894138"/>
          <p14:tracePt t="1144" x="1828800" y="3886200"/>
          <p14:tracePt t="1145" x="1828800" y="3878263"/>
          <p14:tracePt t="1146" x="1828800" y="3870325"/>
          <p14:tracePt t="1147" x="1828800" y="3844925"/>
          <p14:tracePt t="1148" x="1828800" y="3835400"/>
          <p14:tracePt t="1149" x="1828800" y="3827463"/>
          <p14:tracePt t="1150" x="1828800" y="3802063"/>
          <p14:tracePt t="1153" x="1846263" y="3760788"/>
          <p14:tracePt t="1155" x="1846263" y="3752850"/>
          <p14:tracePt t="1156" x="1846263" y="3727450"/>
          <p14:tracePt t="1159" x="1854200" y="3709988"/>
          <p14:tracePt t="1161" x="1862138" y="3668713"/>
          <p14:tracePt t="1163" x="1862138" y="3643313"/>
          <p14:tracePt t="1164" x="1871663" y="3635375"/>
          <p14:tracePt t="1165" x="1871663" y="3625850"/>
          <p14:tracePt t="1168" x="1887538" y="3592513"/>
          <p14:tracePt t="1169" x="1887538" y="3576638"/>
          <p14:tracePt t="1170" x="1897063" y="3551238"/>
          <p14:tracePt t="1171" x="1905000" y="3541713"/>
          <p14:tracePt t="1173" x="1905000" y="3508375"/>
          <p14:tracePt t="1175" x="1930400" y="3492500"/>
          <p14:tracePt t="1176" x="1930400" y="3475038"/>
          <p14:tracePt t="1178" x="1946275" y="3449638"/>
          <p14:tracePt t="1179" x="1955800" y="3433763"/>
          <p14:tracePt t="1186" x="1989138" y="3365500"/>
          <p14:tracePt t="1187" x="2014538" y="3306763"/>
          <p14:tracePt t="1188" x="2022475" y="3298825"/>
          <p14:tracePt t="1189" x="2030413" y="3281363"/>
          <p14:tracePt t="1191" x="2038350" y="3257550"/>
          <p14:tracePt t="1193" x="2063750" y="3222625"/>
          <p14:tracePt t="1194" x="2081213" y="3181350"/>
          <p14:tracePt t="1195" x="2097088" y="3163888"/>
          <p14:tracePt t="1196" x="2114550" y="3155950"/>
          <p14:tracePt t="1197" x="2114550" y="3130550"/>
          <p14:tracePt t="1198" x="2139950" y="3114675"/>
          <p14:tracePt t="1199" x="2139950" y="3089275"/>
          <p14:tracePt t="1200" x="2155825" y="3071813"/>
          <p14:tracePt t="1201" x="2165350" y="3046413"/>
          <p14:tracePt t="1209" x="2249488" y="2905125"/>
          <p14:tracePt t="1210" x="2249488" y="2879725"/>
          <p14:tracePt t="1211" x="2265363" y="2862263"/>
          <p14:tracePt t="1219" x="2324100" y="2752725"/>
          <p14:tracePt t="1236" x="2441575" y="2459038"/>
          <p14:tracePt t="1237" x="2449513" y="2409825"/>
          <p14:tracePt t="1238" x="2459038" y="2400300"/>
          <p14:tracePt t="1239" x="2459038" y="2384425"/>
          <p14:tracePt t="1242" x="2474913" y="2359025"/>
          <p14:tracePt t="1243" x="2474913" y="2333625"/>
          <p14:tracePt t="1244" x="2484438" y="2325688"/>
          <p14:tracePt t="1252" x="2492375" y="2233613"/>
          <p14:tracePt t="1254" x="2492375" y="2208213"/>
          <p14:tracePt t="1255" x="2500313" y="2173288"/>
          <p14:tracePt t="1256" x="2500313" y="2165350"/>
          <p14:tracePt t="1258" x="2500313" y="2157413"/>
          <p14:tracePt t="1260" x="2500313" y="2132013"/>
          <p14:tracePt t="1261" x="2500313" y="2114550"/>
          <p14:tracePt t="1262" x="2500313" y="2106613"/>
          <p14:tracePt t="1263" x="2500313" y="2090738"/>
          <p14:tracePt t="1269" x="2500313" y="2047875"/>
          <p14:tracePt t="1271" x="2517775" y="2039938"/>
          <p14:tracePt t="1272" x="2517775" y="2022475"/>
          <p14:tracePt t="1286" x="2525713" y="1938338"/>
          <p14:tracePt t="1287" x="2533650" y="1914525"/>
          <p14:tracePt t="1288" x="2543175" y="1905000"/>
          <p14:tracePt t="1305" x="2601913" y="1779588"/>
          <p14:tracePt t="1307" x="2617788" y="1728788"/>
          <p14:tracePt t="1308" x="2625725" y="1712913"/>
          <p14:tracePt t="1310" x="2643188" y="1695450"/>
          <p14:tracePt t="1312" x="2651125" y="1687513"/>
          <p14:tracePt t="1319" x="2684463" y="1644650"/>
          <p14:tracePt t="1320" x="2693988" y="1611313"/>
          <p14:tracePt t="1338" x="2752725" y="1493838"/>
          <p14:tracePt t="1341" x="2786063" y="1443038"/>
          <p14:tracePt t="1343" x="2794000" y="1435100"/>
          <p14:tracePt t="1345" x="2794000" y="1409700"/>
          <p14:tracePt t="1347" x="2819400" y="1393825"/>
          <p14:tracePt t="1348" x="2819400" y="1376363"/>
          <p14:tracePt t="1350" x="2827338" y="1360488"/>
          <p14:tracePt t="1355" x="2852738" y="1325563"/>
          <p14:tracePt t="1357" x="2852738" y="1317625"/>
          <p14:tracePt t="1359" x="2860675" y="1292225"/>
          <p14:tracePt t="1360" x="2870200" y="1284288"/>
          <p14:tracePt t="1361" x="2870200" y="1266825"/>
          <p14:tracePt t="1362" x="2878138" y="1250950"/>
          <p14:tracePt t="1372" x="2895600" y="1225550"/>
          <p14:tracePt t="1374" x="2919413" y="1166813"/>
          <p14:tracePt t="1377" x="2936875" y="1149350"/>
          <p14:tracePt t="1379" x="2944813" y="1125538"/>
          <p14:tracePt t="1386" x="2954338" y="1100138"/>
          <p14:tracePt t="1387" x="2962275" y="1074738"/>
          <p14:tracePt t="1389" x="2962275" y="1066800"/>
          <p14:tracePt t="1402" x="3003550" y="982663"/>
          <p14:tracePt t="1404" x="3021013" y="973138"/>
          <p14:tracePt t="1405" x="3021013" y="949325"/>
          <p14:tracePt t="1406" x="3028950" y="949325"/>
          <p14:tracePt t="1419" x="3062288" y="906463"/>
          <p14:tracePt t="1420" x="3062288" y="898525"/>
          <p14:tracePt t="1438" x="3105150" y="830263"/>
          <p14:tracePt t="1440" x="3121025" y="830263"/>
          <p14:tracePt t="1442" x="3130550" y="814388"/>
          <p14:tracePt t="1444" x="3154363" y="806450"/>
          <p14:tracePt t="1452" x="3171825" y="781050"/>
          <p14:tracePt t="1472" x="3213100" y="747713"/>
          <p14:tracePt t="3524" x="3205163" y="747713"/>
          <p14:tracePt t="3527" x="3179763" y="738188"/>
          <p14:tracePt t="3529" x="3171825" y="738188"/>
          <p14:tracePt t="3530" x="3146425" y="730250"/>
          <p14:tracePt t="3531" x="3138488" y="730250"/>
          <p14:tracePt t="3533" x="3130550" y="722313"/>
          <p14:tracePt t="3535" x="3121025" y="704850"/>
          <p14:tracePt t="3536" x="3095625" y="704850"/>
          <p14:tracePt t="3543" x="3036888" y="679450"/>
          <p14:tracePt t="3545" x="3013075" y="663575"/>
          <p14:tracePt t="3546" x="2995613" y="654050"/>
          <p14:tracePt t="3547" x="2978150" y="654050"/>
          <p14:tracePt t="3548" x="2970213" y="654050"/>
          <p14:tracePt t="3549" x="2962275" y="654050"/>
          <p14:tracePt t="3550" x="2954338" y="646113"/>
          <p14:tracePt t="3551" x="2936875" y="646113"/>
          <p14:tracePt t="3556" x="2911475" y="638175"/>
          <p14:tracePt t="3557" x="2886075" y="638175"/>
          <p14:tracePt t="3559" x="2878138" y="638175"/>
          <p14:tracePt t="3571" x="2811463" y="620713"/>
          <p14:tracePt t="3572" x="2794000" y="620713"/>
          <p14:tracePt t="3587" x="2743200" y="620713"/>
          <p14:tracePt t="3589" x="2719388" y="630238"/>
          <p14:tracePt t="3605" x="2643188" y="630238"/>
          <p14:tracePt t="3606" x="2635250" y="630238"/>
          <p14:tracePt t="3607" x="2625725" y="630238"/>
          <p14:tracePt t="3621" x="2592388" y="638175"/>
          <p14:tracePt t="3638" x="2559050" y="646113"/>
          <p14:tracePt t="3655" x="2508250" y="663575"/>
          <p14:tracePt t="3656" x="2492375" y="663575"/>
          <p14:tracePt t="3671" x="2416175" y="671513"/>
          <p14:tracePt t="3688" x="2290763" y="704850"/>
          <p14:tracePt t="3689" x="2257425" y="712788"/>
          <p14:tracePt t="3691" x="2249488" y="712788"/>
          <p14:tracePt t="3692" x="2239963" y="722313"/>
          <p14:tracePt t="3704" x="2155825" y="730250"/>
          <p14:tracePt t="3705" x="2122488" y="747713"/>
          <p14:tracePt t="3721" x="2014538" y="755650"/>
          <p14:tracePt t="3723" x="2005013" y="755650"/>
          <p14:tracePt t="3724" x="1997075" y="755650"/>
          <p14:tracePt t="3725" x="1989138" y="755650"/>
          <p14:tracePt t="3738" x="1930400" y="747713"/>
          <p14:tracePt t="3755" x="1905000" y="747713"/>
          <p14:tracePt t="5052" x="1879600" y="747713"/>
          <p14:tracePt t="5054" x="1846263" y="747713"/>
          <p14:tracePt t="5057" x="1828800" y="755650"/>
          <p14:tracePt t="5058" x="1803400" y="763588"/>
          <p14:tracePt t="5073" x="1703388" y="796925"/>
          <p14:tracePt t="5074" x="1662113" y="814388"/>
          <p14:tracePt t="5089" x="1527175" y="839788"/>
          <p14:tracePt t="5090" x="1485900" y="839788"/>
          <p14:tracePt t="5105" x="1317625" y="830263"/>
          <p14:tracePt t="5106" x="1284288" y="830263"/>
          <p14:tracePt t="5107" x="1258888" y="830263"/>
          <p14:tracePt t="5109" x="1250950" y="830263"/>
          <p14:tracePt t="5111" x="1233488" y="830263"/>
          <p14:tracePt t="5112" x="1208088" y="830263"/>
          <p14:tracePt t="5122" x="1123950" y="822325"/>
          <p14:tracePt t="5139" x="1074738" y="822325"/>
          <p14:tracePt t="5156" x="1065213" y="822325"/>
          <p14:tracePt t="5202" x="1065213" y="814388"/>
          <p14:tracePt t="5210" x="1065213" y="806450"/>
          <p14:tracePt t="5222" x="1065213" y="781050"/>
          <p14:tracePt t="5224" x="1065213" y="771525"/>
          <p14:tracePt t="5239" x="1039813" y="763588"/>
          <p14:tracePt t="7935" x="1039813" y="839788"/>
          <p14:tracePt t="7936" x="1039813" y="847725"/>
          <p14:tracePt t="7937" x="1039813" y="873125"/>
          <p14:tracePt t="7938" x="1039813" y="881063"/>
          <p14:tracePt t="7941" x="1039813" y="898525"/>
          <p14:tracePt t="7943" x="1049338" y="939800"/>
          <p14:tracePt t="7944" x="1049338" y="973138"/>
          <p14:tracePt t="7945" x="1049338" y="982663"/>
          <p14:tracePt t="7946" x="1057275" y="1008063"/>
          <p14:tracePt t="7958" x="1074738" y="1141413"/>
          <p14:tracePt t="7959" x="1090613" y="1184275"/>
          <p14:tracePt t="7975" x="1108075" y="1301750"/>
          <p14:tracePt t="7976" x="1116013" y="1317625"/>
          <p14:tracePt t="7991" x="1133475" y="1393825"/>
          <p14:tracePt t="8008" x="1149350" y="1427163"/>
          <p14:tracePt t="8110" x="1149350" y="1419225"/>
          <p14:tracePt t="8116" x="1157288" y="1393825"/>
          <p14:tracePt t="8117" x="1157288" y="1368425"/>
          <p14:tracePt t="8119" x="1157288" y="1360488"/>
          <p14:tracePt t="8122" x="1157288" y="1350963"/>
          <p14:tracePt t="8125" x="1157288" y="1335088"/>
          <p14:tracePt t="8126" x="1157288" y="1325563"/>
          <p14:tracePt t="8127" x="1157288" y="1317625"/>
          <p14:tracePt t="8142" x="1123950" y="1276350"/>
          <p14:tracePt t="8143" x="1116013" y="1266825"/>
          <p14:tracePt t="8144" x="1108075" y="1250950"/>
          <p14:tracePt t="8158" x="1065213" y="1225550"/>
          <p14:tracePt t="8159" x="1039813" y="1225550"/>
          <p14:tracePt t="8160" x="1039813" y="1208088"/>
          <p14:tracePt t="8161" x="1031875" y="1208088"/>
          <p14:tracePt t="8175" x="981075" y="1192213"/>
          <p14:tracePt t="8176" x="957263" y="1184275"/>
          <p14:tracePt t="8192" x="898525" y="1166813"/>
          <p14:tracePt t="8193" x="881063" y="1166813"/>
          <p14:tracePt t="8208" x="839788" y="1166813"/>
          <p14:tracePt t="8225" x="822325" y="1174750"/>
          <p14:tracePt t="8226" x="814388" y="1174750"/>
          <p14:tracePt t="8241" x="796925" y="1184275"/>
          <p14:tracePt t="8285" x="788988" y="1184275"/>
          <p14:tracePt t="8287" x="788988" y="1192213"/>
          <p14:tracePt t="8291" x="788988" y="1208088"/>
          <p14:tracePt t="8292" x="788988" y="1217613"/>
          <p14:tracePt t="8308" x="781050" y="1301750"/>
          <p14:tracePt t="8309" x="781050" y="1317625"/>
          <p14:tracePt t="8325" x="781050" y="1401763"/>
          <p14:tracePt t="8342" x="781050" y="1477963"/>
          <p14:tracePt t="8358" x="781050" y="1552575"/>
          <p14:tracePt t="8360" x="781050" y="1562100"/>
          <p14:tracePt t="8375" x="796925" y="1595438"/>
          <p14:tracePt t="8377" x="796925" y="1603375"/>
          <p14:tracePt t="8476" x="804863" y="1603375"/>
          <p14:tracePt t="8482" x="814388" y="1603375"/>
          <p14:tracePt t="8492" x="847725" y="1585913"/>
          <p14:tracePt t="8509" x="881063" y="1544638"/>
          <p14:tracePt t="8525" x="906463" y="1527175"/>
          <p14:tracePt t="8542" x="939800" y="1493838"/>
          <p14:tracePt t="8543" x="939800" y="1485900"/>
          <p14:tracePt t="8558" x="939800" y="1443038"/>
          <p14:tracePt t="8559" x="939800" y="1435100"/>
          <p14:tracePt t="8560" x="939800" y="1419225"/>
          <p14:tracePt t="8575" x="939800" y="1393825"/>
          <p14:tracePt t="8592" x="939800" y="1368425"/>
          <p14:tracePt t="8944" x="947738" y="1368425"/>
          <p14:tracePt t="8946" x="965200" y="1368425"/>
          <p14:tracePt t="8959" x="990600" y="1376363"/>
          <p14:tracePt t="8976" x="1065213" y="1384300"/>
          <p14:tracePt t="8992" x="1174750" y="1384300"/>
          <p14:tracePt t="8994" x="1200150" y="1384300"/>
          <p14:tracePt t="8995" x="1225550" y="1384300"/>
          <p14:tracePt t="8996" x="1233488" y="1384300"/>
          <p14:tracePt t="9009" x="1368425" y="1393825"/>
          <p14:tracePt t="9010" x="1409700" y="1393825"/>
          <p14:tracePt t="9011" x="1427163" y="1393825"/>
          <p14:tracePt t="9013" x="1435100" y="1393825"/>
          <p14:tracePt t="9015" x="1485900" y="1393825"/>
          <p14:tracePt t="9016" x="1493838" y="1393825"/>
          <p14:tracePt t="9017" x="1519238" y="1393825"/>
          <p14:tracePt t="9018" x="1527175" y="1393825"/>
          <p14:tracePt t="9019" x="1535113" y="1393825"/>
          <p14:tracePt t="9025" x="1611313" y="1393825"/>
          <p14:tracePt t="9027" x="1652588" y="1393825"/>
          <p14:tracePt t="9028" x="1685925" y="1393825"/>
          <p14:tracePt t="9029" x="1695450" y="1393825"/>
          <p14:tracePt t="9032" x="1728788" y="1393825"/>
          <p14:tracePt t="9033" x="1770063" y="1393825"/>
          <p14:tracePt t="9035" x="1787525" y="1393825"/>
          <p14:tracePt t="9036" x="1812925" y="1393825"/>
          <p14:tracePt t="9037" x="1820863" y="1393825"/>
          <p14:tracePt t="9038" x="1846263" y="1376363"/>
          <p14:tracePt t="9042" x="1862138" y="1376363"/>
          <p14:tracePt t="9043" x="1897063" y="1376363"/>
          <p14:tracePt t="9044" x="1905000" y="1376363"/>
          <p14:tracePt t="9059" x="2014538" y="1376363"/>
          <p14:tracePt t="9076" x="2097088" y="1368425"/>
          <p14:tracePt t="9077" x="2106613" y="1368425"/>
          <p14:tracePt t="9092" x="2139950" y="1368425"/>
          <p14:tracePt t="10057" x="2139950" y="1376363"/>
          <p14:tracePt t="10058" x="2139950" y="1384300"/>
          <p14:tracePt t="10061" x="2132013" y="1401763"/>
          <p14:tracePt t="10077" x="2122488" y="1460500"/>
          <p14:tracePt t="10078" x="2122488" y="1468438"/>
          <p14:tracePt t="10093" x="2097088" y="1544638"/>
          <p14:tracePt t="10094" x="2097088" y="1552575"/>
          <p14:tracePt t="10095" x="2097088" y="1562100"/>
          <p14:tracePt t="10096" x="2097088" y="1570038"/>
          <p14:tracePt t="10098" x="2089150" y="1570038"/>
          <p14:tracePt t="10100" x="2089150" y="1585913"/>
          <p14:tracePt t="10101" x="2089150" y="1595438"/>
          <p14:tracePt t="10110" x="2073275" y="1628775"/>
          <p14:tracePt t="10111" x="2073275" y="1644650"/>
          <p14:tracePt t="10127" x="2030413" y="1712913"/>
          <p14:tracePt t="10128" x="2014538" y="1720850"/>
          <p14:tracePt t="10143" x="1963738" y="1797050"/>
          <p14:tracePt t="10144" x="1955800" y="1804988"/>
          <p14:tracePt t="10146" x="1946275" y="1804988"/>
          <p14:tracePt t="10147" x="1946275" y="1812925"/>
          <p14:tracePt t="10160" x="1879600" y="1855788"/>
          <p14:tracePt t="10161" x="1862138" y="1863725"/>
          <p14:tracePt t="10163" x="1846263" y="1879600"/>
          <p14:tracePt t="10176" x="1754188" y="1922463"/>
          <p14:tracePt t="10193" x="1593850" y="1989138"/>
          <p14:tracePt t="10195" x="1552575" y="2006600"/>
          <p14:tracePt t="10210" x="1443038" y="2047875"/>
          <p14:tracePt t="10212" x="1409700" y="2055813"/>
          <p14:tracePt t="10213" x="1384300" y="2065338"/>
          <p14:tracePt t="10226" x="1284288" y="2098675"/>
          <p14:tracePt t="10228" x="1274763" y="2098675"/>
          <p14:tracePt t="10228" x="1258888" y="2098675"/>
          <p14:tracePt t="10230" x="1250950" y="2106613"/>
          <p14:tracePt t="10232" x="1233488" y="2106613"/>
          <p14:tracePt t="10234" x="1208088" y="2114550"/>
          <p14:tracePt t="10243" x="1157288" y="2132013"/>
          <p14:tracePt t="10244" x="1149350" y="2139950"/>
          <p14:tracePt t="10245" x="1133475" y="2139950"/>
          <p14:tracePt t="10260" x="1090613" y="2139950"/>
          <p14:tracePt t="10276" x="1082675" y="2139950"/>
          <p14:tracePt t="10347" x="1074738" y="2139950"/>
          <p14:tracePt t="10349" x="1065213" y="2139950"/>
          <p14:tracePt t="10360" x="1023938" y="2139950"/>
          <p14:tracePt t="10361" x="990600" y="2132013"/>
          <p14:tracePt t="10376" x="863600" y="2106613"/>
          <p14:tracePt t="10378" x="830263" y="2090738"/>
          <p14:tracePt t="10379" x="822325" y="2090738"/>
          <p14:tracePt t="10381" x="814388" y="2090738"/>
          <p14:tracePt t="10383" x="788988" y="2081213"/>
          <p14:tracePt t="10384" x="771525" y="2081213"/>
          <p14:tracePt t="10385" x="755650" y="2081213"/>
          <p14:tracePt t="10393" x="687388" y="2073275"/>
          <p14:tracePt t="10394" x="663575" y="2073275"/>
          <p14:tracePt t="10396" x="654050" y="2073275"/>
          <p14:tracePt t="10410" x="546100" y="2065338"/>
          <p14:tracePt t="10427" x="495300" y="2065338"/>
          <p14:tracePt t="10444" x="487363" y="2065338"/>
          <p14:tracePt t="10966" x="520700" y="2073275"/>
          <p14:tracePt t="10967" x="528638" y="2073275"/>
          <p14:tracePt t="10968" x="546100" y="2073275"/>
          <p14:tracePt t="10969" x="554038" y="2073275"/>
          <p14:tracePt t="10973" x="587375" y="2090738"/>
          <p14:tracePt t="10977" x="595313" y="2098675"/>
          <p14:tracePt t="10978" x="628650" y="2098675"/>
          <p14:tracePt t="10994" x="771525" y="2132013"/>
          <p14:tracePt t="10995" x="804863" y="2132013"/>
          <p14:tracePt t="10997" x="814388" y="2132013"/>
          <p14:tracePt t="10998" x="839788" y="2132013"/>
          <p14:tracePt t="11010" x="973138" y="2132013"/>
          <p14:tracePt t="11027" x="1200150" y="2132013"/>
          <p14:tracePt t="11028" x="1241425" y="2132013"/>
          <p14:tracePt t="11029" x="1266825" y="2132013"/>
          <p14:tracePt t="11030" x="1284288" y="2132013"/>
          <p14:tracePt t="11033" x="1317625" y="2132013"/>
          <p14:tracePt t="11034" x="1350963" y="2132013"/>
          <p14:tracePt t="11036" x="1384300" y="2132013"/>
          <p14:tracePt t="11037" x="1392238" y="2132013"/>
          <p14:tracePt t="11039" x="1427163" y="2132013"/>
          <p14:tracePt t="11040" x="1443038" y="2132013"/>
          <p14:tracePt t="11041" x="1450975" y="2132013"/>
          <p14:tracePt t="11042" x="1476375" y="2132013"/>
          <p14:tracePt t="11045" x="1519238" y="2132013"/>
          <p14:tracePt t="11046" x="1527175" y="2132013"/>
          <p14:tracePt t="11049" x="1560513" y="2132013"/>
          <p14:tracePt t="11050" x="1568450" y="2132013"/>
          <p14:tracePt t="11051" x="1603375" y="2132013"/>
          <p14:tracePt t="11060" x="1685925" y="2132013"/>
          <p14:tracePt t="11061" x="1728788" y="2132013"/>
          <p14:tracePt t="11062" x="1736725" y="2132013"/>
          <p14:tracePt t="11063" x="1744663" y="2132013"/>
          <p14:tracePt t="11066" x="1779588" y="2132013"/>
          <p14:tracePt t="11068" x="1803400" y="2132013"/>
          <p14:tracePt t="11069" x="1812925" y="2132013"/>
          <p14:tracePt t="11070" x="1820863" y="2132013"/>
          <p14:tracePt t="11071" x="1828800" y="2124075"/>
          <p14:tracePt t="11072" x="1846263" y="2124075"/>
          <p14:tracePt t="11073" x="1854200" y="2124075"/>
          <p14:tracePt t="11074" x="1862138" y="2124075"/>
          <p14:tracePt t="11075" x="1871663" y="2124075"/>
          <p14:tracePt t="11076" x="1887538" y="2124075"/>
          <p14:tracePt t="11078" x="1905000" y="2124075"/>
          <p14:tracePt t="11079" x="1912938" y="2124075"/>
          <p14:tracePt t="11080" x="1930400" y="2124075"/>
          <p14:tracePt t="11082" x="1938338" y="2124075"/>
          <p14:tracePt t="11083" x="1946275" y="2124075"/>
          <p14:tracePt t="11084" x="1955800" y="2124075"/>
          <p14:tracePt t="11085" x="1971675" y="2124075"/>
          <p14:tracePt t="11089" x="1997075" y="2114550"/>
          <p14:tracePt t="11090" x="2014538" y="2114550"/>
          <p14:tracePt t="11094" x="2022475" y="2114550"/>
          <p14:tracePt t="11095" x="2038350" y="2114550"/>
          <p14:tracePt t="11096" x="2055813" y="2114550"/>
          <p14:tracePt t="11097" x="2063750" y="2114550"/>
          <p14:tracePt t="11111" x="2139950" y="2114550"/>
          <p14:tracePt t="11112" x="2147888" y="2114550"/>
          <p14:tracePt t="11127" x="2206625" y="2106613"/>
          <p14:tracePt t="11144" x="2232025" y="2106613"/>
          <p14:tracePt t="11161" x="2239963" y="2106613"/>
          <p14:tracePt t="11187" x="2249488" y="2106613"/>
          <p14:tracePt t="11195" x="2265363" y="2106613"/>
          <p14:tracePt t="11211" x="2273300" y="2106613"/>
          <p14:tracePt t="11228" x="2282825" y="2106613"/>
          <p14:tracePt t="11302" x="2290763" y="2106613"/>
          <p14:tracePt t="11305" x="2308225" y="2106613"/>
          <p14:tracePt t="11311" x="2316163" y="2106613"/>
          <p14:tracePt t="11328" x="2416175" y="2114550"/>
          <p14:tracePt t="11329" x="2441575" y="2132013"/>
          <p14:tracePt t="11330" x="2449513" y="2132013"/>
          <p14:tracePt t="11344" x="2517775" y="2132013"/>
          <p14:tracePt t="11345" x="2533650" y="2132013"/>
          <p14:tracePt t="11346" x="2543175" y="2132013"/>
          <p14:tracePt t="11361" x="2625725" y="2132013"/>
          <p14:tracePt t="11362" x="2651125" y="2132013"/>
          <p14:tracePt t="11378" x="2709863" y="2132013"/>
          <p14:tracePt t="11394" x="2768600" y="2132013"/>
          <p14:tracePt t="11395" x="2778125" y="2132013"/>
          <p14:tracePt t="11411" x="2811463" y="2132013"/>
          <p14:tracePt t="11427" x="2852738" y="2124075"/>
          <p14:tracePt t="11444" x="2878138" y="2124075"/>
          <p14:tracePt t="11461" x="2895600" y="2124075"/>
          <p14:tracePt t="11478" x="2903538" y="2124075"/>
          <p14:tracePt t="11494" x="2911475" y="2124075"/>
          <p14:tracePt t="11536" x="2919413" y="2124075"/>
          <p14:tracePt t="11540" x="2936875" y="2124075"/>
          <p14:tracePt t="11544" x="2944813" y="2124075"/>
          <p14:tracePt t="11561" x="2995613" y="2132013"/>
          <p14:tracePt t="11563" x="3021013" y="2132013"/>
          <p14:tracePt t="11578" x="3046413" y="2132013"/>
          <p14:tracePt t="11594" x="3079750" y="2132013"/>
          <p14:tracePt t="11611" x="3130550" y="2139950"/>
          <p14:tracePt t="11612" x="3154363" y="2139950"/>
          <p14:tracePt t="11627" x="3197225" y="2139950"/>
          <p14:tracePt t="11628" x="3213100" y="2149475"/>
          <p14:tracePt t="11629" x="3230563" y="2149475"/>
          <p14:tracePt t="11644" x="3248025" y="2149475"/>
          <p14:tracePt t="11645" x="3271838" y="2149475"/>
          <p14:tracePt t="11660" x="3297238" y="2149475"/>
          <p14:tracePt t="11678" x="3322638" y="2149475"/>
          <p14:tracePt t="11864" x="3330575" y="2149475"/>
          <p14:tracePt t="12061" x="3330575" y="2157413"/>
          <p14:tracePt t="12072" x="3314700" y="2173288"/>
          <p14:tracePt t="12081" x="3314700" y="2182813"/>
          <p14:tracePt t="12082" x="3306763" y="2182813"/>
          <p14:tracePt t="12095" x="3271838" y="2216150"/>
          <p14:tracePt t="12111" x="3222625" y="2241550"/>
          <p14:tracePt t="12112" x="3205163" y="2241550"/>
          <p14:tracePt t="12113" x="3189288" y="2257425"/>
          <p14:tracePt t="12128" x="3095625" y="2282825"/>
          <p14:tracePt t="12130" x="3079750" y="2282825"/>
          <p14:tracePt t="12131" x="3054350" y="2300288"/>
          <p14:tracePt t="12133" x="3046413" y="2300288"/>
          <p14:tracePt t="12135" x="3021013" y="2308225"/>
          <p14:tracePt t="12137" x="3013075" y="2308225"/>
          <p14:tracePt t="12138" x="2995613" y="2316163"/>
          <p14:tracePt t="12145" x="2928938" y="2325688"/>
          <p14:tracePt t="12146" x="2895600" y="2341563"/>
          <p14:tracePt t="12148" x="2878138" y="2351088"/>
          <p14:tracePt t="12149" x="2870200" y="2351088"/>
          <p14:tracePt t="12152" x="2844800" y="2359025"/>
          <p14:tracePt t="12154" x="2827338" y="2359025"/>
          <p14:tracePt t="12155" x="2801938" y="2366963"/>
          <p14:tracePt t="12156" x="2794000" y="2366963"/>
          <p14:tracePt t="12157" x="2786063" y="2366963"/>
          <p14:tracePt t="12158" x="2768600" y="2366963"/>
          <p14:tracePt t="12160" x="2760663" y="2366963"/>
          <p14:tracePt t="12161" x="2743200" y="2384425"/>
          <p14:tracePt t="12167" x="2676525" y="2392363"/>
          <p14:tracePt t="12168" x="2660650" y="2400300"/>
          <p14:tracePt t="12169" x="2635250" y="2409825"/>
          <p14:tracePt t="12178" x="2559050" y="2425700"/>
          <p14:tracePt t="12179" x="2517775" y="2433638"/>
          <p14:tracePt t="12195" x="2349500" y="2509838"/>
          <p14:tracePt t="12196" x="2324100" y="2517775"/>
          <p14:tracePt t="12197" x="2308225" y="2527300"/>
          <p14:tracePt t="12199" x="2298700" y="2527300"/>
          <p14:tracePt t="12200" x="2282825" y="2535238"/>
          <p14:tracePt t="12211" x="2173288" y="2576513"/>
          <p14:tracePt t="12228" x="2030413" y="2644775"/>
          <p14:tracePt t="12229" x="1989138" y="2644775"/>
          <p14:tracePt t="12245" x="1862138" y="2660650"/>
          <p14:tracePt t="12246" x="1838325" y="2678113"/>
          <p14:tracePt t="12247" x="1828800" y="2678113"/>
          <p14:tracePt t="12250" x="1803400" y="2678113"/>
          <p14:tracePt t="12252" x="1779588" y="2678113"/>
          <p14:tracePt t="12253" x="1762125" y="2686050"/>
          <p14:tracePt t="12254" x="1754188" y="2686050"/>
          <p14:tracePt t="12255" x="1744663" y="2686050"/>
          <p14:tracePt t="12261" x="1703388" y="2686050"/>
          <p14:tracePt t="12262" x="1670050" y="2686050"/>
          <p14:tracePt t="12263" x="1662113" y="2686050"/>
          <p14:tracePt t="12264" x="1652588" y="2686050"/>
          <p14:tracePt t="12266" x="1627188" y="2686050"/>
          <p14:tracePt t="12278" x="1509713" y="2693988"/>
          <p14:tracePt t="12279" x="1468438" y="2693988"/>
          <p14:tracePt t="12280" x="1460500" y="2693988"/>
          <p14:tracePt t="12282" x="1450975" y="2693988"/>
          <p14:tracePt t="12284" x="1427163" y="2693988"/>
          <p14:tracePt t="12286" x="1376363" y="2703513"/>
          <p14:tracePt t="12295" x="1292225" y="2703513"/>
          <p14:tracePt t="12311" x="1090613" y="2727325"/>
          <p14:tracePt t="12312" x="1049338" y="2727325"/>
          <p14:tracePt t="12313" x="1039813" y="2727325"/>
          <p14:tracePt t="12315" x="1031875" y="2727325"/>
          <p14:tracePt t="12317" x="998538" y="2727325"/>
          <p14:tracePt t="12318" x="990600" y="2727325"/>
          <p14:tracePt t="12319" x="981075" y="2727325"/>
          <p14:tracePt t="12320" x="965200" y="2727325"/>
          <p14:tracePt t="12321" x="957263" y="2727325"/>
          <p14:tracePt t="12322" x="947738" y="2727325"/>
          <p14:tracePt t="12328" x="914400" y="2727325"/>
          <p14:tracePt t="12329" x="898525" y="2727325"/>
          <p14:tracePt t="12331" x="873125" y="2727325"/>
          <p14:tracePt t="12345" x="822325" y="2727325"/>
          <p14:tracePt t="12346" x="814388" y="2727325"/>
          <p14:tracePt t="12362" x="788988" y="2727325"/>
          <p14:tracePt t="12378" x="781050" y="2727325"/>
          <p14:tracePt t="12410" x="781050" y="2736850"/>
          <p14:tracePt t="12413" x="771525" y="2736850"/>
          <p14:tracePt t="12428" x="755650" y="2744788"/>
          <p14:tracePt t="12429" x="746125" y="2762250"/>
          <p14:tracePt t="12445" x="730250" y="2770188"/>
          <p14:tracePt t="12446" x="712788" y="2778125"/>
          <p14:tracePt t="12462" x="687388" y="2786063"/>
          <p14:tracePt t="12464" x="671513" y="2786063"/>
          <p14:tracePt t="12479" x="646113" y="2811463"/>
          <p14:tracePt t="12480" x="620713" y="2811463"/>
          <p14:tracePt t="12495" x="604838" y="2828925"/>
          <p14:tracePt t="12512" x="587375" y="2828925"/>
          <p14:tracePt t="12826" x="595313" y="2846388"/>
          <p14:tracePt t="12832" x="612775" y="2846388"/>
          <p14:tracePt t="12836" x="679450" y="2854325"/>
          <p14:tracePt t="12839" x="722313" y="2862263"/>
          <p14:tracePt t="12841" x="738188" y="2862263"/>
          <p14:tracePt t="12843" x="755650" y="2862263"/>
          <p14:tracePt t="12849" x="804863" y="2870200"/>
          <p14:tracePt t="12850" x="822325" y="2887663"/>
          <p14:tracePt t="12862" x="931863" y="2887663"/>
          <p14:tracePt t="12878" x="1090613" y="2895600"/>
          <p14:tracePt t="12879" x="1116013" y="2895600"/>
          <p14:tracePt t="12880" x="1133475" y="2905125"/>
          <p14:tracePt t="12882" x="1149350" y="2905125"/>
          <p14:tracePt t="12884" x="1174750" y="2905125"/>
          <p14:tracePt t="12885" x="1200150" y="2913063"/>
          <p14:tracePt t="12887" x="1225550" y="2913063"/>
          <p14:tracePt t="12888" x="1241425" y="2913063"/>
          <p14:tracePt t="12896" x="1343025" y="2928938"/>
          <p14:tracePt t="12897" x="1384300" y="2938463"/>
          <p14:tracePt t="12899" x="1409700" y="2938463"/>
          <p14:tracePt t="12900" x="1435100" y="2938463"/>
          <p14:tracePt t="12904" x="1493838" y="2946400"/>
          <p14:tracePt t="12906" x="1535113" y="2946400"/>
          <p14:tracePt t="12912" x="1593850" y="2946400"/>
          <p14:tracePt t="12913" x="1644650" y="2946400"/>
          <p14:tracePt t="12914" x="1662113" y="2946400"/>
          <p14:tracePt t="12916" x="1695450" y="2946400"/>
          <p14:tracePt t="12919" x="1728788" y="2946400"/>
          <p14:tracePt t="12920" x="1762125" y="2946400"/>
          <p14:tracePt t="12921" x="1770063" y="2946400"/>
          <p14:tracePt t="12922" x="1779588" y="2946400"/>
          <p14:tracePt t="12929" x="1846263" y="2946400"/>
          <p14:tracePt t="12945" x="2063750" y="2946400"/>
          <p14:tracePt t="12946" x="2097088" y="2946400"/>
          <p14:tracePt t="12947" x="2106613" y="2946400"/>
          <p14:tracePt t="12949" x="2114550" y="2946400"/>
          <p14:tracePt t="12951" x="2139950" y="2946400"/>
          <p14:tracePt t="12952" x="2155825" y="2946400"/>
          <p14:tracePt t="12953" x="2165350" y="2946400"/>
          <p14:tracePt t="12954" x="2190750" y="2946400"/>
          <p14:tracePt t="12962" x="2232025" y="2946400"/>
          <p14:tracePt t="12963" x="2265363" y="2946400"/>
          <p14:tracePt t="12964" x="2273300" y="2946400"/>
          <p14:tracePt t="12979" x="2357438" y="2946400"/>
          <p14:tracePt t="12981" x="2374900" y="2946400"/>
          <p14:tracePt t="12995" x="2433638" y="2946400"/>
          <p14:tracePt t="12996" x="2449513" y="2946400"/>
          <p14:tracePt t="13013" x="2484438" y="2921000"/>
          <p14:tracePt t="13029" x="2492375" y="2913063"/>
          <p14:tracePt t="13046" x="2517775" y="2887663"/>
          <p14:tracePt t="13047" x="2525713" y="2879725"/>
          <p14:tracePt t="13062" x="2533650" y="2870200"/>
          <p14:tracePt t="13079" x="2559050" y="2862263"/>
          <p14:tracePt t="13080" x="2566988" y="2862263"/>
          <p14:tracePt t="13095" x="2576513" y="2846388"/>
          <p14:tracePt t="13096" x="2584450" y="2846388"/>
          <p14:tracePt t="13112" x="2601913" y="2836863"/>
          <p14:tracePt t="13129" x="2617788" y="2828925"/>
          <p14:tracePt t="13146" x="2643188" y="2828925"/>
          <p14:tracePt t="13199" x="2651125" y="2828925"/>
          <p14:tracePt t="13201" x="2660650" y="2828925"/>
          <p14:tracePt t="13212" x="2701925" y="2828925"/>
          <p14:tracePt t="13213" x="2709863" y="2828925"/>
          <p14:tracePt t="13230" x="2811463" y="2846388"/>
          <p14:tracePt t="13231" x="2827338" y="2846388"/>
          <p14:tracePt t="13245" x="2911475" y="2846388"/>
          <p14:tracePt t="13247" x="2919413" y="2846388"/>
          <p14:tracePt t="13248" x="2936875" y="2846388"/>
          <p14:tracePt t="13262" x="3021013" y="2854325"/>
          <p14:tracePt t="13263" x="3036888" y="2854325"/>
          <p14:tracePt t="13279" x="3113088" y="2854325"/>
          <p14:tracePt t="13280" x="3121025" y="2854325"/>
          <p14:tracePt t="13296" x="3146425" y="2854325"/>
          <p14:tracePt t="13446" x="3154363" y="2862263"/>
          <p14:tracePt t="13449" x="3163888" y="2862263"/>
          <p14:tracePt t="13462" x="3171825" y="2870200"/>
          <p14:tracePt t="13505" x="3189288" y="2870200"/>
          <p14:tracePt t="13912" x="3189288" y="2887663"/>
          <p14:tracePt t="13919" x="3179763" y="2887663"/>
          <p14:tracePt t="13936" x="3179763" y="2895600"/>
          <p14:tracePt t="13947" x="3179763" y="2905125"/>
          <p14:tracePt t="13963" x="3171825" y="2913063"/>
          <p14:tracePt t="13980" x="3163888" y="2928938"/>
          <p14:tracePt t="13997" x="3163888" y="2938463"/>
          <p14:tracePt t="14016" x="3146425" y="2938463"/>
          <p14:tracePt t="14030" x="3130550" y="2946400"/>
          <p14:tracePt t="14031" x="3121025" y="2954338"/>
          <p14:tracePt t="14032" x="3105150" y="2954338"/>
          <p14:tracePt t="14046" x="3036888" y="2987675"/>
          <p14:tracePt t="14047" x="3013075" y="2997200"/>
          <p14:tracePt t="14048" x="3003550" y="2997200"/>
          <p14:tracePt t="14063" x="2895600" y="3055938"/>
          <p14:tracePt t="14064" x="2852738" y="3071813"/>
          <p14:tracePt t="14065" x="2844800" y="3071813"/>
          <p14:tracePt t="14066" x="2836863" y="3081338"/>
          <p14:tracePt t="14068" x="2811463" y="3097213"/>
          <p14:tracePt t="14071" x="2794000" y="3105150"/>
          <p14:tracePt t="14072" x="2768600" y="3114675"/>
          <p14:tracePt t="14073" x="2760663" y="3114675"/>
          <p14:tracePt t="14080" x="2709863" y="3148013"/>
          <p14:tracePt t="14081" x="2668588" y="3155950"/>
          <p14:tracePt t="14097" x="2500313" y="3240088"/>
          <p14:tracePt t="14098" x="2459038" y="3273425"/>
          <p14:tracePt t="14099" x="2433638" y="3273425"/>
          <p14:tracePt t="14101" x="2425700" y="3281363"/>
          <p14:tracePt t="14104" x="2374900" y="3306763"/>
          <p14:tracePt t="14105" x="2341563" y="3324225"/>
          <p14:tracePt t="14106" x="2332038" y="3324225"/>
          <p14:tracePt t="14113" x="2257425" y="3365500"/>
          <p14:tracePt t="14114" x="2214563" y="3390900"/>
          <p14:tracePt t="14115" x="2198688" y="3398838"/>
          <p14:tracePt t="14117" x="2181225" y="3408363"/>
          <p14:tracePt t="14120" x="2132013" y="3433763"/>
          <p14:tracePt t="14121" x="2097088" y="3449638"/>
          <p14:tracePt t="14122" x="2089150" y="3459163"/>
          <p14:tracePt t="14130" x="1997075" y="3492500"/>
          <p14:tracePt t="14131" x="1955800" y="3517900"/>
          <p14:tracePt t="14132" x="1946275" y="3517900"/>
          <p14:tracePt t="14134" x="1920875" y="3525838"/>
          <p14:tracePt t="14136" x="1887538" y="3525838"/>
          <p14:tracePt t="14138" x="1862138" y="3525838"/>
          <p14:tracePt t="14139" x="1846263" y="3533775"/>
          <p14:tracePt t="14141" x="1838325" y="3533775"/>
          <p14:tracePt t="14141" x="1828800" y="3533775"/>
          <p14:tracePt t="14142" x="1803400" y="3541713"/>
          <p14:tracePt t="14143" x="1795463" y="3541713"/>
          <p14:tracePt t="14144" x="1787525" y="3541713"/>
          <p14:tracePt t="14145" x="1779588" y="3559175"/>
          <p14:tracePt t="14153" x="1677988" y="3567113"/>
          <p14:tracePt t="14155" x="1662113" y="3567113"/>
          <p14:tracePt t="14156" x="1652588" y="3567113"/>
          <p14:tracePt t="14163" x="1593850" y="3576638"/>
          <p14:tracePt t="14180" x="1409700" y="3576638"/>
          <p14:tracePt t="14181" x="1368425" y="3576638"/>
          <p14:tracePt t="14182" x="1358900" y="3576638"/>
          <p14:tracePt t="14185" x="1333500" y="3576638"/>
          <p14:tracePt t="14188" x="1292225" y="3576638"/>
          <p14:tracePt t="14189" x="1274763" y="3576638"/>
          <p14:tracePt t="14190" x="1258888" y="3576638"/>
          <p14:tracePt t="14192" x="1233488" y="3559175"/>
          <p14:tracePt t="14193" x="1216025" y="3559175"/>
          <p14:tracePt t="14197" x="1192213" y="3559175"/>
          <p14:tracePt t="14198" x="1157288" y="3551238"/>
          <p14:tracePt t="14199" x="1133475" y="3551238"/>
          <p14:tracePt t="14201" x="1123950" y="3551238"/>
          <p14:tracePt t="14203" x="1082675" y="3551238"/>
          <p14:tracePt t="14204" x="1074738" y="3551238"/>
          <p14:tracePt t="14206" x="1065213" y="3551238"/>
          <p14:tracePt t="14207" x="1031875" y="3541713"/>
          <p14:tracePt t="14208" x="1023938" y="3541713"/>
          <p14:tracePt t="14209" x="1006475" y="3541713"/>
          <p14:tracePt t="14213" x="990600" y="3541713"/>
          <p14:tracePt t="14214" x="957263" y="3541713"/>
          <p14:tracePt t="14216" x="939800" y="3541713"/>
          <p14:tracePt t="14217" x="906463" y="3541713"/>
          <p14:tracePt t="14220" x="881063" y="3541713"/>
          <p14:tracePt t="14221" x="863600" y="3541713"/>
          <p14:tracePt t="14222" x="855663" y="3541713"/>
          <p14:tracePt t="14223" x="839788" y="3541713"/>
          <p14:tracePt t="14224" x="830263" y="3541713"/>
          <p14:tracePt t="14225" x="822325" y="3541713"/>
          <p14:tracePt t="14229" x="788988" y="3541713"/>
          <p14:tracePt t="14231" x="771525" y="3541713"/>
          <p14:tracePt t="14232" x="755650" y="3541713"/>
          <p14:tracePt t="14233" x="746125" y="3541713"/>
          <p14:tracePt t="14246" x="654050" y="3541713"/>
          <p14:tracePt t="14247" x="646113" y="3541713"/>
          <p14:tracePt t="14263" x="579438" y="3541713"/>
          <p14:tracePt t="14280" x="569913" y="3541713"/>
          <p14:tracePt t="14317" x="561975" y="3541713"/>
          <p14:tracePt t="14331" x="546100" y="3559175"/>
          <p14:tracePt t="14337" x="536575" y="3559175"/>
          <p14:tracePt t="14347" x="520700" y="3567113"/>
          <p14:tracePt t="14348" x="495300" y="3576638"/>
          <p14:tracePt t="14363" x="436563" y="3584575"/>
          <p14:tracePt t="14364" x="411163" y="3584575"/>
          <p14:tracePt t="14366" x="403225" y="3584575"/>
          <p14:tracePt t="14380" x="327025" y="3600450"/>
          <p14:tracePt t="14381" x="319088" y="3600450"/>
          <p14:tracePt t="14397" x="242888" y="3600450"/>
          <p14:tracePt t="14398" x="227013" y="3600450"/>
          <p14:tracePt t="14413" x="193675" y="3600450"/>
          <p14:tracePt t="14695" x="193675" y="3609975"/>
          <p14:tracePt t="14705" x="209550" y="3617913"/>
          <p14:tracePt t="14713" x="217488" y="3625850"/>
          <p14:tracePt t="14715" x="227013" y="3643313"/>
          <p14:tracePt t="14716" x="234950" y="3651250"/>
          <p14:tracePt t="14730" x="268288" y="3668713"/>
          <p14:tracePt t="14731" x="276225" y="3684588"/>
          <p14:tracePt t="14747" x="385763" y="3709988"/>
          <p14:tracePt t="14748" x="419100" y="3709988"/>
          <p14:tracePt t="14749" x="428625" y="3709988"/>
          <p14:tracePt t="14751" x="428625" y="3727450"/>
          <p14:tracePt t="14753" x="444500" y="3727450"/>
          <p14:tracePt t="14764" x="487363" y="3735388"/>
          <p14:tracePt t="14765" x="511175" y="3735388"/>
          <p14:tracePt t="14766" x="520700" y="3735388"/>
          <p14:tracePt t="14780" x="569913" y="3743325"/>
          <p14:tracePt t="14893" x="587375" y="3743325"/>
          <p14:tracePt t="14915" x="595313" y="3743325"/>
          <p14:tracePt t="14920" x="604838" y="3743325"/>
          <p14:tracePt t="14930" x="638175" y="3752850"/>
          <p14:tracePt t="14931" x="654050" y="3752850"/>
          <p14:tracePt t="14932" x="671513" y="3752850"/>
          <p14:tracePt t="14933" x="679450" y="3752850"/>
          <p14:tracePt t="14947" x="804863" y="3743325"/>
          <p14:tracePt t="14948" x="847725" y="3743325"/>
          <p14:tracePt t="14964" x="1031875" y="3709988"/>
          <p14:tracePt t="14965" x="1074738" y="3702050"/>
          <p14:tracePt t="14966" x="1098550" y="3702050"/>
          <p14:tracePt t="14968" x="1108075" y="3702050"/>
          <p14:tracePt t="14970" x="1149350" y="3684588"/>
          <p14:tracePt t="14971" x="1157288" y="3676650"/>
          <p14:tracePt t="14972" x="1182688" y="3676650"/>
          <p14:tracePt t="14973" x="1192213" y="3676650"/>
          <p14:tracePt t="14974" x="1200150" y="3676650"/>
          <p14:tracePt t="14976" x="1225550" y="3676650"/>
          <p14:tracePt t="14976" x="1233488" y="3676650"/>
          <p14:tracePt t="14977" x="1258888" y="3676650"/>
          <p14:tracePt t="14978" x="1266825" y="3668713"/>
          <p14:tracePt t="14983" x="1325563" y="3668713"/>
          <p14:tracePt t="14985" x="1358900" y="3659188"/>
          <p14:tracePt t="14987" x="1409700" y="3643313"/>
          <p14:tracePt t="14989" x="1443038" y="3643313"/>
          <p14:tracePt t="14990" x="1450975" y="3635375"/>
          <p14:tracePt t="14992" x="1485900" y="3635375"/>
          <p14:tracePt t="14993" x="1509713" y="3635375"/>
          <p14:tracePt t="14998" x="1593850" y="3625850"/>
          <p14:tracePt t="14999" x="1611313" y="3617913"/>
          <p14:tracePt t="15001" x="1636713" y="3617913"/>
          <p14:tracePt t="15002" x="1662113" y="3617913"/>
          <p14:tracePt t="15004" x="1677988" y="3617913"/>
          <p14:tracePt t="15005" x="1720850" y="3600450"/>
          <p14:tracePt t="15007" x="1762125" y="3600450"/>
          <p14:tracePt t="15008" x="1779588" y="3600450"/>
          <p14:tracePt t="15014" x="1854200" y="3600450"/>
          <p14:tracePt t="15015" x="1905000" y="3600450"/>
          <p14:tracePt t="15017" x="1946275" y="3592513"/>
          <p14:tracePt t="15030" x="2122488" y="3592513"/>
          <p14:tracePt t="15047" x="2316163" y="3584575"/>
          <p14:tracePt t="15048" x="2349500" y="3584575"/>
          <p14:tracePt t="15049" x="2357438" y="3584575"/>
          <p14:tracePt t="15064" x="2433638" y="3584575"/>
          <p14:tracePt t="15065" x="2449513" y="3584575"/>
          <p14:tracePt t="15081" x="2525713" y="3576638"/>
          <p14:tracePt t="15082" x="2533650" y="3576638"/>
          <p14:tracePt t="15097" x="2543175" y="3576638"/>
          <p14:tracePt t="15225" x="2559050" y="3576638"/>
          <p14:tracePt t="15232" x="2601913" y="3576638"/>
          <p14:tracePt t="15236" x="2643188" y="3576638"/>
          <p14:tracePt t="15239" x="2660650" y="3576638"/>
          <p14:tracePt t="15241" x="2684463" y="3576638"/>
          <p14:tracePt t="15245" x="2709863" y="3584575"/>
          <p14:tracePt t="15249" x="2743200" y="3600450"/>
          <p14:tracePt t="15250" x="2768600" y="3600450"/>
          <p14:tracePt t="15264" x="2860675" y="3609975"/>
          <p14:tracePt t="15265" x="2878138" y="3617913"/>
          <p14:tracePt t="15280" x="3003550" y="3625850"/>
          <p14:tracePt t="15281" x="3036888" y="3625850"/>
          <p14:tracePt t="15282" x="3046413" y="3643313"/>
          <p14:tracePt t="15283" x="3062288" y="3643313"/>
          <p14:tracePt t="15285" x="3071813" y="3643313"/>
          <p14:tracePt t="15287" x="3105150" y="3643313"/>
          <p14:tracePt t="15288" x="3113088" y="3643313"/>
          <p14:tracePt t="15290" x="3130550" y="3643313"/>
          <p14:tracePt t="15291" x="3146425" y="3643313"/>
          <p14:tracePt t="15293" x="3163888" y="3651250"/>
          <p14:tracePt t="15294" x="3171825" y="3651250"/>
          <p14:tracePt t="15295" x="3189288" y="3651250"/>
          <p14:tracePt t="15296" x="3197225" y="3651250"/>
          <p14:tracePt t="15301" x="3238500" y="3651250"/>
          <p14:tracePt t="15302" x="3271838" y="3659188"/>
          <p14:tracePt t="15304" x="3281363" y="3659188"/>
          <p14:tracePt t="15306" x="3314700" y="3659188"/>
          <p14:tracePt t="15314" x="3365500" y="3659188"/>
          <p14:tracePt t="15315" x="3381375" y="3659188"/>
          <p14:tracePt t="15316" x="3398838" y="3659188"/>
          <p14:tracePt t="15318" x="3406775" y="3659188"/>
          <p14:tracePt t="15331" x="3465513" y="3659188"/>
          <p14:tracePt t="15332" x="3490913" y="3659188"/>
          <p14:tracePt t="15347" x="3541713" y="3659188"/>
          <p14:tracePt t="15364" x="3565525" y="3659188"/>
          <p14:tracePt t="15721" x="3565525" y="3668713"/>
          <p14:tracePt t="15808" x="3557588" y="3668713"/>
          <p14:tracePt t="15817" x="3557588" y="3684588"/>
          <p14:tracePt t="15825" x="3549650" y="3684588"/>
          <p14:tracePt t="15832" x="3549650" y="3694113"/>
          <p14:tracePt t="15848" x="3541713" y="3702050"/>
          <p14:tracePt t="15865" x="3516313" y="3709988"/>
          <p14:tracePt t="15881" x="3506788" y="3727450"/>
          <p14:tracePt t="15898" x="3498850" y="3735388"/>
          <p14:tracePt t="15915" x="3482975" y="3743325"/>
          <p14:tracePt t="15932" x="3465513" y="3794125"/>
          <p14:tracePt t="15948" x="3432175" y="3827463"/>
          <p14:tracePt t="15949" x="3424238" y="3827463"/>
          <p14:tracePt t="15950" x="3424238" y="3835400"/>
          <p14:tracePt t="15951" x="3414713" y="3835400"/>
          <p14:tracePt t="15965" x="3373438" y="3860800"/>
          <p14:tracePt t="15965" x="3355975" y="3860800"/>
          <p14:tracePt t="15981" x="3297238" y="3870325"/>
          <p14:tracePt t="15982" x="3263900" y="3878263"/>
          <p14:tracePt t="15983" x="3255963" y="3878263"/>
          <p14:tracePt t="15997" x="3130550" y="3903663"/>
          <p14:tracePt t="15998" x="3095625" y="3903663"/>
          <p14:tracePt t="16014" x="2911475" y="3911600"/>
          <p14:tracePt t="16031" x="2592388" y="3937000"/>
          <p14:tracePt t="16032" x="2533650" y="3944938"/>
          <p14:tracePt t="16034" x="2517775" y="3944938"/>
          <p14:tracePt t="16035" x="2474913" y="3944938"/>
          <p14:tracePt t="16038" x="2433638" y="3952875"/>
          <p14:tracePt t="16039" x="2390775" y="3952875"/>
          <p14:tracePt t="16040" x="2374900" y="3952875"/>
          <p14:tracePt t="16041" x="2349500" y="3952875"/>
          <p14:tracePt t="16042" x="2332038" y="3952875"/>
          <p14:tracePt t="16043" x="2308225" y="3962400"/>
          <p14:tracePt t="16048" x="2249488" y="3962400"/>
          <p14:tracePt t="16049" x="2198688" y="3978275"/>
          <p14:tracePt t="16050" x="2173288" y="3978275"/>
          <p14:tracePt t="16053" x="2132013" y="3978275"/>
          <p14:tracePt t="16055" x="2081213" y="3987800"/>
          <p14:tracePt t="16057" x="2038350" y="3987800"/>
          <p14:tracePt t="16058" x="2030413" y="3995738"/>
          <p14:tracePt t="16059" x="2005013" y="3995738"/>
          <p14:tracePt t="16060" x="1989138" y="3995738"/>
          <p14:tracePt t="16062" x="1955800" y="4003675"/>
          <p14:tracePt t="16063" x="1930400" y="4003675"/>
          <p14:tracePt t="16067" x="1871663" y="4021138"/>
          <p14:tracePt t="16081" x="1662113" y="4062413"/>
          <p14:tracePt t="16083" x="1627188" y="4071938"/>
          <p14:tracePt t="16084" x="1611313" y="4071938"/>
          <p14:tracePt t="16085" x="1593850" y="4071938"/>
          <p14:tracePt t="16088" x="1568450" y="4079875"/>
          <p14:tracePt t="16089" x="1544638" y="4079875"/>
          <p14:tracePt t="16090" x="1535113" y="4079875"/>
          <p14:tracePt t="16092" x="1501775" y="4087813"/>
          <p14:tracePt t="16098" x="1468438" y="4105275"/>
          <p14:tracePt t="16099" x="1443038" y="4105275"/>
          <p14:tracePt t="16100" x="1427163" y="4105275"/>
          <p14:tracePt t="16101" x="1409700" y="4105275"/>
          <p14:tracePt t="16103" x="1409700" y="4113213"/>
          <p14:tracePt t="16105" x="1384300" y="4113213"/>
          <p14:tracePt t="16107" x="1368425" y="4121150"/>
          <p14:tracePt t="16115" x="1333500" y="4130675"/>
          <p14:tracePt t="16117" x="1317625" y="4130675"/>
          <p14:tracePt t="16118" x="1300163" y="4130675"/>
          <p14:tracePt t="16132" x="1274763" y="4154488"/>
          <p14:tracePt t="16133" x="1258888" y="4154488"/>
          <p14:tracePt t="16148" x="1241425" y="4164013"/>
          <p14:tracePt t="16165" x="1233488" y="4171950"/>
          <p14:tracePt t="16182" x="1200150" y="4197350"/>
          <p14:tracePt t="16198" x="1157288" y="4197350"/>
          <p14:tracePt t="16199" x="1133475" y="4197350"/>
          <p14:tracePt t="16215" x="1082675" y="4205288"/>
          <p14:tracePt t="16217" x="1065213" y="4205288"/>
          <p14:tracePt t="16232" x="1006475" y="4205288"/>
          <p14:tracePt t="16248" x="939800" y="4205288"/>
          <p14:tracePt t="16249" x="922338" y="4205288"/>
          <p14:tracePt t="16265" x="873125" y="4205288"/>
          <p14:tracePt t="16282" x="863600" y="4205288"/>
          <p14:tracePt t="16307" x="855663" y="4205288"/>
          <p14:tracePt t="16338" x="855663" y="4213225"/>
          <p14:tracePt t="16344" x="839788" y="4213225"/>
          <p14:tracePt t="16351" x="839788" y="4230688"/>
          <p14:tracePt t="16365" x="830263" y="4230688"/>
          <p14:tracePt t="16396" x="830263" y="4238625"/>
          <p14:tracePt t="16669" x="839788" y="4238625"/>
          <p14:tracePt t="16671" x="855663" y="4238625"/>
          <p14:tracePt t="16674" x="863600" y="4238625"/>
          <p14:tracePt t="16675" x="881063" y="4238625"/>
          <p14:tracePt t="16681" x="906463" y="4238625"/>
          <p14:tracePt t="16682" x="922338" y="4238625"/>
          <p14:tracePt t="16683" x="931863" y="4238625"/>
          <p14:tracePt t="16698" x="1049338" y="4248150"/>
          <p14:tracePt t="16699" x="1074738" y="4248150"/>
          <p14:tracePt t="16700" x="1090613" y="4248150"/>
          <p14:tracePt t="16702" x="1098550" y="4248150"/>
          <p14:tracePt t="16705" x="1133475" y="4256088"/>
          <p14:tracePt t="16706" x="1149350" y="4256088"/>
          <p14:tracePt t="16716" x="1225550" y="4271963"/>
          <p14:tracePt t="16717" x="1274763" y="4271963"/>
          <p14:tracePt t="16718" x="1284288" y="4271963"/>
          <p14:tracePt t="16720" x="1300163" y="4271963"/>
          <p14:tracePt t="16722" x="1325563" y="4281488"/>
          <p14:tracePt t="16723" x="1350963" y="4281488"/>
          <p14:tracePt t="16725" x="1368425" y="4281488"/>
          <p14:tracePt t="16726" x="1392238" y="4281488"/>
          <p14:tracePt t="16727" x="1401763" y="4281488"/>
          <p14:tracePt t="16728" x="1409700" y="4281488"/>
          <p14:tracePt t="16729" x="1427163" y="4281488"/>
          <p14:tracePt t="16730" x="1443038" y="4281488"/>
          <p14:tracePt t="16734" x="1493838" y="4289425"/>
          <p14:tracePt t="16736" x="1509713" y="4289425"/>
          <p14:tracePt t="16739" x="1560513" y="4289425"/>
          <p14:tracePt t="16740" x="1577975" y="4289425"/>
          <p14:tracePt t="16741" x="1593850" y="4289425"/>
          <p14:tracePt t="16742" x="1603375" y="4289425"/>
          <p14:tracePt t="16748" x="1677988" y="4297363"/>
          <p14:tracePt t="16750" x="1720850" y="4297363"/>
          <p14:tracePt t="16751" x="1728788" y="4297363"/>
          <p14:tracePt t="16753" x="1736725" y="4297363"/>
          <p14:tracePt t="16755" x="1770063" y="4297363"/>
          <p14:tracePt t="16757" x="1812925" y="4297363"/>
          <p14:tracePt t="16765" x="1871663" y="4297363"/>
          <p14:tracePt t="16766" x="1905000" y="4297363"/>
          <p14:tracePt t="16767" x="1912938" y="4297363"/>
          <p14:tracePt t="16769" x="1930400" y="4297363"/>
          <p14:tracePt t="16770" x="1938338" y="4297363"/>
          <p14:tracePt t="16782" x="1997075" y="4297363"/>
          <p14:tracePt t="16783" x="2030413" y="4297363"/>
          <p14:tracePt t="16799" x="2063750" y="4297363"/>
          <p14:tracePt t="16875" x="2073275" y="4297363"/>
          <p14:tracePt t="16879" x="2073275" y="4289425"/>
          <p14:tracePt t="16880" x="2081213" y="4289425"/>
          <p14:tracePt t="16884" x="2097088" y="4289425"/>
          <p14:tracePt t="16899" x="2139950" y="4264025"/>
          <p14:tracePt t="16901" x="2147888" y="4264025"/>
          <p14:tracePt t="16915" x="2181225" y="4256088"/>
          <p14:tracePt t="16932" x="2324100" y="4256088"/>
          <p14:tracePt t="16949" x="2474913" y="4256088"/>
          <p14:tracePt t="16950" x="2500313" y="4248150"/>
          <p14:tracePt t="16951" x="2517775" y="4248150"/>
          <p14:tracePt t="16965" x="2609850" y="4248150"/>
          <p14:tracePt t="16966" x="2643188" y="4248150"/>
          <p14:tracePt t="16967" x="2651125" y="4248150"/>
          <p14:tracePt t="16969" x="2660650" y="4248150"/>
          <p14:tracePt t="16970" x="2668588" y="4248150"/>
          <p14:tracePt t="16982" x="2752725" y="4230688"/>
          <p14:tracePt t="16999" x="2836863" y="4230688"/>
          <p14:tracePt t="17000" x="2852738" y="4230688"/>
          <p14:tracePt t="17001" x="2860675" y="4230688"/>
          <p14:tracePt t="17016" x="2878138" y="4230688"/>
          <p14:tracePt t="17032" x="2895600" y="4230688"/>
          <p14:tracePt t="17274" x="2886075" y="4230688"/>
          <p14:tracePt t="17445" x="2886075" y="4238625"/>
          <p14:tracePt t="17502" x="2878138" y="4238625"/>
          <p14:tracePt t="17635" x="2878138" y="4248150"/>
          <p14:tracePt t="17682" x="2878138" y="4256088"/>
          <p14:tracePt t="17684" x="2870200" y="4256088"/>
          <p14:tracePt t="17699" x="2870200" y="4271963"/>
          <p14:tracePt t="17716" x="2852738" y="4281488"/>
          <p14:tracePt t="17732" x="2852738" y="4289425"/>
          <p14:tracePt t="17750" x="2844800" y="4297363"/>
          <p14:tracePt t="17766" x="2827338" y="4297363"/>
          <p14:tracePt t="17783" x="2801938" y="4330700"/>
          <p14:tracePt t="17799" x="2752725" y="4340225"/>
          <p14:tracePt t="17800" x="2743200" y="4340225"/>
          <p14:tracePt t="17801" x="2727325" y="4340225"/>
          <p14:tracePt t="17803" x="2727325" y="4356100"/>
          <p14:tracePt t="17805" x="2719388" y="4356100"/>
          <p14:tracePt t="17806" x="2701925" y="4365625"/>
          <p14:tracePt t="17807" x="2684463" y="4365625"/>
          <p14:tracePt t="17816" x="2625725" y="4373563"/>
          <p14:tracePt t="17817" x="2601913" y="4381500"/>
          <p14:tracePt t="17818" x="2592388" y="4381500"/>
          <p14:tracePt t="17820" x="2584450" y="4398963"/>
          <p14:tracePt t="17822" x="2551113" y="4398963"/>
          <p14:tracePt t="17823" x="2533650" y="4398963"/>
          <p14:tracePt t="17833" x="2433638" y="4414838"/>
          <p14:tracePt t="17834" x="2390775" y="4414838"/>
          <p14:tracePt t="17835" x="2382838" y="4414838"/>
          <p14:tracePt t="17837" x="2374900" y="4414838"/>
          <p14:tracePt t="17839" x="2349500" y="4424363"/>
          <p14:tracePt t="17840" x="2324100" y="4440238"/>
          <p14:tracePt t="17841" x="2308225" y="4440238"/>
          <p14:tracePt t="17849" x="2214563" y="4448175"/>
          <p14:tracePt t="17851" x="2181225" y="4448175"/>
          <p14:tracePt t="17852" x="2155825" y="4457700"/>
          <p14:tracePt t="17853" x="2139950" y="4457700"/>
          <p14:tracePt t="17856" x="2114550" y="4457700"/>
          <p14:tracePt t="17857" x="2089150" y="4465638"/>
          <p14:tracePt t="17858" x="2073275" y="4465638"/>
          <p14:tracePt t="17860" x="2047875" y="4465638"/>
          <p14:tracePt t="17867" x="1963738" y="4491038"/>
          <p14:tracePt t="17883" x="1754188" y="4541838"/>
          <p14:tracePt t="17899" x="1568450" y="4583113"/>
          <p14:tracePt t="17900" x="1535113" y="4583113"/>
          <p14:tracePt t="17901" x="1527175" y="4583113"/>
          <p14:tracePt t="17903" x="1509713" y="4583113"/>
          <p14:tracePt t="17916" x="1427163" y="4616450"/>
          <p14:tracePt t="17917" x="1409700" y="4616450"/>
          <p14:tracePt t="17919" x="1401763" y="4624388"/>
          <p14:tracePt t="17933" x="1333500" y="4649788"/>
          <p14:tracePt t="17934" x="1325563" y="4649788"/>
          <p14:tracePt t="17950" x="1300163" y="4667250"/>
          <p14:tracePt t="17966" x="1284288" y="4692650"/>
          <p14:tracePt t="17983" x="1274763" y="4708525"/>
          <p14:tracePt t="17984" x="1258888" y="4718050"/>
          <p14:tracePt t="18000" x="1233488" y="4751388"/>
          <p14:tracePt t="18001" x="1233488" y="4759325"/>
          <p14:tracePt t="18016" x="1192213" y="4818063"/>
          <p14:tracePt t="18017" x="1166813" y="4818063"/>
          <p14:tracePt t="18018" x="1157288" y="4818063"/>
          <p14:tracePt t="18019" x="1157288" y="4826000"/>
          <p14:tracePt t="18033" x="1090613" y="4860925"/>
          <p14:tracePt t="18034" x="1082675" y="4868863"/>
          <p14:tracePt t="18050" x="998538" y="4902200"/>
          <p14:tracePt t="18066" x="881063" y="4927600"/>
          <p14:tracePt t="18067" x="855663" y="4927600"/>
          <p14:tracePt t="18068" x="839788" y="4927600"/>
          <p14:tracePt t="18070" x="830263" y="4943475"/>
          <p14:tracePt t="18072" x="814388" y="4943475"/>
          <p14:tracePt t="18073" x="796925" y="4943475"/>
          <p14:tracePt t="18083" x="730250" y="4953000"/>
          <p14:tracePt t="18084" x="704850" y="4953000"/>
          <p14:tracePt t="18100" x="646113" y="4960938"/>
          <p14:tracePt t="18101" x="620713" y="4960938"/>
          <p14:tracePt t="18116" x="536575" y="4968875"/>
          <p14:tracePt t="18117" x="528638" y="4968875"/>
          <p14:tracePt t="18118" x="520700" y="4968875"/>
          <p14:tracePt t="18133" x="461963" y="4968875"/>
          <p14:tracePt t="18134" x="452438" y="4968875"/>
          <p14:tracePt t="18403" x="461963" y="4968875"/>
          <p14:tracePt t="18412" x="469900" y="4968875"/>
          <p14:tracePt t="18439" x="477838" y="4968875"/>
          <p14:tracePt t="18442" x="487363" y="4968875"/>
          <p14:tracePt t="18450" x="503238" y="4968875"/>
          <p14:tracePt t="18467" x="546100" y="4968875"/>
          <p14:tracePt t="18483" x="646113" y="4986338"/>
          <p14:tracePt t="18500" x="804863" y="4994275"/>
          <p14:tracePt t="18501" x="839788" y="4994275"/>
          <p14:tracePt t="18503" x="855663" y="4994275"/>
          <p14:tracePt t="18505" x="881063" y="5002213"/>
          <p14:tracePt t="18507" x="889000" y="5002213"/>
          <p14:tracePt t="18508" x="922338" y="5002213"/>
          <p14:tracePt t="18509" x="931863" y="5002213"/>
          <p14:tracePt t="18510" x="939800" y="5002213"/>
          <p14:tracePt t="18511" x="965200" y="5002213"/>
          <p14:tracePt t="18512" x="973138" y="5011738"/>
          <p14:tracePt t="18513" x="981075" y="5011738"/>
          <p14:tracePt t="18514" x="1006475" y="5011738"/>
          <p14:tracePt t="18515" x="1016000" y="5011738"/>
          <p14:tracePt t="18520" x="1090613" y="5011738"/>
          <p14:tracePt t="18522" x="1108075" y="5011738"/>
          <p14:tracePt t="18524" x="1141413" y="5027613"/>
          <p14:tracePt t="18525" x="1174750" y="5027613"/>
          <p14:tracePt t="18533" x="1274763" y="5037138"/>
          <p14:tracePt t="18535" x="1317625" y="5037138"/>
          <p14:tracePt t="18536" x="1343025" y="5045075"/>
          <p14:tracePt t="18538" x="1358900" y="5045075"/>
          <p14:tracePt t="18540" x="1392238" y="5045075"/>
          <p14:tracePt t="18541" x="1427163" y="5053013"/>
          <p14:tracePt t="18543" x="1450975" y="5053013"/>
          <p14:tracePt t="18544" x="1468438" y="5053013"/>
          <p14:tracePt t="18545" x="1485900" y="5053013"/>
          <p14:tracePt t="18546" x="1493838" y="5053013"/>
          <p14:tracePt t="18547" x="1519238" y="5053013"/>
          <p14:tracePt t="18548" x="1527175" y="5053013"/>
          <p14:tracePt t="18551" x="1577975" y="5053013"/>
          <p14:tracePt t="18552" x="1593850" y="5070475"/>
          <p14:tracePt t="18554" x="1619250" y="5070475"/>
          <p14:tracePt t="18556" x="1652588" y="5070475"/>
          <p14:tracePt t="18557" x="1677988" y="5070475"/>
          <p14:tracePt t="18558" x="1685925" y="5070475"/>
          <p14:tracePt t="18559" x="1703388" y="5070475"/>
          <p14:tracePt t="18560" x="1720850" y="5070475"/>
          <p14:tracePt t="18566" x="1787525" y="5070475"/>
          <p14:tracePt t="18568" x="1828800" y="5070475"/>
          <p14:tracePt t="18569" x="1854200" y="5070475"/>
          <p14:tracePt t="18570" x="1862138" y="5070475"/>
          <p14:tracePt t="18572" x="1871663" y="5070475"/>
          <p14:tracePt t="18574" x="1905000" y="5070475"/>
          <p14:tracePt t="18575" x="1938338" y="5070475"/>
          <p14:tracePt t="18576" x="1946275" y="5070475"/>
          <p14:tracePt t="18583" x="2014538" y="5078413"/>
          <p14:tracePt t="18601" x="2165350" y="5086350"/>
          <p14:tracePt t="18602" x="2190750" y="5086350"/>
          <p14:tracePt t="18617" x="2273300" y="5095875"/>
          <p14:tracePt t="18618" x="2282825" y="5095875"/>
          <p14:tracePt t="18633" x="2332038" y="5111750"/>
          <p14:tracePt t="18650" x="2366963" y="5111750"/>
          <p14:tracePt t="18742" x="2374900" y="5111750"/>
          <p14:tracePt t="18755" x="2390775" y="5111750"/>
          <p14:tracePt t="18762" x="2400300" y="5103813"/>
          <p14:tracePt t="18768" x="2408238" y="5095875"/>
          <p14:tracePt t="18784" x="2441575" y="5095875"/>
          <p14:tracePt t="18785" x="2449513" y="5095875"/>
          <p14:tracePt t="18800" x="2500313" y="5070475"/>
          <p14:tracePt t="18816" x="2617788" y="5053013"/>
          <p14:tracePt t="18818" x="2625725" y="5053013"/>
          <p14:tracePt t="18819" x="2651125" y="5053013"/>
          <p14:tracePt t="18833" x="2735263" y="5027613"/>
          <p14:tracePt t="18835" x="2743200" y="5019675"/>
          <p14:tracePt t="18836" x="2752725" y="5019675"/>
          <p14:tracePt t="18851" x="2794000" y="5011738"/>
          <p14:tracePt t="18852" x="2811463" y="5002213"/>
          <p14:tracePt t="18867" x="2836863" y="5002213"/>
          <p14:tracePt t="18884" x="2870200" y="5002213"/>
          <p14:tracePt t="18900" x="2895600" y="5002213"/>
          <p14:tracePt t="18917" x="2936875" y="5002213"/>
          <p14:tracePt t="18933" x="2962275" y="5002213"/>
          <p14:tracePt t="18935" x="2978150" y="5002213"/>
          <p14:tracePt t="18950" x="2978150" y="4986338"/>
          <p14:tracePt t="18967" x="2987675" y="4986338"/>
          <p14:tracePt t="19001" x="2995613" y="4978400"/>
          <p14:tracePt t="19312" x="2995613" y="4986338"/>
          <p14:tracePt t="19384" x="2978150" y="4986338"/>
          <p14:tracePt t="19402" x="2978150" y="4994275"/>
          <p14:tracePt t="19409" x="2970213" y="4994275"/>
          <p14:tracePt t="19449" x="2962275" y="5002213"/>
          <p14:tracePt t="19460" x="2954338" y="5002213"/>
          <p14:tracePt t="19468" x="2936875" y="5011738"/>
          <p14:tracePt t="19484" x="2911475" y="5045075"/>
          <p14:tracePt t="19501" x="2886075" y="5053013"/>
          <p14:tracePt t="19502" x="2878138" y="5053013"/>
          <p14:tracePt t="19503" x="2870200" y="5053013"/>
          <p14:tracePt t="19518" x="2811463" y="5070475"/>
          <p14:tracePt t="19534" x="2709863" y="5095875"/>
          <p14:tracePt t="19536" x="2676525" y="5111750"/>
          <p14:tracePt t="19537" x="2660650" y="5111750"/>
          <p14:tracePt t="19551" x="2543175" y="5129213"/>
          <p14:tracePt t="19552" x="2508250" y="5137150"/>
          <p14:tracePt t="19553" x="2500313" y="5137150"/>
          <p14:tracePt t="19555" x="2492375" y="5137150"/>
          <p14:tracePt t="19557" x="2459038" y="5154613"/>
          <p14:tracePt t="19558" x="2433638" y="5162550"/>
          <p14:tracePt t="19560" x="2408238" y="5170488"/>
          <p14:tracePt t="19561" x="2390775" y="5170488"/>
          <p14:tracePt t="19562" x="2374900" y="5170488"/>
          <p14:tracePt t="19563" x="2366963" y="5170488"/>
          <p14:tracePt t="19564" x="2349500" y="5178425"/>
          <p14:tracePt t="19569" x="2290763" y="5195888"/>
          <p14:tracePt t="19570" x="2265363" y="5203825"/>
          <p14:tracePt t="19572" x="2257425" y="5203825"/>
          <p14:tracePt t="19574" x="2239963" y="5203825"/>
          <p14:tracePt t="19575" x="2206625" y="5213350"/>
          <p14:tracePt t="19584" x="2114550" y="5237163"/>
          <p14:tracePt t="19585" x="2073275" y="5237163"/>
          <p14:tracePt t="19601" x="1846263" y="5287963"/>
          <p14:tracePt t="19617" x="1577975" y="5346700"/>
          <p14:tracePt t="19618" x="1535113" y="5372100"/>
          <p14:tracePt t="19619" x="1509713" y="5372100"/>
          <p14:tracePt t="19621" x="1501775" y="5380038"/>
          <p14:tracePt t="19623" x="1460500" y="5389563"/>
          <p14:tracePt t="19624" x="1427163" y="5405438"/>
          <p14:tracePt t="19626" x="1417638" y="5414963"/>
          <p14:tracePt t="19627" x="1384300" y="5422900"/>
          <p14:tracePt t="19628" x="1368425" y="5422900"/>
          <p14:tracePt t="19630" x="1343025" y="5430838"/>
          <p14:tracePt t="19631" x="1325563" y="5448300"/>
          <p14:tracePt t="19632" x="1317625" y="5448300"/>
          <p14:tracePt t="19633" x="1292225" y="5456238"/>
          <p14:tracePt t="19634" x="1284288" y="5456238"/>
          <p14:tracePt t="19635" x="1274763" y="5464175"/>
          <p14:tracePt t="19636" x="1250950" y="5464175"/>
          <p14:tracePt t="19639" x="1233488" y="5473700"/>
          <p14:tracePt t="19640" x="1208088" y="5489575"/>
          <p14:tracePt t="19641" x="1192213" y="5489575"/>
          <p14:tracePt t="19643" x="1166813" y="5497513"/>
          <p14:tracePt t="19644" x="1157288" y="5497513"/>
          <p14:tracePt t="19645" x="1149350" y="5507038"/>
          <p14:tracePt t="19646" x="1133475" y="5507038"/>
          <p14:tracePt t="19647" x="1123950" y="5507038"/>
          <p14:tracePt t="19648" x="1116013" y="5514975"/>
          <p14:tracePt t="19649" x="1108075" y="5514975"/>
          <p14:tracePt t="19655" x="1039813" y="5540375"/>
          <p14:tracePt t="19668" x="957263" y="5573713"/>
          <p14:tracePt t="19669" x="939800" y="5573713"/>
          <p14:tracePt t="19684" x="881063" y="5591175"/>
          <p14:tracePt t="19701" x="873125" y="5599113"/>
          <p14:tracePt t="19953" x="863600" y="5599113"/>
          <p14:tracePt t="19955" x="855663" y="5614988"/>
          <p14:tracePt t="19968" x="839788" y="5624513"/>
          <p14:tracePt t="19969" x="830263" y="5632450"/>
          <p14:tracePt t="19985" x="796925" y="5657850"/>
          <p14:tracePt t="19986" x="788988" y="5657850"/>
          <p14:tracePt t="20001" x="746125" y="5673725"/>
          <p14:tracePt t="20002" x="746125" y="5683250"/>
          <p14:tracePt t="20018" x="712788" y="5699125"/>
          <p14:tracePt t="20035" x="687388" y="5716588"/>
          <p14:tracePt t="20052" x="671513" y="5716588"/>
          <p14:tracePt t="20584" x="679450" y="5716588"/>
          <p14:tracePt t="20594" x="687388" y="5716588"/>
          <p14:tracePt t="20602" x="696913" y="5716588"/>
          <p14:tracePt t="20619" x="722313" y="5716588"/>
          <p14:tracePt t="20635" x="730250" y="5716588"/>
          <p14:tracePt t="20652" x="738188" y="5716588"/>
          <p14:tracePt t="20684" x="755650" y="5716588"/>
          <p14:tracePt t="20687" x="763588" y="5716588"/>
          <p14:tracePt t="20702" x="796925" y="5724525"/>
          <p14:tracePt t="20703" x="804863" y="5724525"/>
          <p14:tracePt t="20719" x="839788" y="5724525"/>
          <p14:tracePt t="20719" x="839788" y="5741988"/>
          <p14:tracePt t="20736" x="855663" y="5741988"/>
          <p14:tracePt t="20752" x="863600" y="5749925"/>
          <p14:tracePt t="20754" x="881063" y="5749925"/>
          <p14:tracePt t="20769" x="898525" y="5749925"/>
          <p14:tracePt t="20786" x="906463" y="5749925"/>
          <p14:tracePt t="20824" x="922338" y="5749925"/>
          <p14:tracePt t="20829" x="931863" y="5749925"/>
          <p14:tracePt t="20835" x="939800" y="5749925"/>
          <p14:tracePt t="20852" x="947738" y="5749925"/>
          <p14:tracePt t="20869" x="965200" y="5749925"/>
          <p14:tracePt t="20886" x="990600" y="5741988"/>
          <p14:tracePt t="20887" x="1006475" y="5732463"/>
          <p14:tracePt t="20889" x="1016000" y="5732463"/>
          <p14:tracePt t="20902" x="1065213" y="5716588"/>
          <p14:tracePt t="20903" x="1090613" y="5716588"/>
          <p14:tracePt t="20918" x="1133475" y="5691188"/>
          <p14:tracePt t="20935" x="1216025" y="5649913"/>
          <p14:tracePt t="20936" x="1233488" y="5640388"/>
          <p14:tracePt t="20937" x="1241425" y="5640388"/>
          <p14:tracePt t="20938" x="1258888" y="5640388"/>
          <p14:tracePt t="20952" x="1343025" y="5599113"/>
          <p14:tracePt t="20953" x="1358900" y="5591175"/>
          <p14:tracePt t="20955" x="1384300" y="5591175"/>
          <p14:tracePt t="20956" x="1392238" y="5591175"/>
          <p14:tracePt t="20959" x="1401763" y="5573713"/>
          <p14:tracePt t="20960" x="1427163" y="5565775"/>
          <p14:tracePt t="20961" x="1435100" y="5565775"/>
          <p14:tracePt t="20962" x="1443038" y="5556250"/>
          <p14:tracePt t="20963" x="1450975" y="5556250"/>
          <p14:tracePt t="20965" x="1476375" y="5556250"/>
          <p14:tracePt t="20966" x="1485900" y="5548313"/>
          <p14:tracePt t="20967" x="1493838" y="5548313"/>
          <p14:tracePt t="20971" x="1535113" y="5522913"/>
          <p14:tracePt t="20974" x="1560513" y="5522913"/>
          <p14:tracePt t="20975" x="1577975" y="5522913"/>
          <p14:tracePt t="20976" x="1577975" y="5514975"/>
          <p14:tracePt t="20977" x="1593850" y="5514975"/>
          <p14:tracePt t="20978" x="1603375" y="5514975"/>
          <p14:tracePt t="20979" x="1611313" y="5514975"/>
          <p14:tracePt t="20985" x="1644650" y="5489575"/>
          <p14:tracePt t="20986" x="1685925" y="5489575"/>
          <p14:tracePt t="20987" x="1695450" y="5489575"/>
          <p14:tracePt t="20988" x="1703388" y="5489575"/>
          <p14:tracePt t="20991" x="1728788" y="5481638"/>
          <p14:tracePt t="20992" x="1744663" y="5481638"/>
          <p14:tracePt t="20993" x="1762125" y="5473700"/>
          <p14:tracePt t="21002" x="1812925" y="5473700"/>
          <p14:tracePt t="21004" x="1846263" y="5464175"/>
          <p14:tracePt t="21019" x="1930400" y="5438775"/>
          <p14:tracePt t="21020" x="1946275" y="5430838"/>
          <p14:tracePt t="21036" x="2022475" y="5422900"/>
          <p14:tracePt t="21037" x="2038350" y="5422900"/>
          <p14:tracePt t="21052" x="2097088" y="5397500"/>
          <p14:tracePt t="21053" x="2114550" y="5397500"/>
          <p14:tracePt t="21069" x="2165350" y="5389563"/>
          <p14:tracePt t="21070" x="2190750" y="5389563"/>
          <p14:tracePt t="21085" x="2239963" y="5389563"/>
          <p14:tracePt t="21086" x="2265363" y="5380038"/>
          <p14:tracePt t="21102" x="2349500" y="5380038"/>
          <p14:tracePt t="21103" x="2366963" y="5380038"/>
          <p14:tracePt t="21118" x="2492375" y="5356225"/>
          <p14:tracePt t="21119" x="2517775" y="5356225"/>
          <p14:tracePt t="21120" x="2525713" y="5356225"/>
          <p14:tracePt t="21122" x="2533650" y="5356225"/>
          <p14:tracePt t="21124" x="2559050" y="5346700"/>
          <p14:tracePt t="21125" x="2584450" y="5346700"/>
          <p14:tracePt t="21135" x="2693988" y="5338763"/>
          <p14:tracePt t="21137" x="2735263" y="5338763"/>
          <p14:tracePt t="21138" x="2768600" y="5321300"/>
          <p14:tracePt t="21139" x="2778125" y="5321300"/>
          <p14:tracePt t="21141" x="2794000" y="5321300"/>
          <p14:tracePt t="21143" x="2852738" y="5313363"/>
          <p14:tracePt t="21145" x="2878138" y="5305425"/>
          <p14:tracePt t="21146" x="2903538" y="5305425"/>
          <p14:tracePt t="21152" x="3003550" y="5280025"/>
          <p14:tracePt t="21153" x="3046413" y="5272088"/>
          <p14:tracePt t="21154" x="3062288" y="5262563"/>
          <p14:tracePt t="21155" x="3079750" y="5262563"/>
          <p14:tracePt t="21169" x="3365500" y="5213350"/>
          <p14:tracePt t="21170" x="3440113" y="5187950"/>
          <p14:tracePt t="21185" x="3792538" y="5111750"/>
          <p14:tracePt t="21202" x="4279900" y="5019675"/>
          <p14:tracePt t="21203" x="4338638" y="5011738"/>
          <p14:tracePt t="21204" x="4371975" y="5011738"/>
          <p14:tracePt t="21205" x="4405313" y="5002213"/>
          <p14:tracePt t="21208" x="4456113" y="4986338"/>
          <p14:tracePt t="21209" x="4514850" y="4978400"/>
          <p14:tracePt t="21210" x="4548188" y="4968875"/>
          <p14:tracePt t="21211" x="4581525" y="4960938"/>
          <p14:tracePt t="21212" x="4598988" y="4960938"/>
          <p14:tracePt t="21213" x="4632325" y="4943475"/>
          <p14:tracePt t="21215" x="4699000" y="4935538"/>
          <p14:tracePt t="21216" x="4724400" y="4927600"/>
          <p14:tracePt t="21217" x="4749800" y="4919663"/>
          <p14:tracePt t="21223" x="4892675" y="4884738"/>
          <p14:tracePt t="21225" x="4959350" y="4860925"/>
          <p14:tracePt t="21226" x="5000625" y="4851400"/>
          <p14:tracePt t="21228" x="5076825" y="4835525"/>
          <p14:tracePt t="21229" x="5092700" y="4835525"/>
          <p14:tracePt t="21230" x="5127625" y="4818063"/>
          <p14:tracePt t="21231" x="5160963" y="4810125"/>
          <p14:tracePt t="21232" x="5176838" y="4810125"/>
          <p14:tracePt t="21233" x="5202238" y="4802188"/>
          <p14:tracePt t="21234" x="5227638" y="4792663"/>
          <p14:tracePt t="21244" x="5480050" y="4718050"/>
          <p14:tracePt t="21245" x="5503863" y="4718050"/>
          <p14:tracePt t="21246" x="5521325" y="4692650"/>
          <p14:tracePt t="21247" x="5546725" y="4692650"/>
          <p14:tracePt t="21248" x="5562600" y="4692650"/>
          <p14:tracePt t="21253" x="5646738" y="4667250"/>
          <p14:tracePt t="21254" x="5680075" y="4649788"/>
          <p14:tracePt t="21255" x="5689600" y="4641850"/>
          <p14:tracePt t="21258" x="5748338" y="4633913"/>
          <p14:tracePt t="21260" x="5773738" y="4624388"/>
          <p14:tracePt t="21261" x="5815013" y="4608513"/>
          <p14:tracePt t="21262" x="5840413" y="4600575"/>
          <p14:tracePt t="21269" x="5924550" y="4583113"/>
          <p14:tracePt t="21270" x="5983288" y="4557713"/>
          <p14:tracePt t="21272" x="5999163" y="4549775"/>
          <p14:tracePt t="21273" x="6042025" y="4541838"/>
          <p14:tracePt t="21275" x="6057900" y="4524375"/>
          <p14:tracePt t="21276" x="6091238" y="4516438"/>
          <p14:tracePt t="21277" x="6108700" y="4506913"/>
          <p14:tracePt t="21279" x="6142038" y="4498975"/>
          <p14:tracePt t="21280" x="6167438" y="4483100"/>
          <p14:tracePt t="21286" x="6234113" y="4465638"/>
          <p14:tracePt t="21287" x="6300788" y="4432300"/>
          <p14:tracePt t="21303" x="6545263" y="4340225"/>
          <p14:tracePt t="21304" x="6611938" y="4306888"/>
          <p14:tracePt t="21305" x="6637338" y="4306888"/>
          <p14:tracePt t="21307" x="6670675" y="4289425"/>
          <p14:tracePt t="21310" x="6711950" y="4271963"/>
          <p14:tracePt t="21311" x="6737350" y="4264025"/>
          <p14:tracePt t="21312" x="6762750" y="4256088"/>
          <p14:tracePt t="21313" x="6780213" y="4248150"/>
          <p14:tracePt t="21314" x="6805613" y="4230688"/>
          <p14:tracePt t="21315" x="6813550" y="4222750"/>
          <p14:tracePt t="21316" x="6838950" y="4222750"/>
          <p14:tracePt t="21317" x="6854825" y="4213225"/>
          <p14:tracePt t="21325" x="6989763" y="4146550"/>
          <p14:tracePt t="21327" x="7023100" y="4130675"/>
          <p14:tracePt t="21328" x="7048500" y="4130675"/>
          <p14:tracePt t="21336" x="7140575" y="4079875"/>
          <p14:tracePt t="21337" x="7191375" y="4054475"/>
          <p14:tracePt t="21352" x="7408863" y="3952875"/>
          <p14:tracePt t="21369" x="7661275" y="3811588"/>
          <p14:tracePt t="21370" x="7702550" y="3794125"/>
          <p14:tracePt t="21371" x="7720013" y="3786188"/>
          <p14:tracePt t="21373" x="7735888" y="3768725"/>
          <p14:tracePt t="21375" x="7769225" y="3752850"/>
          <p14:tracePt t="21376" x="7778750" y="3743325"/>
          <p14:tracePt t="21378" x="7812088" y="3717925"/>
          <p14:tracePt t="21379" x="7820025" y="3709988"/>
          <p14:tracePt t="21381" x="7853363" y="3684588"/>
          <p14:tracePt t="21382" x="7862888" y="3676650"/>
          <p14:tracePt t="21383" x="7870825" y="3668713"/>
          <p14:tracePt t="21384" x="7886700" y="3668713"/>
          <p14:tracePt t="21391" x="7954963" y="3592513"/>
          <p14:tracePt t="21392" x="7980363" y="3576638"/>
          <p14:tracePt t="21393" x="7996238" y="3551238"/>
          <p14:tracePt t="21394" x="8013700" y="3551238"/>
          <p14:tracePt t="21395" x="8021638" y="3533775"/>
          <p14:tracePt t="21396" x="8029575" y="3533775"/>
          <p14:tracePt t="21397" x="8039100" y="3508375"/>
          <p14:tracePt t="21398" x="8054975" y="3500438"/>
          <p14:tracePt t="21399" x="8072438" y="3492500"/>
          <p14:tracePt t="21400" x="8080375" y="3475038"/>
          <p14:tracePt t="21401" x="8097838" y="3459163"/>
          <p14:tracePt t="21410" x="8223250" y="3332163"/>
          <p14:tracePt t="21411" x="8231188" y="3306763"/>
          <p14:tracePt t="21412" x="8248650" y="3298825"/>
          <p14:tracePt t="21413" x="8264525" y="3290888"/>
          <p14:tracePt t="21414" x="8274050" y="3265488"/>
          <p14:tracePt t="21415" x="8289925" y="3248025"/>
          <p14:tracePt t="21416" x="8307388" y="3240088"/>
          <p14:tracePt t="21417" x="8315325" y="3222625"/>
          <p14:tracePt t="21426" x="8440738" y="3081338"/>
          <p14:tracePt t="21428" x="8474075" y="3055938"/>
          <p14:tracePt t="21429" x="8474075" y="3046413"/>
          <p14:tracePt t="21431" x="8499475" y="3005138"/>
          <p14:tracePt t="21432" x="8516938" y="2997200"/>
          <p14:tracePt t="21433" x="8524875" y="2971800"/>
          <p14:tracePt t="21434" x="8532813" y="2963863"/>
          <p14:tracePt t="21442" x="8626475" y="2836863"/>
          <p14:tracePt t="21444" x="8650288" y="2803525"/>
          <p14:tracePt t="21445" x="8659813" y="2786063"/>
          <p14:tracePt t="21446" x="8667750" y="2778125"/>
          <p14:tracePt t="21447" x="8685213" y="2762250"/>
          <p14:tracePt t="21448" x="8685213" y="2752725"/>
          <p14:tracePt t="21449" x="8693150" y="2736850"/>
          <p14:tracePt t="21450" x="8701088" y="2719388"/>
          <p14:tracePt t="21452" x="8701088" y="2703513"/>
          <p14:tracePt t="21460" x="8777288" y="2586038"/>
          <p14:tracePt t="21461" x="8785225" y="2576513"/>
          <p14:tracePt t="21463" x="8793163" y="2551113"/>
          <p14:tracePt t="21464" x="8810625" y="2543175"/>
          <p14:tracePt t="21465" x="8810625" y="2535238"/>
          <p14:tracePt t="21470" x="8826500" y="2501900"/>
          <p14:tracePt t="21471" x="8851900" y="2468563"/>
          <p14:tracePt t="21473" x="8861425" y="2451100"/>
          <p14:tracePt t="21486" x="8936038" y="2325688"/>
          <p14:tracePt t="21502" x="9020175" y="2165350"/>
          <p14:tracePt t="21503" x="9037638" y="2124075"/>
          <p14:tracePt t="21519" x="9104313" y="1997075"/>
          <p14:tracePt t="21520" x="9120188" y="1963738"/>
          <p14:tracePt t="21521" x="9120188" y="1955800"/>
          <p14:tracePt t="21522" x="9129713" y="1947863"/>
          <p14:tracePt t="21536" x="9188450" y="1820863"/>
          <p14:tracePt t="21537" x="9196388" y="1797050"/>
          <p14:tracePt t="21538" x="9204325" y="1779588"/>
          <p14:tracePt t="21552" x="9237663" y="1687513"/>
          <p14:tracePt t="21569" x="9247188" y="1644650"/>
          <p14:tracePt t="22451" x="9229725" y="1644650"/>
          <p14:tracePt t="22452" x="9213850" y="1670050"/>
          <p14:tracePt t="22457" x="9213850" y="1679575"/>
          <p14:tracePt t="22458" x="9204325" y="1679575"/>
          <p14:tracePt t="22470" x="9188450" y="1687513"/>
          <p14:tracePt t="22471" x="9188450" y="1695450"/>
          <p14:tracePt t="22670" x="9188450" y="1712913"/>
          <p14:tracePt t="22675" x="9188450" y="1728788"/>
          <p14:tracePt t="22687" x="9188450" y="1754188"/>
          <p14:tracePt t="22704" x="9188450" y="1771650"/>
          <p14:tracePt t="22720" x="9178925" y="1797050"/>
          <p14:tracePt t="22737" x="9145588" y="1820863"/>
          <p14:tracePt t="22739" x="9137650" y="1838325"/>
          <p14:tracePt t="22753" x="9096375" y="1863725"/>
          <p14:tracePt t="22755" x="9086850" y="1879600"/>
          <p14:tracePt t="22771" x="9061450" y="1905000"/>
          <p14:tracePt t="22772" x="9053513" y="1922463"/>
          <p14:tracePt t="22773" x="9053513" y="1930400"/>
          <p14:tracePt t="22787" x="9045575" y="1947863"/>
          <p14:tracePt t="22788" x="9037638" y="1963738"/>
          <p14:tracePt t="22804" x="9012238" y="1989138"/>
          <p14:tracePt t="22820" x="9002713" y="2014538"/>
          <p14:tracePt t="22821" x="8994775" y="2014538"/>
          <p14:tracePt t="22822" x="8994775" y="2022475"/>
          <p14:tracePt t="22837" x="8969375" y="2032000"/>
          <p14:tracePt t="22853" x="8961438" y="2055813"/>
          <p14:tracePt t="22871" x="8953500" y="2055813"/>
          <p14:tracePt t="22986" x="8936038" y="2065338"/>
          <p14:tracePt t="22995" x="8928100" y="2073275"/>
          <p14:tracePt t="23949" x="8928100" y="2090738"/>
          <p14:tracePt t="23954" x="8928100" y="2106613"/>
          <p14:tracePt t="23959" x="8928100" y="2132013"/>
          <p14:tracePt t="23971" x="8928100" y="2149475"/>
          <p14:tracePt t="23988" x="8928100" y="2173288"/>
          <p14:tracePt t="23989" x="8928100" y="2182813"/>
          <p14:tracePt t="24005" x="8920163" y="2216150"/>
          <p14:tracePt t="24021" x="8910638" y="2257425"/>
          <p14:tracePt t="24023" x="8910638" y="2274888"/>
          <p14:tracePt t="24038" x="8910638" y="2300288"/>
          <p14:tracePt t="24055" x="8910638" y="2316163"/>
          <p14:tracePt t="24072" x="8910638" y="2325688"/>
          <p14:tracePt t="24225" x="8894763" y="2325688"/>
          <p14:tracePt t="24231" x="8894763" y="2341563"/>
          <p14:tracePt t="24239" x="8885238" y="2351088"/>
          <p14:tracePt t="24255" x="8869363" y="2384425"/>
          <p14:tracePt t="24256" x="8869363" y="2392363"/>
          <p14:tracePt t="24271" x="8836025" y="2425700"/>
          <p14:tracePt t="24273" x="8826500" y="2433638"/>
          <p14:tracePt t="24274" x="8810625" y="2443163"/>
          <p14:tracePt t="24288" x="8785225" y="2468563"/>
          <p14:tracePt t="24305" x="8767763" y="2476500"/>
          <p14:tracePt t="24656" x="8767763" y="2484438"/>
          <p14:tracePt t="24659" x="8785225" y="2492375"/>
          <p14:tracePt t="24660" x="8785225" y="2509838"/>
          <p14:tracePt t="24671" x="8818563" y="2527300"/>
          <p14:tracePt t="24673" x="8826500" y="2535238"/>
          <p14:tracePt t="24688" x="8877300" y="2568575"/>
          <p14:tracePt t="24689" x="8902700" y="2576513"/>
          <p14:tracePt t="24690" x="8910638" y="2576513"/>
          <p14:tracePt t="24705" x="9002713" y="2601913"/>
          <p14:tracePt t="24706" x="9028113" y="2601913"/>
          <p14:tracePt t="24707" x="9045575" y="2601913"/>
          <p14:tracePt t="24709" x="9061450" y="2609850"/>
          <p14:tracePt t="24711" x="9078913" y="2609850"/>
          <p14:tracePt t="24712" x="9086850" y="2609850"/>
          <p14:tracePt t="24714" x="9104313" y="2609850"/>
          <p14:tracePt t="24715" x="9120188" y="2609850"/>
          <p14:tracePt t="24716" x="9129713" y="2609850"/>
          <p14:tracePt t="24717" x="9145588" y="2619375"/>
          <p14:tracePt t="24718" x="9155113" y="2619375"/>
          <p14:tracePt t="24719" x="9163050" y="2619375"/>
          <p14:tracePt t="24720" x="9170988" y="2619375"/>
          <p14:tracePt t="24725" x="9229725" y="2619375"/>
          <p14:tracePt t="24738" x="9380538" y="2619375"/>
          <p14:tracePt t="24740" x="9423400" y="2619375"/>
          <p14:tracePt t="24741" x="9439275" y="2619375"/>
          <p14:tracePt t="24743" x="9464675" y="2619375"/>
          <p14:tracePt t="24745" x="9482138" y="2619375"/>
          <p14:tracePt t="24747" x="9523413" y="2609850"/>
          <p14:tracePt t="24749" x="9540875" y="2593975"/>
          <p14:tracePt t="24750" x="9566275" y="2593975"/>
          <p14:tracePt t="24755" x="9607550" y="2593975"/>
          <p14:tracePt t="24772" x="9817100" y="2568575"/>
          <p14:tracePt t="24773" x="9859963" y="2543175"/>
          <p14:tracePt t="24774" x="9867900" y="2543175"/>
          <p14:tracePt t="24788" x="9952038" y="2509838"/>
          <p14:tracePt t="24789" x="9967913" y="2501900"/>
          <p14:tracePt t="24805" x="10010775" y="2484438"/>
          <p14:tracePt t="24806" x="10010775" y="2468563"/>
          <p14:tracePt t="24822" x="10026650" y="2451100"/>
          <p14:tracePt t="24823" x="10036175" y="2451100"/>
          <p14:tracePt t="24838" x="10036175" y="2443163"/>
          <p14:tracePt t="24914" x="10026650" y="2443163"/>
          <p14:tracePt t="24936" x="10018713" y="2443163"/>
          <p14:tracePt t="24943" x="10010775" y="2443163"/>
          <p14:tracePt t="24956" x="10010775" y="2451100"/>
          <p14:tracePt t="24957" x="10001250" y="2451100"/>
          <p14:tracePt t="24958" x="10001250" y="2468563"/>
          <p14:tracePt t="24972" x="9977438" y="2476500"/>
          <p14:tracePt t="24973" x="9967913" y="2484438"/>
          <p14:tracePt t="24989" x="9901238" y="2517775"/>
          <p14:tracePt t="24990" x="9883775" y="2527300"/>
          <p14:tracePt t="25005" x="9791700" y="2576513"/>
          <p14:tracePt t="25006" x="9766300" y="2576513"/>
          <p14:tracePt t="25008" x="9758363" y="2593975"/>
          <p14:tracePt t="25009" x="9732963" y="2601913"/>
          <p14:tracePt t="25022" x="9648825" y="2635250"/>
          <p14:tracePt t="25024" x="9625013" y="2644775"/>
          <p14:tracePt t="25025" x="9599613" y="2644775"/>
          <p14:tracePt t="25026" x="9590088" y="2644775"/>
          <p14:tracePt t="25029" x="9582150" y="2652713"/>
          <p14:tracePt t="25030" x="9556750" y="2652713"/>
          <p14:tracePt t="25039" x="9507538" y="2678113"/>
          <p14:tracePt t="25040" x="9482138" y="2686050"/>
          <p14:tracePt t="25056" x="9390063" y="2719388"/>
          <p14:tracePt t="25057" x="9372600" y="2719388"/>
          <p14:tracePt t="25058" x="9355138" y="2719388"/>
          <p14:tracePt t="25072" x="9296400" y="2736850"/>
          <p14:tracePt t="25073" x="9272588" y="2736850"/>
          <p14:tracePt t="25074" x="9263063" y="2736850"/>
          <p14:tracePt t="25088" x="9188450" y="2736850"/>
          <p14:tracePt t="25090" x="9178925" y="2736850"/>
          <p14:tracePt t="25091" x="9170988" y="2736850"/>
          <p14:tracePt t="25106" x="9104313" y="2736850"/>
          <p14:tracePt t="25107" x="9086850" y="2736850"/>
          <p14:tracePt t="25122" x="9012238" y="2736850"/>
          <p14:tracePt t="25124" x="9002713" y="2736850"/>
          <p14:tracePt t="25124" x="8994775" y="2736850"/>
          <p14:tracePt t="25139" x="8920163" y="2719388"/>
          <p14:tracePt t="25140" x="8894763" y="2719388"/>
          <p14:tracePt t="25141" x="8885238" y="2719388"/>
          <p14:tracePt t="25156" x="8836025" y="2719388"/>
          <p14:tracePt t="25172" x="8826500" y="2719388"/>
          <p14:tracePt t="25410" x="8810625" y="2719388"/>
          <p14:tracePt t="25411" x="8802688" y="2719388"/>
          <p14:tracePt t="25414" x="8793163" y="2727325"/>
          <p14:tracePt t="25422" x="8767763" y="2727325"/>
          <p14:tracePt t="25439" x="8718550" y="2762250"/>
          <p14:tracePt t="25441" x="8709025" y="2762250"/>
          <p14:tracePt t="25444" x="8701088" y="2770188"/>
          <p14:tracePt t="25445" x="8701088" y="2778125"/>
          <p14:tracePt t="25456" x="8675688" y="2778125"/>
          <p14:tracePt t="25472" x="8667750" y="2786063"/>
          <p14:tracePt t="25473" x="8667750" y="2803525"/>
          <p14:tracePt t="25587" x="8693150" y="2803525"/>
          <p14:tracePt t="25588" x="8709025" y="2803525"/>
          <p14:tracePt t="25591" x="8734425" y="2803525"/>
          <p14:tracePt t="25606" x="8826500" y="2795588"/>
          <p14:tracePt t="25607" x="8861425" y="2795588"/>
          <p14:tracePt t="25608" x="8869363" y="2795588"/>
          <p14:tracePt t="25610" x="8877300" y="2795588"/>
          <p14:tracePt t="25612" x="8902700" y="2795588"/>
          <p14:tracePt t="25614" x="8936038" y="2795588"/>
          <p14:tracePt t="25615" x="8943975" y="2795588"/>
          <p14:tracePt t="25622" x="9002713" y="2786063"/>
          <p14:tracePt t="25624" x="9045575" y="2786063"/>
          <p14:tracePt t="25625" x="9061450" y="2786063"/>
          <p14:tracePt t="25626" x="9070975" y="2786063"/>
          <p14:tracePt t="25628" x="9078913" y="2778125"/>
          <p14:tracePt t="25630" x="9120188" y="2778125"/>
          <p14:tracePt t="25632" x="9129713" y="2778125"/>
          <p14:tracePt t="25633" x="9163050" y="2778125"/>
          <p14:tracePt t="25634" x="9170988" y="2762250"/>
          <p14:tracePt t="25639" x="9229725" y="2762250"/>
          <p14:tracePt t="25640" x="9255125" y="2752725"/>
          <p14:tracePt t="25641" x="9272588" y="2752725"/>
          <p14:tracePt t="25643" x="9288463" y="2752725"/>
          <p14:tracePt t="25645" x="9313863" y="2752725"/>
          <p14:tracePt t="25647" x="9364663" y="2744788"/>
          <p14:tracePt t="25649" x="9380538" y="2744788"/>
          <p14:tracePt t="25650" x="9405938" y="2744788"/>
          <p14:tracePt t="25651" x="9413875" y="2744788"/>
          <p14:tracePt t="25651" x="9439275" y="2744788"/>
          <p14:tracePt t="25655" x="9456738" y="2744788"/>
          <p14:tracePt t="25657" x="9507538" y="2744788"/>
          <p14:tracePt t="25658" x="9531350" y="2744788"/>
          <p14:tracePt t="25659" x="9540875" y="2744788"/>
          <p14:tracePt t="25662" x="9574213" y="2744788"/>
          <p14:tracePt t="25664" x="9625013" y="2736850"/>
          <p14:tracePt t="25666" x="9658350" y="2736850"/>
          <p14:tracePt t="25667" x="9674225" y="2736850"/>
          <p14:tracePt t="25668" x="9691688" y="2736850"/>
          <p14:tracePt t="25672" x="9750425" y="2736850"/>
          <p14:tracePt t="25674" x="9801225" y="2736850"/>
          <p14:tracePt t="25675" x="9825038" y="2736850"/>
          <p14:tracePt t="25677" x="9842500" y="2736850"/>
          <p14:tracePt t="25680" x="9901238" y="2736850"/>
          <p14:tracePt t="25681" x="9942513" y="2736850"/>
          <p14:tracePt t="25682" x="9959975" y="2736850"/>
          <p14:tracePt t="25683" x="9985375" y="2736850"/>
          <p14:tracePt t="25685" x="10026650" y="2736850"/>
          <p14:tracePt t="25686" x="10036175" y="2736850"/>
          <p14:tracePt t="25688" x="10077450" y="2736850"/>
          <p14:tracePt t="25692" x="10161588" y="2736850"/>
          <p14:tracePt t="25706" x="10363200" y="2719388"/>
          <p14:tracePt t="25708" x="10404475" y="2711450"/>
          <p14:tracePt t="25709" x="10429875" y="2711450"/>
          <p14:tracePt t="25711" x="10447338" y="2711450"/>
          <p14:tracePt t="25713" x="10471150" y="2711450"/>
          <p14:tracePt t="25714" x="10506075" y="2711450"/>
          <p14:tracePt t="25715" x="10514013" y="2711450"/>
          <p14:tracePt t="25716" x="10529888" y="2711450"/>
          <p14:tracePt t="25717" x="10539413" y="2711450"/>
          <p14:tracePt t="25718" x="10547350" y="2711450"/>
          <p14:tracePt t="25723" x="10580688" y="2703513"/>
          <p14:tracePt t="25724" x="10623550" y="2703513"/>
          <p14:tracePt t="25740" x="10715625" y="2703513"/>
          <p14:tracePt t="25756" x="10764838" y="2703513"/>
          <p14:tracePt t="25773" x="10782300" y="2703513"/>
          <p14:tracePt t="25934" x="10774363" y="2703513"/>
          <p14:tracePt t="25937" x="10764838" y="2703513"/>
          <p14:tracePt t="25946" x="10764838" y="2719388"/>
          <p14:tracePt t="25957" x="10741025" y="2727325"/>
          <p14:tracePt t="25958" x="10731500" y="2736850"/>
          <p14:tracePt t="25973" x="10682288" y="2786063"/>
          <p14:tracePt t="25974" x="10672763" y="2803525"/>
          <p14:tracePt t="25989" x="10555288" y="2870200"/>
          <p14:tracePt t="25990" x="10529888" y="2895600"/>
          <p14:tracePt t="25991" x="10521950" y="2905125"/>
          <p14:tracePt t="25993" x="10514013" y="2905125"/>
          <p14:tracePt t="26006" x="10363200" y="2971800"/>
          <p14:tracePt t="26007" x="10320338" y="2987675"/>
          <p14:tracePt t="26023" x="10102850" y="3063875"/>
          <p14:tracePt t="26024" x="10059988" y="3071813"/>
          <p14:tracePt t="26025" x="10052050" y="3081338"/>
          <p14:tracePt t="26027" x="10026650" y="3081338"/>
          <p14:tracePt t="26030" x="9985375" y="3105150"/>
          <p14:tracePt t="26031" x="9959975" y="3105150"/>
          <p14:tracePt t="26032" x="9934575" y="3114675"/>
          <p14:tracePt t="26033" x="9926638" y="3114675"/>
          <p14:tracePt t="26034" x="9918700" y="3114675"/>
          <p14:tracePt t="26035" x="9893300" y="3122613"/>
          <p14:tracePt t="26040" x="9850438" y="3140075"/>
          <p14:tracePt t="26041" x="9809163" y="3148013"/>
          <p14:tracePt t="26042" x="9801225" y="3148013"/>
          <p14:tracePt t="26044" x="9791700" y="3148013"/>
          <p14:tracePt t="26046" x="9758363" y="3155950"/>
          <p14:tracePt t="26047" x="9732963" y="3155950"/>
          <p14:tracePt t="26048" x="9725025" y="3155950"/>
          <p14:tracePt t="26049" x="9717088" y="3163888"/>
          <p14:tracePt t="26050" x="9691688" y="3163888"/>
          <p14:tracePt t="26051" x="9683750" y="3163888"/>
          <p14:tracePt t="26052" x="9674225" y="3163888"/>
          <p14:tracePt t="26053" x="9666288" y="3181350"/>
          <p14:tracePt t="26054" x="9648825" y="3181350"/>
          <p14:tracePt t="26055" x="9640888" y="3181350"/>
          <p14:tracePt t="26063" x="9566275" y="3189288"/>
          <p14:tracePt t="26064" x="9548813" y="3198813"/>
          <p14:tracePt t="26065" x="9540875" y="3198813"/>
          <p14:tracePt t="26066" x="9523413" y="3198813"/>
          <p14:tracePt t="26067" x="9515475" y="3198813"/>
          <p14:tracePt t="26068" x="9507538" y="3198813"/>
          <p14:tracePt t="26069" x="9498013" y="3198813"/>
          <p14:tracePt t="26070" x="9482138" y="3198813"/>
          <p14:tracePt t="26071" x="9472613" y="3206750"/>
          <p14:tracePt t="26075" x="9431338" y="3206750"/>
          <p14:tracePt t="26089" x="9313863" y="3222625"/>
          <p14:tracePt t="26090" x="9305925" y="3222625"/>
          <p14:tracePt t="26091" x="9296400" y="3222625"/>
          <p14:tracePt t="26092" x="9288463" y="3222625"/>
          <p14:tracePt t="26094" x="9272588" y="3222625"/>
          <p14:tracePt t="26095" x="9255125" y="3232150"/>
          <p14:tracePt t="26106" x="9213850" y="3232150"/>
          <p14:tracePt t="26108" x="9204325" y="3232150"/>
          <p14:tracePt t="26109" x="9204325" y="3240088"/>
          <p14:tracePt t="26123" x="9178925" y="3240088"/>
          <p14:tracePt t="26140" x="9170988" y="3240088"/>
          <p14:tracePt t="26195" x="9163050" y="3240088"/>
          <p14:tracePt t="26197" x="9145588" y="3240088"/>
          <p14:tracePt t="26206" x="9120188" y="3248025"/>
          <p14:tracePt t="26208" x="9096375" y="3248025"/>
          <p14:tracePt t="26223" x="8994775" y="3248025"/>
          <p14:tracePt t="26224" x="8969375" y="3248025"/>
          <p14:tracePt t="26226" x="8961438" y="3248025"/>
          <p14:tracePt t="26227" x="8936038" y="3248025"/>
          <p14:tracePt t="26229" x="8928100" y="3248025"/>
          <p14:tracePt t="26240" x="8836025" y="3240088"/>
          <p14:tracePt t="26241" x="8802688" y="3240088"/>
          <p14:tracePt t="26243" x="8785225" y="3240088"/>
          <p14:tracePt t="26244" x="8767763" y="3240088"/>
          <p14:tracePt t="26246" x="8751888" y="3222625"/>
          <p14:tracePt t="26248" x="8726488" y="3222625"/>
          <p14:tracePt t="26249" x="8718550" y="3222625"/>
          <p14:tracePt t="26250" x="8709025" y="3222625"/>
          <p14:tracePt t="26251" x="8701088" y="3214688"/>
          <p14:tracePt t="26252" x="8675688" y="3214688"/>
          <p14:tracePt t="26256" x="8667750" y="3214688"/>
          <p14:tracePt t="26257" x="8634413" y="3214688"/>
          <p14:tracePt t="26258" x="8626475" y="3214688"/>
          <p14:tracePt t="26259" x="8616950" y="3214688"/>
          <p14:tracePt t="26261" x="8601075" y="3214688"/>
          <p14:tracePt t="26263" x="8575675" y="3206750"/>
          <p14:tracePt t="26264" x="8558213" y="3206750"/>
          <p14:tracePt t="26273" x="8509000" y="3206750"/>
          <p14:tracePt t="26274" x="8499475" y="3206750"/>
          <p14:tracePt t="26275" x="8491538" y="3206750"/>
          <p14:tracePt t="26289" x="8450263" y="3206750"/>
          <p14:tracePt t="26589" x="8458200" y="3206750"/>
          <p14:tracePt t="26592" x="8474075" y="3198813"/>
          <p14:tracePt t="26607" x="8532813" y="3173413"/>
          <p14:tracePt t="26608" x="8567738" y="3173413"/>
          <p14:tracePt t="26623" x="8693150" y="3163888"/>
          <p14:tracePt t="26624" x="8726488" y="3155950"/>
          <p14:tracePt t="26625" x="8734425" y="3155950"/>
          <p14:tracePt t="26626" x="8743950" y="3155950"/>
          <p14:tracePt t="26629" x="8767763" y="3155950"/>
          <p14:tracePt t="26631" x="8785225" y="3155950"/>
          <p14:tracePt t="26632" x="8818563" y="3140075"/>
          <p14:tracePt t="26633" x="8826500" y="3140075"/>
          <p14:tracePt t="26634" x="8836025" y="3140075"/>
          <p14:tracePt t="26641" x="8894763" y="3140075"/>
          <p14:tracePt t="26642" x="8943975" y="3140075"/>
          <p14:tracePt t="26643" x="8953500" y="3140075"/>
          <p14:tracePt t="26645" x="8986838" y="3140075"/>
          <p14:tracePt t="26648" x="9020175" y="3130550"/>
          <p14:tracePt t="26649" x="9045575" y="3130550"/>
          <p14:tracePt t="26650" x="9061450" y="3130550"/>
          <p14:tracePt t="26651" x="9070975" y="3130550"/>
          <p14:tracePt t="26652" x="9086850" y="3130550"/>
          <p14:tracePt t="26653" x="9112250" y="3130550"/>
          <p14:tracePt t="26656" x="9129713" y="3130550"/>
          <p14:tracePt t="26657" x="9163050" y="3130550"/>
          <p14:tracePt t="26658" x="9188450" y="3130550"/>
          <p14:tracePt t="26659" x="9196388" y="3130550"/>
          <p14:tracePt t="26662" x="9237663" y="3130550"/>
          <p14:tracePt t="26664" x="9272588" y="3130550"/>
          <p14:tracePt t="26665" x="9280525" y="3130550"/>
          <p14:tracePt t="26666" x="9296400" y="3130550"/>
          <p14:tracePt t="26667" x="9313863" y="3130550"/>
          <p14:tracePt t="26668" x="9331325" y="3130550"/>
          <p14:tracePt t="26673" x="9380538" y="3122613"/>
          <p14:tracePt t="26690" x="9615488" y="3114675"/>
          <p14:tracePt t="26691" x="9666288" y="3114675"/>
          <p14:tracePt t="26692" x="9674225" y="3114675"/>
          <p14:tracePt t="26694" x="9699625" y="3114675"/>
          <p14:tracePt t="26696" x="9732963" y="3114675"/>
          <p14:tracePt t="26698" x="9758363" y="3114675"/>
          <p14:tracePt t="26699" x="9775825" y="3114675"/>
          <p14:tracePt t="26700" x="9783763" y="3114675"/>
          <p14:tracePt t="26701" x="9791700" y="3114675"/>
          <p14:tracePt t="26702" x="9817100" y="3114675"/>
          <p14:tracePt t="26703" x="9825038" y="3097213"/>
          <p14:tracePt t="26704" x="9834563" y="3097213"/>
          <p14:tracePt t="26705" x="9842500" y="3097213"/>
          <p14:tracePt t="26710" x="9909175" y="3097213"/>
          <p14:tracePt t="26712" x="9918700" y="3097213"/>
          <p14:tracePt t="26714" x="9952038" y="3097213"/>
          <p14:tracePt t="26715" x="9959975" y="3097213"/>
          <p14:tracePt t="26716" x="9985375" y="3097213"/>
          <p14:tracePt t="26717" x="9993313" y="3097213"/>
          <p14:tracePt t="26718" x="10001250" y="3097213"/>
          <p14:tracePt t="26723" x="10044113" y="3097213"/>
          <p14:tracePt t="26740" x="10245725" y="3097213"/>
          <p14:tracePt t="26741" x="10287000" y="3097213"/>
          <p14:tracePt t="26742" x="10294938" y="3097213"/>
          <p14:tracePt t="26745" x="10329863" y="3097213"/>
          <p14:tracePt t="26746" x="10345738" y="3097213"/>
          <p14:tracePt t="26747" x="10363200" y="3097213"/>
          <p14:tracePt t="26748" x="10379075" y="3097213"/>
          <p14:tracePt t="26749" x="10388600" y="3097213"/>
          <p14:tracePt t="26757" x="10455275" y="3105150"/>
          <p14:tracePt t="26758" x="10496550" y="3114675"/>
          <p14:tracePt t="26759" x="10506075" y="3114675"/>
          <p14:tracePt t="26760" x="10529888" y="3114675"/>
          <p14:tracePt t="26763" x="10547350" y="3114675"/>
          <p14:tracePt t="26765" x="10580688" y="3114675"/>
          <p14:tracePt t="26766" x="10588625" y="3114675"/>
          <p14:tracePt t="26774" x="10656888" y="3122613"/>
          <p14:tracePt t="26775" x="10682288" y="3122613"/>
          <p14:tracePt t="26776" x="10698163" y="3122613"/>
          <p14:tracePt t="26777" x="10715625" y="3122613"/>
          <p14:tracePt t="26790" x="10799763" y="3140075"/>
          <p14:tracePt t="26807" x="10874375" y="3155950"/>
          <p14:tracePt t="26823" x="10891838" y="3155950"/>
          <p14:tracePt t="26840" x="10891838" y="3163888"/>
          <p14:tracePt t="26921" x="10891838" y="3181350"/>
          <p14:tracePt t="26930" x="10882313" y="3181350"/>
          <p14:tracePt t="26941" x="10882313" y="3189288"/>
          <p14:tracePt t="26958" x="10866438" y="3198813"/>
          <p14:tracePt t="26974" x="10848975" y="3222625"/>
          <p14:tracePt t="26975" x="10841038" y="3222625"/>
          <p14:tracePt t="26991" x="10807700" y="3248025"/>
          <p14:tracePt t="26992" x="10799763" y="3265488"/>
          <p14:tracePt t="27007" x="10756900" y="3290888"/>
          <p14:tracePt t="27009" x="10731500" y="3290888"/>
          <p14:tracePt t="27010" x="10723563" y="3306763"/>
          <p14:tracePt t="27011" x="10715625" y="3306763"/>
          <p14:tracePt t="27024" x="10656888" y="3316288"/>
          <p14:tracePt t="27025" x="10639425" y="3324225"/>
          <p14:tracePt t="27026" x="10631488" y="3332163"/>
          <p14:tracePt t="27028" x="10614025" y="3332163"/>
          <p14:tracePt t="27030" x="10606088" y="3332163"/>
          <p14:tracePt t="27031" x="10598150" y="3349625"/>
          <p14:tracePt t="27032" x="10588625" y="3349625"/>
          <p14:tracePt t="27033" x="10572750" y="3349625"/>
          <p14:tracePt t="27040" x="10529888" y="3365500"/>
          <p14:tracePt t="27058" x="10379075" y="3416300"/>
          <p14:tracePt t="27059" x="10337800" y="3433763"/>
          <p14:tracePt t="27060" x="10320338" y="3441700"/>
          <p14:tracePt t="27074" x="10194925" y="3482975"/>
          <p14:tracePt t="27075" x="10177463" y="3500438"/>
          <p14:tracePt t="27076" x="10153650" y="3500438"/>
          <p14:tracePt t="27077" x="10153650" y="3517900"/>
          <p14:tracePt t="27080" x="10128250" y="3525838"/>
          <p14:tracePt t="27081" x="10102850" y="3541713"/>
          <p14:tracePt t="27090" x="10044113" y="3576638"/>
          <p14:tracePt t="27092" x="10010775" y="3600450"/>
          <p14:tracePt t="27093" x="9985375" y="3600450"/>
          <p14:tracePt t="27094" x="9985375" y="3609975"/>
          <p14:tracePt t="27107" x="9883775" y="3659188"/>
          <p14:tracePt t="27108" x="9859963" y="3684588"/>
          <p14:tracePt t="27109" x="9850438" y="3684588"/>
          <p14:tracePt t="27111" x="9842500" y="3684588"/>
          <p14:tracePt t="27114" x="9809163" y="3702050"/>
          <p14:tracePt t="27115" x="9801225" y="3709988"/>
          <p14:tracePt t="27116" x="9791700" y="3709988"/>
          <p14:tracePt t="27124" x="9750425" y="3735388"/>
          <p14:tracePt t="27125" x="9717088" y="3743325"/>
          <p14:tracePt t="27127" x="9707563" y="3743325"/>
          <p14:tracePt t="27140" x="9625013" y="3768725"/>
          <p14:tracePt t="27142" x="9607550" y="3776663"/>
          <p14:tracePt t="27143" x="9599613" y="3786188"/>
          <p14:tracePt t="27157" x="9540875" y="3794125"/>
          <p14:tracePt t="27159" x="9523413" y="3794125"/>
          <p14:tracePt t="27160" x="9515475" y="3794125"/>
          <p14:tracePt t="27161" x="9507538" y="3794125"/>
          <p14:tracePt t="27174" x="9472613" y="3794125"/>
          <p14:tracePt t="27190" x="9423400" y="3794125"/>
          <p14:tracePt t="27207" x="9355138" y="3768725"/>
          <p14:tracePt t="27209" x="9339263" y="3760788"/>
          <p14:tracePt t="27224" x="9263063" y="3727450"/>
          <p14:tracePt t="27240" x="9170988" y="3702050"/>
          <p14:tracePt t="27241" x="9163050" y="3702050"/>
          <p14:tracePt t="27242" x="9145588" y="3702050"/>
          <p14:tracePt t="27257" x="9045575" y="3668713"/>
          <p14:tracePt t="27258" x="9037638" y="3668713"/>
          <p14:tracePt t="27259" x="9012238" y="3668713"/>
          <p14:tracePt t="27274" x="8885238" y="3635375"/>
          <p14:tracePt t="27275" x="8843963" y="3625850"/>
          <p14:tracePt t="27290" x="8726488" y="3617913"/>
          <p14:tracePt t="27291" x="8701088" y="3617913"/>
          <p14:tracePt t="27292" x="8685213" y="3617913"/>
          <p14:tracePt t="27308" x="8591550" y="3600450"/>
          <p14:tracePt t="27309" x="8558213" y="3600450"/>
          <p14:tracePt t="27310" x="8550275" y="3600450"/>
          <p14:tracePt t="27324" x="8509000" y="3600450"/>
          <p14:tracePt t="27325" x="8499475" y="3600450"/>
          <p14:tracePt t="27340" x="8491538" y="3600450"/>
          <p14:tracePt t="27836" x="8499475" y="3600450"/>
          <p14:tracePt t="27839" x="8524875" y="3609975"/>
          <p14:tracePt t="27844" x="8542338" y="3617913"/>
          <p14:tracePt t="27845" x="8558213" y="3617913"/>
          <p14:tracePt t="27858" x="8659813" y="3651250"/>
          <p14:tracePt t="27859" x="8693150" y="3651250"/>
          <p14:tracePt t="27860" x="8709025" y="3659188"/>
          <p14:tracePt t="27874" x="8869363" y="3668713"/>
          <p14:tracePt t="27875" x="8920163" y="3668713"/>
          <p14:tracePt t="27876" x="8936038" y="3684588"/>
          <p14:tracePt t="27878" x="8953500" y="3684588"/>
          <p14:tracePt t="27880" x="8986838" y="3684588"/>
          <p14:tracePt t="27881" x="9020175" y="3684588"/>
          <p14:tracePt t="27882" x="9037638" y="3684588"/>
          <p14:tracePt t="27883" x="9045575" y="3684588"/>
          <p14:tracePt t="27884" x="9070975" y="3684588"/>
          <p14:tracePt t="27885" x="9086850" y="3684588"/>
          <p14:tracePt t="27886" x="9104313" y="3684588"/>
          <p14:tracePt t="27887" x="9120188" y="3684588"/>
          <p14:tracePt t="27891" x="9155113" y="3684588"/>
          <p14:tracePt t="27892" x="9204325" y="3684588"/>
          <p14:tracePt t="27894" x="9229725" y="3684588"/>
          <p14:tracePt t="27908" x="9439275" y="3684588"/>
          <p14:tracePt t="27909" x="9490075" y="3684588"/>
          <p14:tracePt t="27910" x="9498013" y="3684588"/>
          <p14:tracePt t="27912" x="9523413" y="3684588"/>
          <p14:tracePt t="27914" x="9548813" y="3684588"/>
          <p14:tracePt t="27916" x="9574213" y="3676650"/>
          <p14:tracePt t="27917" x="9607550" y="3676650"/>
          <p14:tracePt t="27918" x="9625013" y="3676650"/>
          <p14:tracePt t="27924" x="9666288" y="3668713"/>
          <p14:tracePt t="27925" x="9707563" y="3668713"/>
          <p14:tracePt t="27927" x="9732963" y="3668713"/>
          <p14:tracePt t="27929" x="9742488" y="3668713"/>
          <p14:tracePt t="27931" x="9783763" y="3668713"/>
          <p14:tracePt t="27932" x="9791700" y="3668713"/>
          <p14:tracePt t="27933" x="9801225" y="3659188"/>
          <p14:tracePt t="27934" x="9817100" y="3659188"/>
          <p14:tracePt t="27935" x="9834563" y="3659188"/>
          <p14:tracePt t="27941" x="9867900" y="3659188"/>
          <p14:tracePt t="27942" x="9901238" y="3659188"/>
          <p14:tracePt t="27958" x="10001250" y="3659188"/>
          <p14:tracePt t="27959" x="10010775" y="3659188"/>
          <p14:tracePt t="27960" x="10026650" y="3659188"/>
          <p14:tracePt t="27975" x="10069513" y="3659188"/>
          <p14:tracePt t="27976" x="10077450" y="3659188"/>
          <p14:tracePt t="27991" x="10085388" y="3659188"/>
          <p14:tracePt t="28008" x="10094913" y="3643313"/>
          <p14:tracePt t="28045" x="10110788" y="3635375"/>
          <p14:tracePt t="28048" x="10118725" y="3635375"/>
          <p14:tracePt t="28058" x="10136188" y="3625850"/>
          <p14:tracePt t="28059" x="10161588" y="3617913"/>
          <p14:tracePt t="28075" x="10245725" y="3592513"/>
          <p14:tracePt t="28076" x="10261600" y="3584575"/>
          <p14:tracePt t="28077" x="10279063" y="3584575"/>
          <p14:tracePt t="28078" x="10287000" y="3584575"/>
          <p14:tracePt t="28091" x="10363200" y="3559175"/>
          <p14:tracePt t="28108" x="10471150" y="3541713"/>
          <p14:tracePt t="28109" x="10496550" y="3541713"/>
          <p14:tracePt t="28124" x="10598150" y="3541713"/>
          <p14:tracePt t="28125" x="10623550" y="3541713"/>
          <p14:tracePt t="28126" x="10631488" y="3541713"/>
          <p14:tracePt t="28128" x="10656888" y="3541713"/>
          <p14:tracePt t="28131" x="10672763" y="3541713"/>
          <p14:tracePt t="28141" x="10715625" y="3541713"/>
          <p14:tracePt t="28158" x="10790238" y="3541713"/>
          <p14:tracePt t="28175" x="10833100" y="3541713"/>
          <p14:tracePt t="28191" x="10841038" y="3541713"/>
          <p14:tracePt t="28246" x="10823575" y="3541713"/>
          <p14:tracePt t="28263" x="10823575" y="3559175"/>
          <p14:tracePt t="28281" x="10815638" y="3559175"/>
          <p14:tracePt t="28293" x="10815638" y="3567113"/>
          <p14:tracePt t="28297" x="10807700" y="3567113"/>
          <p14:tracePt t="28308" x="10799763" y="3576638"/>
          <p14:tracePt t="28325" x="10756900" y="3609975"/>
          <p14:tracePt t="28326" x="10741025" y="3617913"/>
          <p14:tracePt t="28327" x="10731500" y="3617913"/>
          <p14:tracePt t="28328" x="10731500" y="3625850"/>
          <p14:tracePt t="28330" x="10723563" y="3625850"/>
          <p14:tracePt t="28342" x="10672763" y="3659188"/>
          <p14:tracePt t="28358" x="10521950" y="3743325"/>
          <p14:tracePt t="28359" x="10488613" y="3768725"/>
          <p14:tracePt t="28360" x="10480675" y="3776663"/>
          <p14:tracePt t="28362" x="10471150" y="3776663"/>
          <p14:tracePt t="28364" x="10447338" y="3786188"/>
          <p14:tracePt t="28365" x="10421938" y="3811588"/>
          <p14:tracePt t="28366" x="10404475" y="3811588"/>
          <p14:tracePt t="28367" x="10396538" y="3811588"/>
          <p14:tracePt t="28375" x="10320338" y="3852863"/>
          <p14:tracePt t="28376" x="10279063" y="3870325"/>
          <p14:tracePt t="28377" x="10261600" y="3878263"/>
          <p14:tracePt t="28378" x="10253663" y="3878263"/>
          <p14:tracePt t="28380" x="10220325" y="3894138"/>
          <p14:tracePt t="28381" x="10212388" y="3903663"/>
          <p14:tracePt t="28382" x="10186988" y="3911600"/>
          <p14:tracePt t="28383" x="10177463" y="3911600"/>
          <p14:tracePt t="28384" x="10169525" y="3919538"/>
          <p14:tracePt t="28391" x="10085388" y="3952875"/>
          <p14:tracePt t="28392" x="10026650" y="3962400"/>
          <p14:tracePt t="28393" x="10010775" y="3978275"/>
          <p14:tracePt t="28394" x="10001250" y="3978275"/>
          <p14:tracePt t="28408" x="9775825" y="4029075"/>
          <p14:tracePt t="28409" x="9725025" y="4037013"/>
          <p14:tracePt t="28410" x="9717088" y="4046538"/>
          <p14:tracePt t="28412" x="9691688" y="4046538"/>
          <p14:tracePt t="28414" x="9666288" y="4046538"/>
          <p14:tracePt t="28415" x="9632950" y="4062413"/>
          <p14:tracePt t="28416" x="9625013" y="4062413"/>
          <p14:tracePt t="28417" x="9599613" y="4062413"/>
          <p14:tracePt t="28418" x="9582150" y="4062413"/>
          <p14:tracePt t="28419" x="9566275" y="4062413"/>
          <p14:tracePt t="28420" x="9548813" y="4071938"/>
          <p14:tracePt t="28425" x="9507538" y="4071938"/>
          <p14:tracePt t="28426" x="9464675" y="4079875"/>
          <p14:tracePt t="28427" x="9439275" y="4079875"/>
          <p14:tracePt t="28428" x="9423400" y="4079875"/>
          <p14:tracePt t="28431" x="9390063" y="4079875"/>
          <p14:tracePt t="28432" x="9372600" y="4087813"/>
          <p14:tracePt t="28433" x="9355138" y="4087813"/>
          <p14:tracePt t="28434" x="9347200" y="4087813"/>
          <p14:tracePt t="28435" x="9331325" y="4087813"/>
          <p14:tracePt t="28436" x="9313863" y="4087813"/>
          <p14:tracePt t="28442" x="9272588" y="4087813"/>
          <p14:tracePt t="28443" x="9229725" y="4087813"/>
          <p14:tracePt t="28444" x="9221788" y="4087813"/>
          <p14:tracePt t="28447" x="9204325" y="4087813"/>
          <p14:tracePt t="28448" x="9178925" y="4105275"/>
          <p14:tracePt t="28450" x="9163050" y="4105275"/>
          <p14:tracePt t="28458" x="9096375" y="4105275"/>
          <p14:tracePt t="28459" x="9086850" y="4105275"/>
          <p14:tracePt t="28460" x="9078913" y="4105275"/>
          <p14:tracePt t="28462" x="9061450" y="4105275"/>
          <p14:tracePt t="28475" x="9012238" y="4105275"/>
          <p14:tracePt t="28492" x="8994775" y="4105275"/>
          <p14:tracePt t="28597" x="8978900" y="4105275"/>
          <p14:tracePt t="29120" x="8994775" y="4105275"/>
          <p14:tracePt t="29125" x="9061450" y="4105275"/>
          <p14:tracePt t="29129" x="9112250" y="4105275"/>
          <p14:tracePt t="29130" x="9120188" y="4105275"/>
          <p14:tracePt t="29131" x="9129713" y="4105275"/>
          <p14:tracePt t="29132" x="9145588" y="4105275"/>
          <p14:tracePt t="29143" x="9237663" y="4095750"/>
          <p14:tracePt t="29144" x="9288463" y="4095750"/>
          <p14:tracePt t="29159" x="9448800" y="4079875"/>
          <p14:tracePt t="29160" x="9498013" y="4079875"/>
          <p14:tracePt t="29176" x="9707563" y="4054475"/>
          <p14:tracePt t="29177" x="9791700" y="4046538"/>
          <p14:tracePt t="29178" x="9801225" y="4046538"/>
          <p14:tracePt t="29179" x="9825038" y="4046538"/>
          <p14:tracePt t="29182" x="9867900" y="4046538"/>
          <p14:tracePt t="29183" x="9909175" y="4037013"/>
          <p14:tracePt t="29185" x="9952038" y="4037013"/>
          <p14:tracePt t="29186" x="9967913" y="4037013"/>
          <p14:tracePt t="29192" x="10044113" y="4021138"/>
          <p14:tracePt t="29193" x="10118725" y="4011613"/>
          <p14:tracePt t="29195" x="10153650" y="4011613"/>
          <p14:tracePt t="29197" x="10169525" y="4011613"/>
          <p14:tracePt t="29199" x="10212388" y="4011613"/>
          <p14:tracePt t="29200" x="10253663" y="4011613"/>
          <p14:tracePt t="29209" x="10412413" y="3995738"/>
          <p14:tracePt t="29210" x="10471150" y="3978275"/>
          <p14:tracePt t="29212" x="10506075" y="3978275"/>
          <p14:tracePt t="29213" x="10529888" y="3978275"/>
          <p14:tracePt t="29215" x="10572750" y="3970338"/>
          <p14:tracePt t="29217" x="10614025" y="3962400"/>
          <p14:tracePt t="29218" x="10623550" y="3962400"/>
          <p14:tracePt t="29225" x="10706100" y="3937000"/>
          <p14:tracePt t="29226" x="10756900" y="3937000"/>
          <p14:tracePt t="29227" x="10782300" y="3929063"/>
          <p14:tracePt t="29228" x="10790238" y="3929063"/>
          <p14:tracePt t="29231" x="10823575" y="3929063"/>
          <p14:tracePt t="29232" x="10841038" y="3919538"/>
          <p14:tracePt t="29242" x="10958513" y="3894138"/>
          <p14:tracePt t="29243" x="10991850" y="3886200"/>
          <p14:tracePt t="29259" x="11117263" y="3870325"/>
          <p14:tracePt t="29276" x="11176000" y="3852863"/>
          <p14:tracePt t="29442" x="11176000" y="3860800"/>
          <p14:tracePt t="29489" x="11176000" y="3870325"/>
          <p14:tracePt t="29497" x="11160125" y="3870325"/>
          <p14:tracePt t="29510" x="11160125" y="3878263"/>
          <p14:tracePt t="29518" x="11152188" y="3878263"/>
          <p14:tracePt t="29536" x="11142663" y="3878263"/>
          <p14:tracePt t="29542" x="11142663" y="3894138"/>
          <p14:tracePt t="29560" x="11134725" y="3903663"/>
          <p14:tracePt t="29576" x="11109325" y="3911600"/>
          <p14:tracePt t="29592" x="11075988" y="3937000"/>
          <p14:tracePt t="29609" x="11025188" y="3978275"/>
          <p14:tracePt t="29611" x="11017250" y="3987800"/>
          <p14:tracePt t="29612" x="11009313" y="3987800"/>
          <p14:tracePt t="29613" x="10991850" y="3987800"/>
          <p14:tracePt t="29626" x="10933113" y="4029075"/>
          <p14:tracePt t="29627" x="10907713" y="4037013"/>
          <p14:tracePt t="29628" x="10907713" y="4046538"/>
          <p14:tracePt t="29630" x="10899775" y="4046538"/>
          <p14:tracePt t="29633" x="10882313" y="4062413"/>
          <p14:tracePt t="29634" x="10858500" y="4062413"/>
          <p14:tracePt t="29635" x="10858500" y="4071938"/>
          <p14:tracePt t="29642" x="10815638" y="4079875"/>
          <p14:tracePt t="29659" x="10672763" y="4130675"/>
          <p14:tracePt t="29660" x="10639425" y="4146550"/>
          <p14:tracePt t="29661" x="10631488" y="4146550"/>
          <p14:tracePt t="29662" x="10614025" y="4154488"/>
          <p14:tracePt t="29676" x="10506075" y="4197350"/>
          <p14:tracePt t="29677" x="10471150" y="4213225"/>
          <p14:tracePt t="29679" x="10463213" y="4213225"/>
          <p14:tracePt t="29681" x="10429875" y="4230688"/>
          <p14:tracePt t="29683" x="10396538" y="4238625"/>
          <p14:tracePt t="29684" x="10388600" y="4238625"/>
          <p14:tracePt t="29685" x="10379075" y="4238625"/>
          <p14:tracePt t="29686" x="10363200" y="4248150"/>
          <p14:tracePt t="29687" x="10345738" y="4248150"/>
          <p14:tracePt t="29688" x="10337800" y="4248150"/>
          <p14:tracePt t="29693" x="10279063" y="4271963"/>
          <p14:tracePt t="29694" x="10261600" y="4271963"/>
          <p14:tracePt t="29710" x="10094913" y="4314825"/>
          <p14:tracePt t="29711" x="10044113" y="4322763"/>
          <p14:tracePt t="29712" x="10026650" y="4330700"/>
          <p14:tracePt t="29726" x="9859963" y="4365625"/>
          <p14:tracePt t="29727" x="9817100" y="4373563"/>
          <p14:tracePt t="29729" x="9791700" y="4381500"/>
          <p14:tracePt t="29730" x="9775825" y="4381500"/>
          <p14:tracePt t="29733" x="9750425" y="4398963"/>
          <p14:tracePt t="29734" x="9717088" y="4398963"/>
          <p14:tracePt t="29735" x="9707563" y="4406900"/>
          <p14:tracePt t="29736" x="9691688" y="4414838"/>
          <p14:tracePt t="29737" x="9674225" y="4414838"/>
          <p14:tracePt t="29743" x="9625013" y="4440238"/>
          <p14:tracePt t="29744" x="9582150" y="4448175"/>
          <p14:tracePt t="29745" x="9566275" y="4448175"/>
          <p14:tracePt t="29746" x="9556750" y="4457700"/>
          <p14:tracePt t="29749" x="9523413" y="4465638"/>
          <p14:tracePt t="29750" x="9507538" y="4483100"/>
          <p14:tracePt t="29751" x="9498013" y="4483100"/>
          <p14:tracePt t="29752" x="9482138" y="4483100"/>
          <p14:tracePt t="29754" x="9472613" y="4491038"/>
          <p14:tracePt t="29755" x="9456738" y="4491038"/>
          <p14:tracePt t="29756" x="9431338" y="4498975"/>
          <p14:tracePt t="29757" x="9423400" y="4498975"/>
          <p14:tracePt t="29759" x="9413875" y="4506913"/>
          <p14:tracePt t="29767" x="9313863" y="4541838"/>
          <p14:tracePt t="29776" x="9229725" y="4565650"/>
          <p14:tracePt t="29778" x="9188450" y="4575175"/>
          <p14:tracePt t="29779" x="9178925" y="4583113"/>
          <p14:tracePt t="29780" x="9170988" y="4583113"/>
          <p14:tracePt t="29792" x="9053513" y="4616450"/>
          <p14:tracePt t="29793" x="9037638" y="4624388"/>
          <p14:tracePt t="29794" x="9020175" y="4624388"/>
          <p14:tracePt t="29795" x="9012238" y="4624388"/>
          <p14:tracePt t="29809" x="8936038" y="4633913"/>
          <p14:tracePt t="29810" x="8928100" y="4633913"/>
          <p14:tracePt t="29826" x="8894763" y="4649788"/>
          <p14:tracePt t="29843" x="8851900" y="4649788"/>
          <p14:tracePt t="29859" x="8843963" y="4649788"/>
          <p14:tracePt t="29892" x="8836025" y="4649788"/>
          <p14:tracePt t="29898" x="8826500" y="4649788"/>
          <p14:tracePt t="29910" x="8802688" y="4641850"/>
          <p14:tracePt t="29911" x="8793163" y="4641850"/>
          <p14:tracePt t="29926" x="8785225" y="4641850"/>
          <p14:tracePt t="29943" x="8751888" y="4641850"/>
          <p14:tracePt t="29944" x="8743950" y="4641850"/>
          <p14:tracePt t="29959" x="8709025" y="4641850"/>
          <p14:tracePt t="29961" x="8701088" y="4641850"/>
          <p14:tracePt t="29976" x="8667750" y="4641850"/>
          <p14:tracePt t="29993" x="8659813" y="4641850"/>
          <p14:tracePt t="30013" x="8642350" y="4641850"/>
          <p14:tracePt t="30026" x="8616950" y="4608513"/>
          <p14:tracePt t="30043" x="8583613" y="4583113"/>
          <p14:tracePt t="30060" x="8550275" y="4557713"/>
          <p14:tracePt t="30076" x="8532813" y="4541838"/>
          <p14:tracePt t="30077" x="8516938" y="4541838"/>
          <p14:tracePt t="30093" x="8509000" y="4541838"/>
          <p14:tracePt t="30110" x="8499475" y="4541838"/>
          <p14:tracePt t="30126" x="8499475" y="4524375"/>
          <p14:tracePt t="30354" x="8524875" y="4524375"/>
          <p14:tracePt t="30355" x="8532813" y="4524375"/>
          <p14:tracePt t="30358" x="8558213" y="4524375"/>
          <p14:tracePt t="30361" x="8583613" y="4524375"/>
          <p14:tracePt t="30376" x="8701088" y="4524375"/>
          <p14:tracePt t="30377" x="8734425" y="4524375"/>
          <p14:tracePt t="30378" x="8751888" y="4524375"/>
          <p14:tracePt t="30379" x="8767763" y="4524375"/>
          <p14:tracePt t="30382" x="8785225" y="4524375"/>
          <p14:tracePt t="30383" x="8818563" y="4524375"/>
          <p14:tracePt t="30384" x="8826500" y="4524375"/>
          <p14:tracePt t="30385" x="8836025" y="4524375"/>
          <p14:tracePt t="30386" x="8861425" y="4524375"/>
          <p14:tracePt t="30387" x="8869363" y="4524375"/>
          <p14:tracePt t="30388" x="8877300" y="4524375"/>
          <p14:tracePt t="30389" x="8902700" y="4524375"/>
          <p14:tracePt t="30393" x="8920163" y="4524375"/>
          <p14:tracePt t="30394" x="8978900" y="4516438"/>
          <p14:tracePt t="30395" x="8994775" y="4516438"/>
          <p14:tracePt t="30398" x="9020175" y="4516438"/>
          <p14:tracePt t="30399" x="9061450" y="4516438"/>
          <p14:tracePt t="30401" x="9086850" y="4516438"/>
          <p14:tracePt t="30402" x="9112250" y="4516438"/>
          <p14:tracePt t="30410" x="9213850" y="4506913"/>
          <p14:tracePt t="30411" x="9272588" y="4506913"/>
          <p14:tracePt t="30413" x="9313863" y="4506913"/>
          <p14:tracePt t="30414" x="9321800" y="4506913"/>
          <p14:tracePt t="30426" x="9531350" y="4498975"/>
          <p14:tracePt t="30427" x="9582150" y="4498975"/>
          <p14:tracePt t="30428" x="9607550" y="4483100"/>
          <p14:tracePt t="30429" x="9625013" y="4483100"/>
          <p14:tracePt t="30432" x="9648825" y="4483100"/>
          <p14:tracePt t="30433" x="9707563" y="4483100"/>
          <p14:tracePt t="30434" x="9732963" y="4483100"/>
          <p14:tracePt t="30435" x="9742488" y="4483100"/>
          <p14:tracePt t="30436" x="9758363" y="4473575"/>
          <p14:tracePt t="30437" x="9783763" y="4473575"/>
          <p14:tracePt t="30438" x="9801225" y="4473575"/>
          <p14:tracePt t="30439" x="9825038" y="4473575"/>
          <p14:tracePt t="30440" x="9842500" y="4473575"/>
          <p14:tracePt t="30442" x="9883775" y="4465638"/>
          <p14:tracePt t="30447" x="9985375" y="4465638"/>
          <p14:tracePt t="30449" x="10010775" y="4465638"/>
          <p14:tracePt t="30451" x="10052050" y="4465638"/>
          <p14:tracePt t="30452" x="10069513" y="4457700"/>
          <p14:tracePt t="30460" x="10169525" y="4457700"/>
          <p14:tracePt t="30461" x="10212388" y="4440238"/>
          <p14:tracePt t="30463" x="10220325" y="4440238"/>
          <p14:tracePt t="30464" x="10236200" y="4440238"/>
          <p14:tracePt t="30467" x="10287000" y="4440238"/>
          <p14:tracePt t="30468" x="10294938" y="4440238"/>
          <p14:tracePt t="30469" x="10304463" y="4440238"/>
          <p14:tracePt t="30470" x="10320338" y="4432300"/>
          <p14:tracePt t="30471" x="10329863" y="4432300"/>
          <p14:tracePt t="30476" x="10363200" y="4432300"/>
          <p14:tracePt t="30494" x="10421938" y="4432300"/>
          <p14:tracePt t="30510" x="10447338" y="4432300"/>
          <p14:tracePt t="30761" x="10437813" y="4432300"/>
          <p14:tracePt t="30788" x="10437813" y="4440238"/>
          <p14:tracePt t="30790" x="10429875" y="4440238"/>
          <p14:tracePt t="30804" x="10421938" y="4440238"/>
          <p14:tracePt t="30810" x="10421938" y="4448175"/>
          <p14:tracePt t="30828" x="10404475" y="4448175"/>
          <p14:tracePt t="30829" x="10404475" y="4457700"/>
          <p14:tracePt t="30844" x="10388600" y="4465638"/>
          <p14:tracePt t="30845" x="10388600" y="4483100"/>
          <p14:tracePt t="30846" x="10379075" y="4483100"/>
          <p14:tracePt t="30847" x="10379075" y="4491038"/>
          <p14:tracePt t="30861" x="10345738" y="4541838"/>
          <p14:tracePt t="30862" x="10337800" y="4565650"/>
          <p14:tracePt t="30876" x="10294938" y="4624388"/>
          <p14:tracePt t="30878" x="10279063" y="4633913"/>
          <p14:tracePt t="30879" x="10271125" y="4633913"/>
          <p14:tracePt t="30894" x="10212388" y="4708525"/>
          <p14:tracePt t="30895" x="10194925" y="4718050"/>
          <p14:tracePt t="30897" x="10186988" y="4718050"/>
          <p14:tracePt t="30910" x="10136188" y="4759325"/>
          <p14:tracePt t="30911" x="10110788" y="4759325"/>
          <p14:tracePt t="30912" x="10110788" y="4776788"/>
          <p14:tracePt t="30913" x="10102850" y="4776788"/>
          <p14:tracePt t="30927" x="10052050" y="4792663"/>
          <p14:tracePt t="30928" x="10044113" y="4802188"/>
          <p14:tracePt t="30944" x="9977438" y="4826000"/>
          <p14:tracePt t="30945" x="9967913" y="4835525"/>
          <p14:tracePt t="30960" x="9893300" y="4843463"/>
          <p14:tracePt t="30961" x="9883775" y="4860925"/>
          <p14:tracePt t="30962" x="9859963" y="4860925"/>
          <p14:tracePt t="30963" x="9859963" y="4868863"/>
          <p14:tracePt t="30977" x="9766300" y="4868863"/>
          <p14:tracePt t="30978" x="9750425" y="4876800"/>
          <p14:tracePt t="30994" x="9632950" y="4902200"/>
          <p14:tracePt t="30995" x="9599613" y="4910138"/>
          <p14:tracePt t="30996" x="9590088" y="4910138"/>
          <p14:tracePt t="30997" x="9582150" y="4910138"/>
          <p14:tracePt t="30999" x="9566275" y="4919663"/>
          <p14:tracePt t="31011" x="9482138" y="4927600"/>
          <p14:tracePt t="31012" x="9464675" y="4943475"/>
          <p14:tracePt t="31014" x="9456738" y="4943475"/>
          <p14:tracePt t="31015" x="9439275" y="4953000"/>
          <p14:tracePt t="31018" x="9423400" y="4953000"/>
          <p14:tracePt t="31019" x="9413875" y="4960938"/>
          <p14:tracePt t="31020" x="9398000" y="4960938"/>
          <p14:tracePt t="31027" x="9372600" y="4968875"/>
          <p14:tracePt t="31028" x="9347200" y="4986338"/>
          <p14:tracePt t="31029" x="9339263" y="4986338"/>
          <p14:tracePt t="31031" x="9331325" y="4986338"/>
          <p14:tracePt t="31032" x="9313863" y="4986338"/>
          <p14:tracePt t="31043" x="9247188" y="5002213"/>
          <p14:tracePt t="31044" x="9221788" y="5011738"/>
          <p14:tracePt t="31045" x="9213850" y="5011738"/>
          <p14:tracePt t="31046" x="9204325" y="5011738"/>
          <p14:tracePt t="31060" x="9086850" y="5037138"/>
          <p14:tracePt t="31077" x="8910638" y="5053013"/>
          <p14:tracePt t="31078" x="8877300" y="5070475"/>
          <p14:tracePt t="31079" x="8869363" y="5070475"/>
          <p14:tracePt t="31080" x="8851900" y="5070475"/>
          <p14:tracePt t="31083" x="8826500" y="5078413"/>
          <p14:tracePt t="31084" x="8802688" y="5078413"/>
          <p14:tracePt t="31085" x="8793163" y="5078413"/>
          <p14:tracePt t="31086" x="8785225" y="5086350"/>
          <p14:tracePt t="31087" x="8767763" y="5086350"/>
          <p14:tracePt t="31094" x="8718550" y="5086350"/>
          <p14:tracePt t="31110" x="8550275" y="5111750"/>
          <p14:tracePt t="31127" x="8458200" y="5111750"/>
          <p14:tracePt t="31128" x="8432800" y="5111750"/>
          <p14:tracePt t="31129" x="8424863" y="5111750"/>
          <p14:tracePt t="31144" x="8366125" y="5111750"/>
          <p14:tracePt t="31145" x="8348663" y="5111750"/>
          <p14:tracePt t="31160" x="8297863" y="5111750"/>
          <p14:tracePt t="31161" x="8289925" y="5111750"/>
          <p14:tracePt t="31177" x="8264525" y="5103813"/>
          <p14:tracePt t="31426" x="8274050" y="5103813"/>
          <p14:tracePt t="31430" x="8274050" y="5095875"/>
          <p14:tracePt t="31444" x="8289925" y="5086350"/>
          <p14:tracePt t="31446" x="8307388" y="5070475"/>
          <p14:tracePt t="31461" x="8332788" y="5053013"/>
          <p14:tracePt t="31462" x="8332788" y="5045075"/>
          <p14:tracePt t="31478" x="8391525" y="5002213"/>
          <p14:tracePt t="31494" x="8483600" y="4968875"/>
          <p14:tracePt t="31495" x="8499475" y="4968875"/>
          <p14:tracePt t="31496" x="8516938" y="4968875"/>
          <p14:tracePt t="31497" x="8524875" y="4968875"/>
          <p14:tracePt t="31499" x="8532813" y="4960938"/>
          <p14:tracePt t="31501" x="8558213" y="4960938"/>
          <p14:tracePt t="31502" x="8575675" y="4935538"/>
          <p14:tracePt t="31503" x="8601075" y="4935538"/>
          <p14:tracePt t="31504" x="8609013" y="4935538"/>
          <p14:tracePt t="31511" x="8659813" y="4927600"/>
          <p14:tracePt t="31512" x="8701088" y="4919663"/>
          <p14:tracePt t="31527" x="8869363" y="4894263"/>
          <p14:tracePt t="31528" x="8910638" y="4884738"/>
          <p14:tracePt t="31529" x="8920163" y="4884738"/>
          <p14:tracePt t="31531" x="8936038" y="4884738"/>
          <p14:tracePt t="31533" x="8953500" y="4884738"/>
          <p14:tracePt t="31534" x="8978900" y="4884738"/>
          <p14:tracePt t="31544" x="9078913" y="4876800"/>
          <p14:tracePt t="31545" x="9112250" y="4876800"/>
          <p14:tracePt t="31546" x="9120188" y="4876800"/>
          <p14:tracePt t="31547" x="9129713" y="4876800"/>
          <p14:tracePt t="31550" x="9155113" y="4860925"/>
          <p14:tracePt t="31551" x="9170988" y="4860925"/>
          <p14:tracePt t="31561" x="9272588" y="4860925"/>
          <p14:tracePt t="31562" x="9296400" y="4860925"/>
          <p14:tracePt t="31563" x="9313863" y="4860925"/>
          <p14:tracePt t="31564" x="9321800" y="4860925"/>
          <p14:tracePt t="31568" x="9355138" y="4860925"/>
          <p14:tracePt t="31569" x="9372600" y="4860925"/>
          <p14:tracePt t="31570" x="9380538" y="4860925"/>
          <p14:tracePt t="31577" x="9439275" y="4860925"/>
          <p14:tracePt t="31578" x="9464675" y="4860925"/>
          <p14:tracePt t="31594" x="9590088" y="4851400"/>
          <p14:tracePt t="31596" x="9625013" y="4851400"/>
          <p14:tracePt t="31597" x="9648825" y="4851400"/>
          <p14:tracePt t="31611" x="9750425" y="4851400"/>
          <p14:tracePt t="31612" x="9775825" y="4851400"/>
          <p14:tracePt t="31613" x="9783763" y="4860925"/>
          <p14:tracePt t="31627" x="9859963" y="4868863"/>
          <p14:tracePt t="31628" x="9875838" y="4868863"/>
          <p14:tracePt t="31644" x="9993313" y="4884738"/>
          <p14:tracePt t="31646" x="10010775" y="4884738"/>
          <p14:tracePt t="31647" x="10010775" y="4902200"/>
          <p14:tracePt t="31649" x="10036175" y="4902200"/>
          <p14:tracePt t="31651" x="10044113" y="4902200"/>
          <p14:tracePt t="31652" x="10052050" y="4902200"/>
          <p14:tracePt t="31653" x="10069513" y="4902200"/>
          <p14:tracePt t="31661" x="10110788" y="4902200"/>
          <p14:tracePt t="31662" x="10128250" y="4910138"/>
          <p14:tracePt t="31663" x="10136188" y="4910138"/>
          <p14:tracePt t="31678" x="10202863" y="4910138"/>
          <p14:tracePt t="31679" x="10212388" y="4910138"/>
          <p14:tracePt t="31694" x="10245725" y="4919663"/>
          <p14:tracePt t="31696" x="10253663" y="4919663"/>
          <p14:tracePt t="32063" x="10253663" y="4927600"/>
          <p14:tracePt t="32066" x="10236200" y="4943475"/>
          <p14:tracePt t="32070" x="10220325" y="4953000"/>
          <p14:tracePt t="32072" x="10212388" y="4953000"/>
          <p14:tracePt t="32074" x="10194925" y="4953000"/>
          <p14:tracePt t="32075" x="10186988" y="4960938"/>
          <p14:tracePt t="32081" x="10153650" y="4968875"/>
          <p14:tracePt t="32094" x="10094913" y="5011738"/>
          <p14:tracePt t="32111" x="9959975" y="5053013"/>
          <p14:tracePt t="32112" x="9926638" y="5053013"/>
          <p14:tracePt t="32113" x="9918700" y="5053013"/>
          <p14:tracePt t="32115" x="9893300" y="5070475"/>
          <p14:tracePt t="32117" x="9883775" y="5070475"/>
          <p14:tracePt t="32119" x="9859963" y="5070475"/>
          <p14:tracePt t="32120" x="9842500" y="5078413"/>
          <p14:tracePt t="32128" x="9775825" y="5086350"/>
          <p14:tracePt t="32129" x="9750425" y="5086350"/>
          <p14:tracePt t="32130" x="9725025" y="5095875"/>
          <p14:tracePt t="32132" x="9717088" y="5095875"/>
          <p14:tracePt t="32145" x="9582150" y="5119688"/>
          <p14:tracePt t="32146" x="9523413" y="5129213"/>
          <p14:tracePt t="32147" x="9515475" y="5129213"/>
          <p14:tracePt t="32149" x="9498013" y="5137150"/>
          <p14:tracePt t="32151" x="9464675" y="5154613"/>
          <p14:tracePt t="32152" x="9439275" y="5154613"/>
          <p14:tracePt t="32153" x="9431338" y="5154613"/>
          <p14:tracePt t="32154" x="9413875" y="5154613"/>
          <p14:tracePt t="32155" x="9413875" y="5162550"/>
          <p14:tracePt t="32156" x="9390063" y="5162550"/>
          <p14:tracePt t="32157" x="9380538" y="5162550"/>
          <p14:tracePt t="32158" x="9372600" y="5162550"/>
          <p14:tracePt t="32159" x="9347200" y="5170488"/>
          <p14:tracePt t="32160" x="9339263" y="5170488"/>
          <p14:tracePt t="32165" x="9288463" y="5178425"/>
          <p14:tracePt t="32168" x="9247188" y="5203825"/>
          <p14:tracePt t="32178" x="9170988" y="5213350"/>
          <p14:tracePt t="32179" x="9137650" y="5221288"/>
          <p14:tracePt t="32195" x="9012238" y="5246688"/>
          <p14:tracePt t="32196" x="8994775" y="5254625"/>
          <p14:tracePt t="32197" x="8969375" y="5254625"/>
          <p14:tracePt t="32211" x="8877300" y="5280025"/>
          <p14:tracePt t="32212" x="8851900" y="5280025"/>
          <p14:tracePt t="32213" x="8843963" y="5280025"/>
          <p14:tracePt t="32216" x="8826500" y="5280025"/>
          <p14:tracePt t="32218" x="8810625" y="5287963"/>
          <p14:tracePt t="32228" x="8759825" y="5295900"/>
          <p14:tracePt t="32245" x="8726488" y="5305425"/>
          <p14:tracePt t="32262" x="8718550" y="5321300"/>
          <p14:tracePt t="32263" x="8709025" y="5321300"/>
          <p14:tracePt t="32278" x="8701088" y="5321300"/>
          <p14:tracePt t="32295" x="8675688" y="5330825"/>
          <p14:tracePt t="32312" x="8659813" y="5330825"/>
          <p14:tracePt t="32328" x="8634413" y="5338763"/>
          <p14:tracePt t="32329" x="8626475" y="5338763"/>
          <p14:tracePt t="32345" x="8616950" y="5346700"/>
          <p14:tracePt t="32346" x="8601075" y="5346700"/>
          <p14:tracePt t="32362" x="8591550" y="5364163"/>
          <p14:tracePt t="32379" x="8575675" y="5364163"/>
          <p14:tracePt t="32380" x="8558213" y="5372100"/>
          <p14:tracePt t="32395" x="8542338" y="5372100"/>
          <p14:tracePt t="32412" x="8516938" y="5380038"/>
          <p14:tracePt t="32428" x="8509000" y="5380038"/>
          <p14:tracePt t="32445" x="8499475" y="5389563"/>
          <p14:tracePt t="32462" x="8491538" y="5389563"/>
          <p14:tracePt t="32572" x="8474075" y="5405438"/>
          <p14:tracePt t="32579" x="8466138" y="5405438"/>
          <p14:tracePt t="32585" x="8458200" y="5405438"/>
          <p14:tracePt t="32595" x="8450263" y="5405438"/>
          <p14:tracePt t="32612" x="8415338" y="5397500"/>
          <p14:tracePt t="32629" x="8391525" y="5397500"/>
          <p14:tracePt t="32999" x="8399463" y="5397500"/>
          <p14:tracePt t="33002" x="8407400" y="5397500"/>
          <p14:tracePt t="33004" x="8415338" y="5397500"/>
          <p14:tracePt t="33012" x="8450263" y="5389563"/>
          <p14:tracePt t="33013" x="8474075" y="5389563"/>
          <p14:tracePt t="33029" x="8567738" y="5380038"/>
          <p14:tracePt t="33030" x="8601075" y="5380038"/>
          <p14:tracePt t="33045" x="8726488" y="5364163"/>
          <p14:tracePt t="33046" x="8751888" y="5356225"/>
          <p14:tracePt t="33047" x="8767763" y="5356225"/>
          <p14:tracePt t="33048" x="8777288" y="5356225"/>
          <p14:tracePt t="33062" x="8936038" y="5356225"/>
          <p14:tracePt t="33063" x="8978900" y="5356225"/>
          <p14:tracePt t="33064" x="8986838" y="5356225"/>
          <p14:tracePt t="33066" x="9002713" y="5356225"/>
          <p14:tracePt t="33067" x="9028113" y="5356225"/>
          <p14:tracePt t="33069" x="9070975" y="5356225"/>
          <p14:tracePt t="33070" x="9078913" y="5356225"/>
          <p14:tracePt t="33072" x="9112250" y="5356225"/>
          <p14:tracePt t="33073" x="9120188" y="5356225"/>
          <p14:tracePt t="33074" x="9129713" y="5356225"/>
          <p14:tracePt t="33079" x="9188450" y="5356225"/>
          <p14:tracePt t="33080" x="9213850" y="5356225"/>
          <p14:tracePt t="33081" x="9229725" y="5356225"/>
          <p14:tracePt t="33082" x="9247188" y="5356225"/>
          <p14:tracePt t="33085" x="9272588" y="5356225"/>
          <p14:tracePt t="33087" x="9296400" y="5356225"/>
          <p14:tracePt t="33089" x="9321800" y="5356225"/>
          <p14:tracePt t="33090" x="9331325" y="5356225"/>
          <p14:tracePt t="33091" x="9339263" y="5356225"/>
          <p14:tracePt t="33096" x="9364663" y="5356225"/>
          <p14:tracePt t="33097" x="9398000" y="5356225"/>
          <p14:tracePt t="33098" x="9405938" y="5356225"/>
          <p14:tracePt t="33112" x="9464675" y="5356225"/>
          <p14:tracePt t="33129" x="9490075" y="5356225"/>
          <p14:tracePt t="33329" x="9482138" y="5356225"/>
          <p14:tracePt t="33334" x="9464675" y="5364163"/>
          <p14:tracePt t="33335" x="9456738" y="5364163"/>
          <p14:tracePt t="33345" x="9413875" y="5380038"/>
          <p14:tracePt t="33347" x="9380538" y="5405438"/>
          <p14:tracePt t="33348" x="9372600" y="5405438"/>
          <p14:tracePt t="33350" x="9355138" y="5405438"/>
          <p14:tracePt t="33352" x="9347200" y="5414963"/>
          <p14:tracePt t="33353" x="9339263" y="5422900"/>
          <p14:tracePt t="33355" x="9331325" y="5430838"/>
          <p14:tracePt t="33362" x="9272588" y="5464175"/>
          <p14:tracePt t="33379" x="9129713" y="5548313"/>
          <p14:tracePt t="33396" x="8969375" y="5632450"/>
          <p14:tracePt t="33397" x="8936038" y="5657850"/>
          <p14:tracePt t="33398" x="8920163" y="5657850"/>
          <p14:tracePt t="33400" x="8920163" y="5665788"/>
          <p14:tracePt t="33402" x="8885238" y="5683250"/>
          <p14:tracePt t="33403" x="8877300" y="5699125"/>
          <p14:tracePt t="33404" x="8851900" y="5699125"/>
          <p14:tracePt t="33405" x="8843963" y="5708650"/>
          <p14:tracePt t="33406" x="8836025" y="5716588"/>
          <p14:tracePt t="33412" x="8793163" y="5741988"/>
          <p14:tracePt t="33413" x="8759825" y="5749925"/>
          <p14:tracePt t="33429" x="8642350" y="5800725"/>
          <p14:tracePt t="33430" x="8634413" y="5808663"/>
          <p14:tracePt t="33432" x="8626475" y="5808663"/>
          <p14:tracePt t="33446" x="8558213" y="5842000"/>
          <p14:tracePt t="33463" x="8550275" y="5849938"/>
          <p14:tracePt t="33719" x="8558213" y="58499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F1135-6021-2069-DB90-4E16899D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  <a:solidFill>
            <a:schemeClr val="accent6"/>
          </a:solidFill>
        </p:spPr>
        <p:txBody>
          <a:bodyPr/>
          <a:lstStyle/>
          <a:p>
            <a:r>
              <a:rPr lang="tr-TR" b="1" dirty="0">
                <a:solidFill>
                  <a:srgbClr val="062E64"/>
                </a:solidFill>
                <a:latin typeface="hurme-geometric-sans4"/>
              </a:rPr>
              <a:t>Türkçe Dilbilgisi: </a:t>
            </a:r>
            <a:r>
              <a:rPr lang="en-US" b="1" i="0" dirty="0">
                <a:solidFill>
                  <a:srgbClr val="062E64"/>
                </a:solidFill>
                <a:effectLst/>
                <a:latin typeface="hurme-geometric-sans4"/>
              </a:rPr>
              <a:t>Turkish Grammar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EE830-4321-22F7-C35C-E1A570E1C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" y="1299411"/>
            <a:ext cx="11380770" cy="48775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tr-TR" dirty="0">
                <a:latin typeface="Roboto" panose="02000000000000000000" pitchFamily="2" charset="0"/>
              </a:rPr>
              <a:t>Seni seviyorum. 			I </a:t>
            </a:r>
            <a:r>
              <a:rPr lang="tr-TR" dirty="0" err="1">
                <a:latin typeface="Roboto" panose="02000000000000000000" pitchFamily="2" charset="0"/>
              </a:rPr>
              <a:t>love</a:t>
            </a:r>
            <a:r>
              <a:rPr lang="tr-TR" dirty="0">
                <a:latin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</a:rPr>
              <a:t>you</a:t>
            </a:r>
            <a:r>
              <a:rPr lang="tr-TR" dirty="0">
                <a:latin typeface="Roboto" panose="02000000000000000000" pitchFamily="2" charset="0"/>
              </a:rPr>
              <a:t>. 		</a:t>
            </a:r>
          </a:p>
          <a:p>
            <a:pPr algn="l"/>
            <a:r>
              <a:rPr lang="tr-TR" b="0" i="0" dirty="0">
                <a:effectLst/>
                <a:latin typeface="Roboto" panose="02000000000000000000" pitchFamily="2" charset="0"/>
              </a:rPr>
              <a:t>Seni görüyorum. 			I </a:t>
            </a:r>
            <a:r>
              <a:rPr lang="tr-TR" b="0" i="0" dirty="0" err="1">
                <a:effectLst/>
                <a:latin typeface="Roboto" panose="02000000000000000000" pitchFamily="2" charset="0"/>
              </a:rPr>
              <a:t>see</a:t>
            </a:r>
            <a:r>
              <a:rPr lang="tr-TR" b="0" i="0" dirty="0"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effectLst/>
                <a:latin typeface="Roboto" panose="02000000000000000000" pitchFamily="2" charset="0"/>
              </a:rPr>
              <a:t>you</a:t>
            </a:r>
            <a:r>
              <a:rPr lang="tr-TR" b="0" i="0" dirty="0">
                <a:effectLst/>
                <a:latin typeface="Roboto" panose="02000000000000000000" pitchFamily="2" charset="0"/>
              </a:rPr>
              <a:t>.</a:t>
            </a:r>
            <a:r>
              <a:rPr lang="tr-TR" dirty="0">
                <a:latin typeface="Roboto" panose="02000000000000000000" pitchFamily="2" charset="0"/>
              </a:rPr>
              <a:t>		</a:t>
            </a:r>
            <a:endParaRPr lang="tr-TR" b="0" i="0" dirty="0">
              <a:effectLst/>
              <a:latin typeface="Roboto" panose="02000000000000000000" pitchFamily="2" charset="0"/>
            </a:endParaRPr>
          </a:p>
          <a:p>
            <a:r>
              <a:rPr lang="tr-TR" dirty="0">
                <a:latin typeface="Roboto" panose="02000000000000000000" pitchFamily="2" charset="0"/>
              </a:rPr>
              <a:t>Seni biliyorum.	 			I </a:t>
            </a:r>
            <a:r>
              <a:rPr lang="tr-TR" dirty="0" err="1">
                <a:latin typeface="Roboto" panose="02000000000000000000" pitchFamily="2" charset="0"/>
              </a:rPr>
              <a:t>know</a:t>
            </a:r>
            <a:r>
              <a:rPr lang="tr-TR" dirty="0">
                <a:latin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</a:rPr>
              <a:t>you</a:t>
            </a:r>
            <a:r>
              <a:rPr lang="tr-TR" dirty="0">
                <a:latin typeface="Roboto" panose="02000000000000000000" pitchFamily="2" charset="0"/>
              </a:rPr>
              <a:t>.		</a:t>
            </a:r>
          </a:p>
          <a:p>
            <a:r>
              <a:rPr lang="tr-TR" dirty="0">
                <a:latin typeface="Roboto" panose="02000000000000000000" pitchFamily="2" charset="0"/>
              </a:rPr>
              <a:t>Sen dinliyorum.				I am </a:t>
            </a:r>
            <a:r>
              <a:rPr lang="tr-TR" dirty="0" err="1">
                <a:latin typeface="Roboto" panose="02000000000000000000" pitchFamily="2" charset="0"/>
              </a:rPr>
              <a:t>listening</a:t>
            </a:r>
            <a:r>
              <a:rPr lang="tr-TR" dirty="0">
                <a:latin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</a:rPr>
              <a:t>to</a:t>
            </a:r>
            <a:r>
              <a:rPr lang="tr-TR" dirty="0">
                <a:latin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</a:rPr>
              <a:t>you</a:t>
            </a:r>
            <a:r>
              <a:rPr lang="tr-TR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endParaRPr lang="tr-TR" dirty="0">
              <a:latin typeface="Roboto" panose="02000000000000000000" pitchFamily="2" charset="0"/>
            </a:endParaRPr>
          </a:p>
          <a:p>
            <a:r>
              <a:rPr lang="tr-TR" dirty="0">
                <a:latin typeface="Roboto" panose="02000000000000000000" pitchFamily="2" charset="0"/>
              </a:rPr>
              <a:t>Sevdim. 					I </a:t>
            </a:r>
            <a:r>
              <a:rPr lang="tr-TR" dirty="0" err="1">
                <a:latin typeface="Roboto" panose="02000000000000000000" pitchFamily="2" charset="0"/>
              </a:rPr>
              <a:t>loved</a:t>
            </a:r>
            <a:r>
              <a:rPr lang="tr-TR" dirty="0">
                <a:latin typeface="Roboto" panose="02000000000000000000" pitchFamily="2" charset="0"/>
              </a:rPr>
              <a:t>.</a:t>
            </a:r>
          </a:p>
          <a:p>
            <a:pPr algn="l"/>
            <a:r>
              <a:rPr lang="tr-TR" dirty="0">
                <a:latin typeface="Roboto" panose="02000000000000000000" pitchFamily="2" charset="0"/>
              </a:rPr>
              <a:t>Gördüm.					I </a:t>
            </a:r>
            <a:r>
              <a:rPr lang="tr-TR" dirty="0" err="1">
                <a:latin typeface="Roboto" panose="02000000000000000000" pitchFamily="2" charset="0"/>
              </a:rPr>
              <a:t>saw</a:t>
            </a:r>
            <a:r>
              <a:rPr lang="tr-TR" dirty="0">
                <a:latin typeface="Roboto" panose="02000000000000000000" pitchFamily="2" charset="0"/>
              </a:rPr>
              <a:t>. 			</a:t>
            </a:r>
          </a:p>
          <a:p>
            <a:pPr algn="l"/>
            <a:r>
              <a:rPr lang="tr-TR" dirty="0">
                <a:latin typeface="Roboto" panose="02000000000000000000" pitchFamily="2" charset="0"/>
              </a:rPr>
              <a:t>Kırdım.					I </a:t>
            </a:r>
            <a:r>
              <a:rPr lang="tr-TR" dirty="0" err="1">
                <a:latin typeface="Roboto" panose="02000000000000000000" pitchFamily="2" charset="0"/>
              </a:rPr>
              <a:t>broke</a:t>
            </a:r>
            <a:r>
              <a:rPr lang="tr-TR" dirty="0">
                <a:latin typeface="Roboto" panose="02000000000000000000" pitchFamily="2" charset="0"/>
              </a:rPr>
              <a:t>.</a:t>
            </a:r>
          </a:p>
          <a:p>
            <a:pPr algn="l"/>
            <a:r>
              <a:rPr lang="tr-TR" dirty="0">
                <a:latin typeface="Roboto" panose="02000000000000000000" pitchFamily="2" charset="0"/>
              </a:rPr>
              <a:t>Buldum.					I </a:t>
            </a:r>
            <a:r>
              <a:rPr lang="tr-TR" dirty="0" err="1">
                <a:latin typeface="Roboto" panose="02000000000000000000" pitchFamily="2" charset="0"/>
              </a:rPr>
              <a:t>found</a:t>
            </a:r>
            <a:r>
              <a:rPr lang="tr-TR" dirty="0">
                <a:latin typeface="Roboto" panose="02000000000000000000" pitchFamily="2" charset="0"/>
              </a:rPr>
              <a:t>.</a:t>
            </a:r>
          </a:p>
          <a:p>
            <a:pPr marL="0" indent="0" algn="l">
              <a:buNone/>
            </a:pPr>
            <a:endParaRPr lang="en-US" b="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E9061-121E-9AB3-E2BA-D0224A75C894}"/>
              </a:ext>
            </a:extLst>
          </p:cNvPr>
          <p:cNvSpPr txBox="1"/>
          <p:nvPr/>
        </p:nvSpPr>
        <p:spPr>
          <a:xfrm>
            <a:off x="5073441" y="92075"/>
            <a:ext cx="708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highlight>
                  <a:srgbClr val="FF0000"/>
                </a:highlight>
                <a:latin typeface="Comic Sans MS" panose="030F0702030302020204" pitchFamily="66" charset="0"/>
              </a:rPr>
              <a:t>Lütfen defterinize yazın!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Please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1800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write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in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your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 notebook</a:t>
            </a:r>
            <a:r>
              <a:rPr lang="tr-TR" sz="1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!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D4AED6-EB26-160F-5A07-DDA3A7DFA1CA}"/>
              </a:ext>
            </a:extLst>
          </p:cNvPr>
          <p:cNvSpPr txBox="1"/>
          <p:nvPr/>
        </p:nvSpPr>
        <p:spPr>
          <a:xfrm>
            <a:off x="8898117" y="4081261"/>
            <a:ext cx="281262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tr-TR" sz="2400" b="1" dirty="0">
                <a:latin typeface="Roboto" panose="02000000000000000000" pitchFamily="2" charset="0"/>
              </a:rPr>
              <a:t>sev</a:t>
            </a:r>
            <a:r>
              <a:rPr lang="tr-TR" sz="2400" dirty="0">
                <a:latin typeface="Roboto" panose="02000000000000000000" pitchFamily="2" charset="0"/>
              </a:rPr>
              <a:t>: </a:t>
            </a:r>
            <a:r>
              <a:rPr lang="tr-TR" sz="2400" dirty="0" err="1">
                <a:latin typeface="Roboto" panose="02000000000000000000" pitchFamily="2" charset="0"/>
              </a:rPr>
              <a:t>love</a:t>
            </a:r>
            <a:endParaRPr lang="tr-TR" sz="2400" dirty="0">
              <a:latin typeface="Roboto" panose="02000000000000000000" pitchFamily="2" charset="0"/>
            </a:endParaRPr>
          </a:p>
          <a:p>
            <a:pPr algn="l"/>
            <a:r>
              <a:rPr lang="tr-TR" sz="2400" b="1" dirty="0">
                <a:latin typeface="Roboto" panose="02000000000000000000" pitchFamily="2" charset="0"/>
              </a:rPr>
              <a:t>gör</a:t>
            </a:r>
            <a:r>
              <a:rPr lang="tr-TR" sz="2400" dirty="0">
                <a:latin typeface="Roboto" panose="02000000000000000000" pitchFamily="2" charset="0"/>
              </a:rPr>
              <a:t>: </a:t>
            </a:r>
            <a:r>
              <a:rPr lang="tr-TR" sz="2400" dirty="0" err="1">
                <a:latin typeface="Roboto" panose="02000000000000000000" pitchFamily="2" charset="0"/>
              </a:rPr>
              <a:t>see</a:t>
            </a:r>
            <a:r>
              <a:rPr lang="tr-TR" sz="2400" dirty="0">
                <a:latin typeface="Roboto" panose="02000000000000000000" pitchFamily="2" charset="0"/>
              </a:rPr>
              <a:t> 	</a:t>
            </a:r>
          </a:p>
          <a:p>
            <a:r>
              <a:rPr lang="tr-TR" sz="2400" b="1" dirty="0">
                <a:latin typeface="Roboto" panose="02000000000000000000" pitchFamily="2" charset="0"/>
              </a:rPr>
              <a:t>bil</a:t>
            </a:r>
            <a:r>
              <a:rPr lang="tr-TR" sz="2400" dirty="0">
                <a:latin typeface="Roboto" panose="02000000000000000000" pitchFamily="2" charset="0"/>
              </a:rPr>
              <a:t>: </a:t>
            </a:r>
            <a:r>
              <a:rPr lang="tr-TR" sz="2400" dirty="0" err="1">
                <a:latin typeface="Roboto" panose="02000000000000000000" pitchFamily="2" charset="0"/>
              </a:rPr>
              <a:t>know</a:t>
            </a:r>
            <a:endParaRPr lang="tr-TR" sz="2400" dirty="0">
              <a:latin typeface="Roboto" panose="02000000000000000000" pitchFamily="2" charset="0"/>
            </a:endParaRPr>
          </a:p>
          <a:p>
            <a:r>
              <a:rPr lang="tr-TR" sz="2400" b="1" dirty="0">
                <a:latin typeface="Roboto" panose="02000000000000000000" pitchFamily="2" charset="0"/>
              </a:rPr>
              <a:t>dinle</a:t>
            </a:r>
            <a:r>
              <a:rPr lang="tr-TR" sz="2400" dirty="0">
                <a:latin typeface="Roboto" panose="02000000000000000000" pitchFamily="2" charset="0"/>
              </a:rPr>
              <a:t>: listen</a:t>
            </a:r>
          </a:p>
          <a:p>
            <a:pPr algn="l"/>
            <a:endParaRPr lang="tr-TR" sz="240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4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21"/>
    </mc:Choice>
    <mc:Fallback xmlns="">
      <p:transition spd="slow" advTm="43721"/>
    </mc:Fallback>
  </mc:AlternateContent>
  <p:extLst>
    <p:ext uri="{3A86A75C-4F4B-4683-9AE1-C65F6400EC91}">
      <p14:laserTraceLst xmlns:p14="http://schemas.microsoft.com/office/powerpoint/2010/main">
        <p14:tracePtLst>
          <p14:tracePt t="1043" x="8550275" y="5849938"/>
          <p14:tracePt t="1044" x="8542338" y="5849938"/>
          <p14:tracePt t="1046" x="8516938" y="5849938"/>
          <p14:tracePt t="1047" x="8509000" y="5849938"/>
          <p14:tracePt t="1048" x="8474075" y="5849938"/>
          <p14:tracePt t="1050" x="8466138" y="5842000"/>
          <p14:tracePt t="1051" x="8458200" y="5842000"/>
          <p14:tracePt t="1053" x="8415338" y="5842000"/>
          <p14:tracePt t="1054" x="8407400" y="5842000"/>
          <p14:tracePt t="1055" x="8366125" y="5826125"/>
          <p14:tracePt t="1056" x="8340725" y="5826125"/>
          <p14:tracePt t="1060" x="8281988" y="5826125"/>
          <p14:tracePt t="1062" x="8239125" y="5816600"/>
          <p14:tracePt t="1075" x="7988300" y="5783263"/>
          <p14:tracePt t="1092" x="7627938" y="5699125"/>
          <p14:tracePt t="1109" x="7232650" y="5607050"/>
          <p14:tracePt t="1110" x="7148513" y="5591175"/>
          <p14:tracePt t="1112" x="7115175" y="5573713"/>
          <p14:tracePt t="1113" x="7089775" y="5565775"/>
          <p14:tracePt t="1117" x="6997700" y="5548313"/>
          <p14:tracePt t="1118" x="6946900" y="5522913"/>
          <p14:tracePt t="1120" x="6880225" y="5507038"/>
          <p14:tracePt t="1121" x="6829425" y="5481638"/>
          <p14:tracePt t="1123" x="6796088" y="5473700"/>
          <p14:tracePt t="1125" x="6770688" y="5464175"/>
          <p14:tracePt t="1133" x="6535738" y="5364163"/>
          <p14:tracePt t="1134" x="6453188" y="5338763"/>
          <p14:tracePt t="1136" x="6418263" y="5313363"/>
          <p14:tracePt t="1138" x="6359525" y="5305425"/>
          <p14:tracePt t="1139" x="6335713" y="5280025"/>
          <p14:tracePt t="1140" x="6310313" y="5280025"/>
          <p14:tracePt t="1142" x="6276975" y="5262563"/>
          <p14:tracePt t="1150" x="6032500" y="5170488"/>
          <p14:tracePt t="1151" x="6016625" y="5154613"/>
          <p14:tracePt t="1159" x="5873750" y="5095875"/>
          <p14:tracePt t="1160" x="5856288" y="5070475"/>
          <p14:tracePt t="1161" x="5832475" y="5070475"/>
          <p14:tracePt t="1162" x="5822950" y="5053013"/>
          <p14:tracePt t="1164" x="5781675" y="5045075"/>
          <p14:tracePt t="1165" x="5764213" y="5019675"/>
          <p14:tracePt t="1166" x="5738813" y="5019675"/>
          <p14:tracePt t="1175" x="5638800" y="4960938"/>
          <p14:tracePt t="1192" x="5470525" y="4843463"/>
          <p14:tracePt t="1209" x="5345113" y="4725988"/>
          <p14:tracePt t="1210" x="5327650" y="4718050"/>
          <p14:tracePt t="1211" x="5327650" y="4708525"/>
          <p14:tracePt t="1212" x="5319713" y="4692650"/>
          <p14:tracePt t="1228" x="5286375" y="4608513"/>
          <p14:tracePt t="1230" x="5278438" y="4583113"/>
          <p14:tracePt t="1233" x="5278438" y="4557713"/>
          <p14:tracePt t="1235" x="5278438" y="4541838"/>
          <p14:tracePt t="1242" x="5268913" y="4498975"/>
          <p14:tracePt t="1244" x="5268913" y="4473575"/>
          <p14:tracePt t="1245" x="5268913" y="4457700"/>
          <p14:tracePt t="1247" x="5268913" y="4440238"/>
          <p14:tracePt t="1249" x="5268913" y="4424363"/>
          <p14:tracePt t="1251" x="5268913" y="4398963"/>
          <p14:tracePt t="1252" x="5268913" y="4389438"/>
          <p14:tracePt t="1253" x="5260975" y="4373563"/>
          <p14:tracePt t="1254" x="5260975" y="4356100"/>
          <p14:tracePt t="1255" x="5260975" y="4348163"/>
          <p14:tracePt t="1257" x="5260975" y="4340225"/>
          <p14:tracePt t="1258" x="5260975" y="4330700"/>
          <p14:tracePt t="1262" x="5245100" y="4264025"/>
          <p14:tracePt t="1264" x="5245100" y="4256088"/>
          <p14:tracePt t="1266" x="5245100" y="4230688"/>
          <p14:tracePt t="1267" x="5235575" y="4205288"/>
          <p14:tracePt t="1268" x="5235575" y="4189413"/>
          <p14:tracePt t="1270" x="5227638" y="4179888"/>
          <p14:tracePt t="1276" x="5227638" y="4138613"/>
          <p14:tracePt t="1277" x="5219700" y="4095750"/>
          <p14:tracePt t="1278" x="5219700" y="4062413"/>
          <p14:tracePt t="1280" x="5202238" y="4046538"/>
          <p14:tracePt t="1283" x="5202238" y="4011613"/>
          <p14:tracePt t="1285" x="5186363" y="3970338"/>
          <p14:tracePt t="1286" x="5186363" y="3952875"/>
          <p14:tracePt t="1287" x="5176838" y="3937000"/>
          <p14:tracePt t="1288" x="5176838" y="3919538"/>
          <p14:tracePt t="1289" x="5176838" y="3911600"/>
          <p14:tracePt t="1290" x="5160963" y="3886200"/>
          <p14:tracePt t="1291" x="5160963" y="3870325"/>
          <p14:tracePt t="1296" x="5135563" y="3786188"/>
          <p14:tracePt t="1299" x="5118100" y="3760788"/>
          <p14:tracePt t="1300" x="5102225" y="3709988"/>
          <p14:tracePt t="1302" x="5092700" y="3684588"/>
          <p14:tracePt t="1303" x="5092700" y="3676650"/>
          <p14:tracePt t="1304" x="5076825" y="3659188"/>
          <p14:tracePt t="1305" x="5059363" y="3625850"/>
          <p14:tracePt t="1306" x="5059363" y="3617913"/>
          <p14:tracePt t="1313" x="5010150" y="3533775"/>
          <p14:tracePt t="1316" x="4984750" y="3475038"/>
          <p14:tracePt t="1318" x="4975225" y="3459163"/>
          <p14:tracePt t="1319" x="4967288" y="3449638"/>
          <p14:tracePt t="1320" x="4951413" y="3424238"/>
          <p14:tracePt t="1321" x="4941888" y="3416300"/>
          <p14:tracePt t="1322" x="4941888" y="3408363"/>
          <p14:tracePt t="1323" x="4926013" y="3375025"/>
          <p14:tracePt t="1331" x="4867275" y="3290888"/>
          <p14:tracePt t="1333" x="4849813" y="3257550"/>
          <p14:tracePt t="1334" x="4841875" y="3240088"/>
          <p14:tracePt t="1336" x="4824413" y="3222625"/>
          <p14:tracePt t="1337" x="4808538" y="3206750"/>
          <p14:tracePt t="1339" x="4808538" y="3181350"/>
          <p14:tracePt t="1340" x="4799013" y="3173413"/>
          <p14:tracePt t="1341" x="4775200" y="3163888"/>
          <p14:tracePt t="1348" x="4716463" y="3055938"/>
          <p14:tracePt t="1349" x="4699000" y="3046413"/>
          <p14:tracePt t="1359" x="4640263" y="2946400"/>
          <p14:tracePt t="1376" x="4505325" y="2786063"/>
          <p14:tracePt t="1377" x="4489450" y="2762250"/>
          <p14:tracePt t="1378" x="4471988" y="2752725"/>
          <p14:tracePt t="1380" x="4464050" y="2744788"/>
          <p14:tracePt t="1392" x="4387850" y="2660650"/>
          <p14:tracePt t="1394" x="4364038" y="2635250"/>
          <p14:tracePt t="1395" x="4364038" y="2627313"/>
          <p14:tracePt t="1396" x="4354513" y="2627313"/>
          <p14:tracePt t="1397" x="4346575" y="2619375"/>
          <p14:tracePt t="1399" x="4338638" y="2609850"/>
          <p14:tracePt t="1408" x="4295775" y="2543175"/>
          <p14:tracePt t="1426" x="4221163" y="2443163"/>
          <p14:tracePt t="1442" x="4144963" y="2325688"/>
          <p14:tracePt t="1444" x="4137025" y="2300288"/>
          <p14:tracePt t="1445" x="4137025" y="2292350"/>
          <p14:tracePt t="1447" x="4111625" y="2282825"/>
          <p14:tracePt t="1449" x="4103688" y="2274888"/>
          <p14:tracePt t="1451" x="4094163" y="2249488"/>
          <p14:tracePt t="1459" x="4052888" y="2208213"/>
          <p14:tracePt t="1460" x="4027488" y="2198688"/>
          <p14:tracePt t="1462" x="4027488" y="2190750"/>
          <p14:tracePt t="1464" x="4011613" y="2173288"/>
          <p14:tracePt t="1466" x="4002088" y="2165350"/>
          <p14:tracePt t="1467" x="3986213" y="2157413"/>
          <p14:tracePt t="1476" x="3943350" y="2114550"/>
          <p14:tracePt t="1477" x="3935413" y="2106613"/>
          <p14:tracePt t="1478" x="3917950" y="2090738"/>
          <p14:tracePt t="1480" x="3902075" y="2090738"/>
          <p14:tracePt t="1482" x="3894138" y="2081213"/>
          <p14:tracePt t="1484" x="3884613" y="2073275"/>
          <p14:tracePt t="1485" x="3859213" y="2065338"/>
          <p14:tracePt t="1493" x="3835400" y="2039938"/>
          <p14:tracePt t="1494" x="3810000" y="2039938"/>
          <p14:tracePt t="1495" x="3810000" y="2032000"/>
          <p14:tracePt t="1509" x="3725863" y="1989138"/>
          <p14:tracePt t="1510" x="3717925" y="1981200"/>
          <p14:tracePt t="1512" x="3708400" y="1981200"/>
          <p14:tracePt t="1513" x="3692525" y="1981200"/>
          <p14:tracePt t="1516" x="3692525" y="1963738"/>
          <p14:tracePt t="1517" x="3683000" y="1955800"/>
          <p14:tracePt t="1519" x="3667125" y="1955800"/>
          <p14:tracePt t="1526" x="3641725" y="1938338"/>
          <p14:tracePt t="1527" x="3633788" y="1938338"/>
          <p14:tracePt t="1542" x="3565525" y="1897063"/>
          <p14:tracePt t="1559" x="3482975" y="1863725"/>
          <p14:tracePt t="1561" x="3473450" y="1855788"/>
          <p14:tracePt t="1562" x="3465513" y="1855788"/>
          <p14:tracePt t="1576" x="3424238" y="1830388"/>
          <p14:tracePt t="1592" x="3398838" y="1830388"/>
          <p14:tracePt t="1609" x="3389313" y="1830388"/>
          <p14:tracePt t="1611" x="3389313" y="1820863"/>
          <p14:tracePt t="2325" x="3381375" y="1820863"/>
          <p14:tracePt t="2329" x="3340100" y="1846263"/>
          <p14:tracePt t="2330" x="3330575" y="1846263"/>
          <p14:tracePt t="2332" x="3314700" y="1855788"/>
          <p14:tracePt t="2333" x="3306763" y="1855788"/>
          <p14:tracePt t="2334" x="3297238" y="1855788"/>
          <p14:tracePt t="2335" x="3289300" y="1863725"/>
          <p14:tracePt t="2336" x="3255963" y="1879600"/>
          <p14:tracePt t="2338" x="3248025" y="1879600"/>
          <p14:tracePt t="2338" x="3230563" y="1889125"/>
          <p14:tracePt t="2340" x="3222625" y="1889125"/>
          <p14:tracePt t="2341" x="3205163" y="1889125"/>
          <p14:tracePt t="2342" x="3189288" y="1897063"/>
          <p14:tracePt t="2347" x="3146425" y="1905000"/>
          <p14:tracePt t="2349" x="3130550" y="1922463"/>
          <p14:tracePt t="2351" x="3121025" y="1922463"/>
          <p14:tracePt t="2352" x="3105150" y="1922463"/>
          <p14:tracePt t="2360" x="3079750" y="1930400"/>
          <p14:tracePt t="2376" x="3062288" y="1938338"/>
          <p14:tracePt t="2406" x="3054350" y="1938338"/>
          <p14:tracePt t="2410" x="3046413" y="1938338"/>
          <p14:tracePt t="2427" x="2928938" y="1963738"/>
          <p14:tracePt t="2444" x="2801938" y="1963738"/>
          <p14:tracePt t="2460" x="2727325" y="1973263"/>
          <p14:tracePt t="2461" x="2719388" y="1973263"/>
          <p14:tracePt t="2477" x="2660650" y="1973263"/>
          <p14:tracePt t="2478" x="2643188" y="1973263"/>
          <p14:tracePt t="2479" x="2635250" y="1973263"/>
          <p14:tracePt t="2493" x="2576513" y="1973263"/>
          <p14:tracePt t="2494" x="2551113" y="1963738"/>
          <p14:tracePt t="2509" x="2474913" y="1963738"/>
          <p14:tracePt t="2511" x="2459038" y="1963738"/>
          <p14:tracePt t="2511" x="2449513" y="1963738"/>
          <p14:tracePt t="2527" x="2382838" y="1955800"/>
          <p14:tracePt t="2543" x="2341563" y="1955800"/>
          <p14:tracePt t="2560" x="2308225" y="1955800"/>
          <p14:tracePt t="2577" x="2265363" y="1947863"/>
          <p14:tracePt t="2578" x="2249488" y="1947863"/>
          <p14:tracePt t="2579" x="2249488" y="1938338"/>
          <p14:tracePt t="2580" x="2239963" y="1938338"/>
          <p14:tracePt t="2594" x="2165350" y="1922463"/>
          <p14:tracePt t="2595" x="2139950" y="1922463"/>
          <p14:tracePt t="2610" x="2055813" y="1905000"/>
          <p14:tracePt t="2611" x="2030413" y="1897063"/>
          <p14:tracePt t="2627" x="1930400" y="1879600"/>
          <p14:tracePt t="2628" x="1912938" y="1879600"/>
          <p14:tracePt t="2644" x="1828800" y="1871663"/>
          <p14:tracePt t="2660" x="1720850" y="1871663"/>
          <p14:tracePt t="2660" x="1711325" y="1871663"/>
          <p14:tracePt t="2676" x="1636713" y="1879600"/>
          <p14:tracePt t="2677" x="1619250" y="1879600"/>
          <p14:tracePt t="2693" x="1552575" y="1889125"/>
          <p14:tracePt t="2710" x="1509713" y="1889125"/>
          <p14:tracePt t="2729" x="1509713" y="1897063"/>
          <p14:tracePt t="5739" x="1552575" y="1871663"/>
          <p14:tracePt t="5740" x="1577975" y="1871663"/>
          <p14:tracePt t="5742" x="1593850" y="1863725"/>
          <p14:tracePt t="5742" x="1603375" y="1863725"/>
          <p14:tracePt t="5745" x="1636713" y="1838325"/>
          <p14:tracePt t="5747" x="1652588" y="1830388"/>
          <p14:tracePt t="5748" x="1677988" y="1830388"/>
          <p14:tracePt t="5749" x="1695450" y="1820863"/>
          <p14:tracePt t="5750" x="1703388" y="1812925"/>
          <p14:tracePt t="5751" x="1728788" y="1812925"/>
          <p14:tracePt t="5751" x="1736725" y="1812925"/>
          <p14:tracePt t="5753" x="1770063" y="1797050"/>
          <p14:tracePt t="5754" x="1779588" y="1797050"/>
          <p14:tracePt t="5755" x="1803400" y="1787525"/>
          <p14:tracePt t="5762" x="1871663" y="1779588"/>
          <p14:tracePt t="5764" x="1905000" y="1771650"/>
          <p14:tracePt t="5765" x="1930400" y="1771650"/>
          <p14:tracePt t="5766" x="1938338" y="1754188"/>
          <p14:tracePt t="5770" x="1979613" y="1746250"/>
          <p14:tracePt t="5771" x="1989138" y="1746250"/>
          <p14:tracePt t="5772" x="2014538" y="1738313"/>
          <p14:tracePt t="5773" x="2022475" y="1738313"/>
          <p14:tracePt t="5779" x="2055813" y="1728788"/>
          <p14:tracePt t="5780" x="2081213" y="1712913"/>
          <p14:tracePt t="5796" x="2181225" y="1670050"/>
          <p14:tracePt t="5797" x="2198688" y="1662113"/>
          <p14:tracePt t="5813" x="2249488" y="1644650"/>
          <p14:tracePt t="5829" x="2265363" y="1628775"/>
          <p14:tracePt t="9862" x="2273300" y="1628775"/>
          <p14:tracePt t="9863" x="2273300" y="1620838"/>
          <p14:tracePt t="9866" x="2282825" y="1620838"/>
          <p14:tracePt t="9867" x="2290763" y="1611313"/>
          <p14:tracePt t="9883" x="2390775" y="1585913"/>
          <p14:tracePt t="9884" x="2400300" y="1585913"/>
          <p14:tracePt t="9885" x="2408238" y="1585913"/>
          <p14:tracePt t="9886" x="2408238" y="1595438"/>
          <p14:tracePt t="9899" x="2449513" y="1611313"/>
          <p14:tracePt t="9916" x="2500313" y="1611313"/>
          <p14:tracePt t="9932" x="2533650" y="1603375"/>
          <p14:tracePt t="9933" x="2543175" y="1603375"/>
          <p14:tracePt t="9950" x="2584450" y="1570038"/>
          <p14:tracePt t="9951" x="2601913" y="1562100"/>
          <p14:tracePt t="9966" x="2625725" y="1527175"/>
          <p14:tracePt t="9983" x="2668588" y="1485900"/>
          <p14:tracePt t="9985" x="2684463" y="1485900"/>
          <p14:tracePt t="9986" x="2684463" y="1477963"/>
          <p14:tracePt t="10000" x="2709863" y="1452563"/>
          <p14:tracePt t="10017" x="2727325" y="1435100"/>
          <p14:tracePt t="10018" x="2735263" y="1435100"/>
          <p14:tracePt t="10033" x="2743200" y="1435100"/>
          <p14:tracePt t="10050" x="2811463" y="1468438"/>
          <p14:tracePt t="10051" x="2819400" y="1468438"/>
          <p14:tracePt t="10067" x="2836863" y="1485900"/>
          <p14:tracePt t="10083" x="2852738" y="1519238"/>
          <p14:tracePt t="10084" x="2852738" y="1544638"/>
          <p14:tracePt t="10085" x="2860675" y="1544638"/>
          <p14:tracePt t="10086" x="2860675" y="1552575"/>
          <p14:tracePt t="10100" x="2878138" y="1611313"/>
          <p14:tracePt t="10101" x="2895600" y="1628775"/>
          <p14:tracePt t="10116" x="2911475" y="1695450"/>
          <p14:tracePt t="10117" x="2919413" y="1712913"/>
          <p14:tracePt t="10133" x="2944813" y="1762125"/>
          <p14:tracePt t="10134" x="2954338" y="1771650"/>
          <p14:tracePt t="10150" x="2962275" y="1779588"/>
          <p14:tracePt t="10213" x="2962275" y="1797050"/>
          <p14:tracePt t="10217" x="2978150" y="1804988"/>
          <p14:tracePt t="10233" x="3036888" y="1879600"/>
          <p14:tracePt t="10234" x="3046413" y="1897063"/>
          <p14:tracePt t="10236" x="3071813" y="1905000"/>
          <p14:tracePt t="10249" x="3121025" y="1963738"/>
          <p14:tracePt t="10250" x="3130550" y="1963738"/>
          <p14:tracePt t="10267" x="3154363" y="1981200"/>
          <p14:tracePt t="10330" x="3154363" y="1989138"/>
          <p14:tracePt t="10333" x="3154363" y="2006600"/>
          <p14:tracePt t="10350" x="3146425" y="2065338"/>
          <p14:tracePt t="10351" x="3146425" y="2073275"/>
          <p14:tracePt t="10367" x="3130550" y="2132013"/>
          <p14:tracePt t="10383" x="3095625" y="2173288"/>
          <p14:tracePt t="10384" x="3095625" y="2190750"/>
          <p14:tracePt t="10400" x="3062288" y="2233613"/>
          <p14:tracePt t="10401" x="3054350" y="2241550"/>
          <p14:tracePt t="10416" x="2978150" y="2316163"/>
          <p14:tracePt t="10418" x="2962275" y="2341563"/>
          <p14:tracePt t="10433" x="2844800" y="2425700"/>
          <p14:tracePt t="10434" x="2827338" y="2433638"/>
          <p14:tracePt t="10450" x="2709863" y="2492375"/>
          <p14:tracePt t="10451" x="2684463" y="2509838"/>
          <p14:tracePt t="10452" x="2676525" y="2517775"/>
          <p14:tracePt t="10453" x="2668588" y="2517775"/>
          <p14:tracePt t="10455" x="2643188" y="2517775"/>
          <p14:tracePt t="10457" x="2625725" y="2535238"/>
          <p14:tracePt t="10466" x="2576513" y="2560638"/>
          <p14:tracePt t="10467" x="2551113" y="2568575"/>
          <p14:tracePt t="10484" x="2500313" y="2593975"/>
          <p14:tracePt t="10499" x="2449513" y="2593975"/>
          <p14:tracePt t="10501" x="2425700" y="2593975"/>
          <p14:tracePt t="10502" x="2416175" y="2593975"/>
          <p14:tracePt t="10517" x="2324100" y="2593975"/>
          <p14:tracePt t="10518" x="2290763" y="2593975"/>
          <p14:tracePt t="10533" x="2155825" y="2601913"/>
          <p14:tracePt t="10534" x="2122488" y="2601913"/>
          <p14:tracePt t="10550" x="2014538" y="2609850"/>
          <p14:tracePt t="10552" x="1997075" y="2619375"/>
          <p14:tracePt t="10567" x="1946275" y="2619375"/>
          <p14:tracePt t="10568" x="1930400" y="2619375"/>
          <p14:tracePt t="10584" x="1912938" y="2619375"/>
          <p14:tracePt t="10676" x="1905000" y="2635250"/>
          <p14:tracePt t="10678" x="1887538" y="2635250"/>
          <p14:tracePt t="10681" x="1879600" y="2644775"/>
          <p14:tracePt t="10684" x="1862138" y="2652713"/>
          <p14:tracePt t="10691" x="1795463" y="2693988"/>
          <p14:tracePt t="10693" x="1779588" y="2693988"/>
          <p14:tracePt t="10695" x="1754188" y="2703513"/>
          <p14:tracePt t="10697" x="1736725" y="2719388"/>
          <p14:tracePt t="10698" x="1720850" y="2719388"/>
          <p14:tracePt t="10699" x="1711325" y="2727325"/>
          <p14:tracePt t="10705" x="1652588" y="2744788"/>
          <p14:tracePt t="10707" x="1619250" y="2744788"/>
          <p14:tracePt t="10709" x="1611313" y="2762250"/>
          <p14:tracePt t="10710" x="1585913" y="2762250"/>
          <p14:tracePt t="10711" x="1577975" y="2762250"/>
          <p14:tracePt t="10713" x="1568450" y="2762250"/>
          <p14:tracePt t="10713" x="1552575" y="2762250"/>
          <p14:tracePt t="10717" x="1527175" y="2770188"/>
          <p14:tracePt t="10718" x="1501775" y="2770188"/>
          <p14:tracePt t="10719" x="1493838" y="2778125"/>
          <p14:tracePt t="10734" x="1384300" y="2786063"/>
          <p14:tracePt t="10735" x="1358900" y="2786063"/>
          <p14:tracePt t="10750" x="1300163" y="2786063"/>
          <p14:tracePt t="10751" x="1284288" y="2786063"/>
          <p14:tracePt t="10828" x="1284288" y="2803525"/>
          <p14:tracePt t="10829" x="1274763" y="2803525"/>
          <p14:tracePt t="10835" x="1258888" y="2803525"/>
          <p14:tracePt t="10836" x="1250950" y="2803525"/>
          <p14:tracePt t="10837" x="1250950" y="2811463"/>
          <p14:tracePt t="10841" x="1216025" y="2820988"/>
          <p14:tracePt t="10850" x="1174750" y="2828925"/>
          <p14:tracePt t="10851" x="1157288" y="2846388"/>
          <p14:tracePt t="10867" x="1082675" y="2854325"/>
          <p14:tracePt t="10869" x="1074738" y="2854325"/>
          <p14:tracePt t="10884" x="1065213" y="2862263"/>
          <p14:tracePt t="10940" x="1074738" y="2862263"/>
          <p14:tracePt t="10944" x="1090613" y="2846388"/>
          <p14:tracePt t="10951" x="1098550" y="2846388"/>
          <p14:tracePt t="10966" x="1133475" y="2836863"/>
          <p14:tracePt t="10967" x="1149350" y="2836863"/>
          <p14:tracePt t="10984" x="1200150" y="2820988"/>
          <p14:tracePt t="11000" x="1266825" y="2803525"/>
          <p14:tracePt t="11002" x="1274763" y="2803525"/>
          <p14:tracePt t="11003" x="1284288" y="2803525"/>
          <p14:tracePt t="11017" x="1358900" y="2795588"/>
          <p14:tracePt t="11018" x="1384300" y="2795588"/>
          <p14:tracePt t="11033" x="1450975" y="2795588"/>
          <p14:tracePt t="11050" x="1509713" y="2786063"/>
          <p14:tracePt t="11154" x="1527175" y="2786063"/>
          <p14:tracePt t="11155" x="1535113" y="2786063"/>
          <p14:tracePt t="11158" x="1552575" y="2786063"/>
          <p14:tracePt t="11167" x="1577975" y="2811463"/>
          <p14:tracePt t="11168" x="1603375" y="2811463"/>
          <p14:tracePt t="11184" x="1677988" y="2828925"/>
          <p14:tracePt t="11201" x="1779588" y="2862263"/>
          <p14:tracePt t="11217" x="1930400" y="2895600"/>
          <p14:tracePt t="11218" x="1955800" y="2895600"/>
          <p14:tracePt t="11220" x="1979613" y="2895600"/>
          <p14:tracePt t="11221" x="1979613" y="2905125"/>
          <p14:tracePt t="11223" x="2014538" y="2905125"/>
          <p14:tracePt t="11225" x="2030413" y="2905125"/>
          <p14:tracePt t="11226" x="2038350" y="2913063"/>
          <p14:tracePt t="11226" x="2063750" y="2913063"/>
          <p14:tracePt t="11234" x="2122488" y="2928938"/>
          <p14:tracePt t="11251" x="2400300" y="2946400"/>
          <p14:tracePt t="11252" x="2441575" y="2946400"/>
          <p14:tracePt t="11253" x="2459038" y="2946400"/>
          <p14:tracePt t="11254" x="2492375" y="2946400"/>
          <p14:tracePt t="11257" x="2543175" y="2946400"/>
          <p14:tracePt t="11259" x="2559050" y="2946400"/>
          <p14:tracePt t="11260" x="2566988" y="2946400"/>
          <p14:tracePt t="11261" x="2584450" y="2946400"/>
          <p14:tracePt t="11262" x="2609850" y="2946400"/>
          <p14:tracePt t="11263" x="2617788" y="2946400"/>
          <p14:tracePt t="11263" x="2625725" y="2946400"/>
          <p14:tracePt t="11265" x="2651125" y="2946400"/>
          <p14:tracePt t="11265" x="2660650" y="2946400"/>
          <p14:tracePt t="11268" x="2701925" y="2946400"/>
          <p14:tracePt t="11270" x="2709863" y="2946400"/>
          <p14:tracePt t="11273" x="2752725" y="2946400"/>
          <p14:tracePt t="11274" x="2778125" y="2946400"/>
          <p14:tracePt t="11275" x="2786063" y="2946400"/>
          <p14:tracePt t="11276" x="2794000" y="2928938"/>
          <p14:tracePt t="11278" x="2819400" y="2928938"/>
          <p14:tracePt t="11284" x="2870200" y="2928938"/>
          <p14:tracePt t="11300" x="3028950" y="2905125"/>
          <p14:tracePt t="11301" x="3062288" y="2905125"/>
          <p14:tracePt t="11302" x="3071813" y="2887663"/>
          <p14:tracePt t="11317" x="3146425" y="2870200"/>
          <p14:tracePt t="11318" x="3154363" y="2870200"/>
          <p14:tracePt t="11334" x="3171825" y="2862263"/>
          <p14:tracePt t="11708" x="3205163" y="2862263"/>
          <p14:tracePt t="11715" x="3289300" y="2862263"/>
          <p14:tracePt t="11719" x="3314700" y="2862263"/>
          <p14:tracePt t="11724" x="3424238" y="2870200"/>
          <p14:tracePt t="11726" x="3457575" y="2870200"/>
          <p14:tracePt t="11728" x="3482975" y="2870200"/>
          <p14:tracePt t="11729" x="3498850" y="2870200"/>
          <p14:tracePt t="11731" x="3532188" y="2870200"/>
          <p14:tracePt t="11732" x="3541713" y="2887663"/>
          <p14:tracePt t="11733" x="3565525" y="2887663"/>
          <p14:tracePt t="11737" x="3633788" y="2887663"/>
          <p14:tracePt t="11738" x="3649663" y="2887663"/>
          <p14:tracePt t="11741" x="3717925" y="2887663"/>
          <p14:tracePt t="11743" x="3741738" y="2887663"/>
          <p14:tracePt t="11744" x="3759200" y="2887663"/>
          <p14:tracePt t="11745" x="3784600" y="2887663"/>
          <p14:tracePt t="11746" x="3800475" y="2887663"/>
          <p14:tracePt t="11747" x="3825875" y="2887663"/>
          <p14:tracePt t="11748" x="3843338" y="2887663"/>
          <p14:tracePt t="11749" x="3868738" y="2887663"/>
          <p14:tracePt t="11750" x="3884613" y="2887663"/>
          <p14:tracePt t="11753" x="3986213" y="2887663"/>
          <p14:tracePt t="11755" x="4002088" y="2887663"/>
          <p14:tracePt t="11758" x="4111625" y="2887663"/>
          <p14:tracePt t="11760" x="4162425" y="2887663"/>
          <p14:tracePt t="11762" x="4195763" y="2887663"/>
          <p14:tracePt t="11763" x="4211638" y="2887663"/>
          <p14:tracePt t="11764" x="4237038" y="2887663"/>
          <p14:tracePt t="11765" x="4262438" y="2887663"/>
          <p14:tracePt t="11766" x="4295775" y="2887663"/>
          <p14:tracePt t="11767" x="4321175" y="2887663"/>
          <p14:tracePt t="11770" x="4446588" y="2887663"/>
          <p14:tracePt t="11771" x="4464050" y="2887663"/>
          <p14:tracePt t="11784" x="4791075" y="2887663"/>
          <p14:tracePt t="11786" x="4875213" y="2887663"/>
          <p14:tracePt t="11787" x="4933950" y="2887663"/>
          <p14:tracePt t="11790" x="5000625" y="2879725"/>
          <p14:tracePt t="11792" x="5059363" y="2879725"/>
          <p14:tracePt t="11793" x="5092700" y="2879725"/>
          <p14:tracePt t="11794" x="5127625" y="2879725"/>
          <p14:tracePt t="11795" x="5186363" y="2870200"/>
          <p14:tracePt t="11796" x="5219700" y="2870200"/>
          <p14:tracePt t="11801" x="5327650" y="2870200"/>
          <p14:tracePt t="11802" x="5429250" y="2862263"/>
          <p14:tracePt t="11818" x="5881688" y="2836863"/>
          <p14:tracePt t="11819" x="5973763" y="2828925"/>
          <p14:tracePt t="11820" x="6008688" y="2828925"/>
          <p14:tracePt t="11822" x="6083300" y="2828925"/>
          <p14:tracePt t="11834" x="6427788" y="2786063"/>
          <p14:tracePt t="11836" x="6511925" y="2778125"/>
          <p14:tracePt t="11837" x="6527800" y="2778125"/>
          <p14:tracePt t="11838" x="6561138" y="2778125"/>
          <p14:tracePt t="11840" x="6629400" y="2762250"/>
          <p14:tracePt t="11842" x="6678613" y="2762250"/>
          <p14:tracePt t="11843" x="6721475" y="2752725"/>
          <p14:tracePt t="11844" x="6754813" y="2752725"/>
          <p14:tracePt t="11845" x="6770688" y="2744788"/>
          <p14:tracePt t="11851" x="6880225" y="2736850"/>
          <p14:tracePt t="11868" x="7181850" y="2678113"/>
          <p14:tracePt t="11869" x="7224713" y="2668588"/>
          <p14:tracePt t="11870" x="7240588" y="2668588"/>
          <p14:tracePt t="11872" x="7258050" y="2660650"/>
          <p14:tracePt t="11874" x="7299325" y="2652713"/>
          <p14:tracePt t="11884" x="7358063" y="2627313"/>
          <p14:tracePt t="11901" x="7383463" y="2619375"/>
          <p14:tracePt t="12043" x="7383463" y="2609850"/>
          <p14:tracePt t="12050" x="7383463" y="2593975"/>
          <p14:tracePt t="12061" x="7383463" y="2586038"/>
          <p14:tracePt t="12068" x="7392988" y="2576513"/>
          <p14:tracePt t="12085" x="7400925" y="2543175"/>
          <p14:tracePt t="12101" x="7408863" y="2484438"/>
          <p14:tracePt t="12103" x="7426325" y="2468563"/>
          <p14:tracePt t="12104" x="7426325" y="2459038"/>
          <p14:tracePt t="12118" x="7434263" y="2409825"/>
          <p14:tracePt t="12135" x="7467600" y="2316163"/>
          <p14:tracePt t="12136" x="7467600" y="2300288"/>
          <p14:tracePt t="12137" x="7467600" y="2282825"/>
          <p14:tracePt t="12139" x="7475538" y="2274888"/>
          <p14:tracePt t="12142" x="7475538" y="2249488"/>
          <p14:tracePt t="12143" x="7485063" y="2249488"/>
          <p14:tracePt t="12144" x="7485063" y="2241550"/>
          <p14:tracePt t="12144" x="7485063" y="2233613"/>
          <p14:tracePt t="12151" x="7493000" y="2198688"/>
          <p14:tracePt t="12153" x="7493000" y="2173288"/>
          <p14:tracePt t="12168" x="7518400" y="2114550"/>
          <p14:tracePt t="12169" x="7518400" y="2106613"/>
          <p14:tracePt t="12185" x="7526338" y="2065338"/>
          <p14:tracePt t="12504" x="7510463" y="2065338"/>
          <p14:tracePt t="12506" x="7500938" y="2073275"/>
          <p14:tracePt t="12509" x="7493000" y="2090738"/>
          <p14:tracePt t="12519" x="7467600" y="2106613"/>
          <p14:tracePt t="12520" x="7451725" y="2132013"/>
          <p14:tracePt t="12522" x="7442200" y="2132013"/>
          <p14:tracePt t="12535" x="7367588" y="2182813"/>
          <p14:tracePt t="12537" x="7342188" y="2190750"/>
          <p14:tracePt t="12538" x="7334250" y="2198688"/>
          <p14:tracePt t="12539" x="7324725" y="2198688"/>
          <p14:tracePt t="12540" x="7316788" y="2216150"/>
          <p14:tracePt t="12542" x="7299325" y="2216150"/>
          <p14:tracePt t="12551" x="7232650" y="2257425"/>
          <p14:tracePt t="12552" x="7207250" y="2274888"/>
          <p14:tracePt t="12554" x="7199313" y="2274888"/>
          <p14:tracePt t="12557" x="7173913" y="2282825"/>
          <p14:tracePt t="12559" x="7148513" y="2300288"/>
          <p14:tracePt t="12560" x="7132638" y="2308225"/>
          <p14:tracePt t="12561" x="7123113" y="2308225"/>
          <p14:tracePt t="12561" x="7107238" y="2316163"/>
          <p14:tracePt t="12568" x="7040563" y="2341563"/>
          <p14:tracePt t="12569" x="7005638" y="2359025"/>
          <p14:tracePt t="12570" x="6989763" y="2366963"/>
          <p14:tracePt t="12585" x="6780213" y="2433638"/>
          <p14:tracePt t="12586" x="6696075" y="2443163"/>
          <p14:tracePt t="12587" x="6670675" y="2451100"/>
          <p14:tracePt t="12589" x="6653213" y="2451100"/>
          <p14:tracePt t="12591" x="6604000" y="2468563"/>
          <p14:tracePt t="12592" x="6561138" y="2476500"/>
          <p14:tracePt t="12594" x="6527800" y="2484438"/>
          <p14:tracePt t="12594" x="6502400" y="2484438"/>
          <p14:tracePt t="12601" x="6369050" y="2517775"/>
          <p14:tracePt t="12603" x="6284913" y="2527300"/>
          <p14:tracePt t="12604" x="6267450" y="2535238"/>
          <p14:tracePt t="12605" x="6234113" y="2535238"/>
          <p14:tracePt t="12607" x="6167438" y="2551113"/>
          <p14:tracePt t="12609" x="6083300" y="2568575"/>
          <p14:tracePt t="12611" x="6057900" y="2576513"/>
          <p14:tracePt t="12612" x="6032500" y="2576513"/>
          <p14:tracePt t="12613" x="5999163" y="2593975"/>
          <p14:tracePt t="12614" x="5973763" y="2593975"/>
          <p14:tracePt t="12615" x="5940425" y="2601913"/>
          <p14:tracePt t="12616" x="5865813" y="2609850"/>
          <p14:tracePt t="12624" x="5646738" y="2652713"/>
          <p14:tracePt t="12626" x="5554663" y="2678113"/>
          <p14:tracePt t="12627" x="5521325" y="2678113"/>
          <p14:tracePt t="12635" x="5362575" y="2703513"/>
          <p14:tracePt t="12636" x="5245100" y="2744788"/>
          <p14:tracePt t="12652" x="4824413" y="2870200"/>
          <p14:tracePt t="12653" x="4732338" y="2905125"/>
          <p14:tracePt t="12655" x="4699000" y="2905125"/>
          <p14:tracePt t="12656" x="4673600" y="2913063"/>
          <p14:tracePt t="12658" x="4606925" y="2946400"/>
          <p14:tracePt t="12659" x="4548188" y="2954338"/>
          <p14:tracePt t="12660" x="4514850" y="2971800"/>
          <p14:tracePt t="12668" x="4321175" y="3030538"/>
          <p14:tracePt t="12669" x="4229100" y="3063875"/>
          <p14:tracePt t="12670" x="4195763" y="3063875"/>
          <p14:tracePt t="12672" x="4178300" y="3071813"/>
          <p14:tracePt t="12674" x="4103688" y="3097213"/>
          <p14:tracePt t="12675" x="4052888" y="3105150"/>
          <p14:tracePt t="12677" x="4019550" y="3114675"/>
          <p14:tracePt t="12678" x="3968750" y="3122613"/>
          <p14:tracePt t="12679" x="3935413" y="3140075"/>
          <p14:tracePt t="12685" x="3817938" y="3163888"/>
          <p14:tracePt t="12687" x="3751263" y="3181350"/>
          <p14:tracePt t="12688" x="3708400" y="3189288"/>
          <p14:tracePt t="12691" x="3649663" y="3189288"/>
          <p14:tracePt t="12692" x="3608388" y="3198813"/>
          <p14:tracePt t="12694" x="3590925" y="3206750"/>
          <p14:tracePt t="12695" x="3549650" y="3206750"/>
          <p14:tracePt t="12697" x="3541713" y="3222625"/>
          <p14:tracePt t="12698" x="3498850" y="3222625"/>
          <p14:tracePt t="12699" x="3473450" y="3222625"/>
          <p14:tracePt t="12706" x="3373438" y="3240088"/>
          <p14:tracePt t="12708" x="3340100" y="3240088"/>
          <p14:tracePt t="12710" x="3306763" y="3248025"/>
          <p14:tracePt t="12711" x="3297238" y="3248025"/>
          <p14:tracePt t="12712" x="3289300" y="3248025"/>
          <p14:tracePt t="12713" x="3263900" y="3248025"/>
          <p14:tracePt t="12714" x="3255963" y="3248025"/>
          <p14:tracePt t="12715" x="3248025" y="3248025"/>
          <p14:tracePt t="12715" x="3230563" y="3248025"/>
          <p14:tracePt t="12716" x="3222625" y="3248025"/>
          <p14:tracePt t="12721" x="3171825" y="3265488"/>
          <p14:tracePt t="12723" x="3146425" y="3265488"/>
          <p14:tracePt t="12725" x="3130550" y="3265488"/>
          <p14:tracePt t="12735" x="3054350" y="3265488"/>
          <p14:tracePt t="12752" x="2919413" y="3273425"/>
          <p14:tracePt t="12753" x="2886075" y="3273425"/>
          <p14:tracePt t="12769" x="2811463" y="3273425"/>
          <p14:tracePt t="12786" x="2727325" y="3273425"/>
          <p14:tracePt t="12802" x="2660650" y="3273425"/>
          <p14:tracePt t="12819" x="2601913" y="3273425"/>
          <p14:tracePt t="12820" x="2592388" y="3273425"/>
          <p14:tracePt t="12821" x="2584450" y="3273425"/>
          <p14:tracePt t="12835" x="2517775" y="3273425"/>
          <p14:tracePt t="12837" x="2492375" y="3273425"/>
          <p14:tracePt t="12852" x="2382838" y="3248025"/>
          <p14:tracePt t="12868" x="2198688" y="3181350"/>
          <p14:tracePt t="12870" x="2155825" y="3173413"/>
          <p14:tracePt t="12871" x="2139950" y="3173413"/>
          <p14:tracePt t="12872" x="2132013" y="3163888"/>
          <p14:tracePt t="12874" x="2097088" y="3163888"/>
          <p14:tracePt t="12875" x="2081213" y="3155950"/>
          <p14:tracePt t="12876" x="2055813" y="3155950"/>
          <p14:tracePt t="12885" x="1997075" y="3140075"/>
          <p14:tracePt t="12902" x="1887538" y="3130550"/>
          <p14:tracePt t="12918" x="1838325" y="3130550"/>
          <p14:tracePt t="12919" x="1828800" y="3130550"/>
          <p14:tracePt t="12935" x="1820863" y="3130550"/>
          <p14:tracePt t="12952" x="1803400" y="3140075"/>
          <p14:tracePt t="12986" x="1803400" y="3148013"/>
          <p14:tracePt t="12989" x="1795463" y="3148013"/>
          <p14:tracePt t="13002" x="1762125" y="3181350"/>
          <p14:tracePt t="13003" x="1754188" y="3189288"/>
          <p14:tracePt t="13019" x="1711325" y="3222625"/>
          <p14:tracePt t="13020" x="1703388" y="3232150"/>
          <p14:tracePt t="13035" x="1670050" y="3265488"/>
          <p14:tracePt t="13036" x="1662113" y="3265488"/>
          <p14:tracePt t="13038" x="1652588" y="3265488"/>
          <p14:tracePt t="13039" x="1652588" y="3273425"/>
          <p14:tracePt t="13052" x="1593850" y="3281363"/>
          <p14:tracePt t="13069" x="1468438" y="3290888"/>
          <p14:tracePt t="13070" x="1450975" y="3290888"/>
          <p14:tracePt t="13071" x="1443038" y="3290888"/>
          <p14:tracePt t="13072" x="1417638" y="3290888"/>
          <p14:tracePt t="13085" x="1317625" y="3290888"/>
          <p14:tracePt t="13087" x="1284288" y="3290888"/>
          <p14:tracePt t="13088" x="1274763" y="3290888"/>
          <p14:tracePt t="13089" x="1250950" y="3290888"/>
          <p14:tracePt t="13102" x="1157288" y="3290888"/>
          <p14:tracePt t="13103" x="1123950" y="3290888"/>
          <p14:tracePt t="13119" x="1065213" y="3281363"/>
          <p14:tracePt t="13120" x="1049338" y="3281363"/>
          <p14:tracePt t="13165" x="1057275" y="3281363"/>
          <p14:tracePt t="13169" x="1065213" y="3281363"/>
          <p14:tracePt t="13231" x="1074738" y="3281363"/>
          <p14:tracePt t="13237" x="1090613" y="3281363"/>
          <p14:tracePt t="13242" x="1098550" y="3281363"/>
          <p14:tracePt t="13244" x="1108075" y="3281363"/>
          <p14:tracePt t="13252" x="1141413" y="3281363"/>
          <p14:tracePt t="13254" x="1149350" y="3281363"/>
          <p14:tracePt t="13255" x="1157288" y="3281363"/>
          <p14:tracePt t="13269" x="1233488" y="3281363"/>
          <p14:tracePt t="13286" x="1309688" y="3281363"/>
          <p14:tracePt t="13302" x="1384300" y="3265488"/>
          <p14:tracePt t="13319" x="1401763" y="3265488"/>
          <p14:tracePt t="13335" x="1401763" y="3257550"/>
          <p14:tracePt t="13380" x="1409700" y="3257550"/>
          <p14:tracePt t="13385" x="1427163" y="3257550"/>
          <p14:tracePt t="13389" x="1435100" y="3257550"/>
          <p14:tracePt t="13402" x="1468438" y="3265488"/>
          <p14:tracePt t="13403" x="1476375" y="3273425"/>
          <p14:tracePt t="13419" x="1535113" y="3306763"/>
          <p14:tracePt t="13420" x="1560513" y="3306763"/>
          <p14:tracePt t="13422" x="1560513" y="3316288"/>
          <p14:tracePt t="13423" x="1568450" y="3316288"/>
          <p14:tracePt t="13425" x="1593850" y="3324225"/>
          <p14:tracePt t="13427" x="1603375" y="3324225"/>
          <p14:tracePt t="13428" x="1611313" y="3324225"/>
          <p14:tracePt t="13429" x="1619250" y="3332163"/>
          <p14:tracePt t="13435" x="1652588" y="3349625"/>
          <p14:tracePt t="13436" x="1677988" y="3357563"/>
          <p14:tracePt t="13437" x="1685925" y="3357563"/>
          <p14:tracePt t="13452" x="1770063" y="3375025"/>
          <p14:tracePt t="13453" x="1787525" y="3390900"/>
          <p14:tracePt t="13469" x="1862138" y="3390900"/>
          <p14:tracePt t="13485" x="1905000" y="3390900"/>
          <p14:tracePt t="13502" x="1938338" y="3382963"/>
          <p14:tracePt t="13812" x="1946275" y="3375025"/>
          <p14:tracePt t="13818" x="1955800" y="3365500"/>
          <p14:tracePt t="13822" x="1971675" y="3349625"/>
          <p14:tracePt t="13876" x="1979613" y="3349625"/>
          <p14:tracePt t="13882" x="1989138" y="3340100"/>
          <p14:tracePt t="13887" x="1989138" y="3332163"/>
          <p14:tracePt t="13902" x="2022475" y="3332163"/>
          <p14:tracePt t="13999" x="2022475" y="3324225"/>
          <p14:tracePt t="14126" x="2063750" y="3324225"/>
          <p14:tracePt t="14127" x="2073275" y="3324225"/>
          <p14:tracePt t="14129" x="2097088" y="3324225"/>
          <p14:tracePt t="14132" x="2114550" y="3324225"/>
          <p14:tracePt t="14133" x="2122488" y="3324225"/>
          <p14:tracePt t="14134" x="2139950" y="3324225"/>
          <p14:tracePt t="14135" x="2155825" y="3324225"/>
          <p14:tracePt t="14138" x="2190750" y="3324225"/>
          <p14:tracePt t="14139" x="2224088" y="3324225"/>
          <p14:tracePt t="14141" x="2232025" y="3324225"/>
          <p14:tracePt t="14144" x="2265363" y="3332163"/>
          <p14:tracePt t="14145" x="2290763" y="3332163"/>
          <p14:tracePt t="14146" x="2308225" y="3332163"/>
          <p14:tracePt t="14147" x="2316163" y="3332163"/>
          <p14:tracePt t="14149" x="2324100" y="3332163"/>
          <p14:tracePt t="14149" x="2349500" y="3332163"/>
          <p14:tracePt t="14151" x="2357438" y="3332163"/>
          <p14:tracePt t="14152" x="2374900" y="3332163"/>
          <p14:tracePt t="14156" x="2433638" y="3332163"/>
          <p14:tracePt t="14157" x="2441575" y="3349625"/>
          <p14:tracePt t="14160" x="2492375" y="3349625"/>
          <p14:tracePt t="14162" x="2517775" y="3349625"/>
          <p14:tracePt t="14163" x="2543175" y="3349625"/>
          <p14:tracePt t="14164" x="2559050" y="3349625"/>
          <p14:tracePt t="14165" x="2566988" y="3349625"/>
          <p14:tracePt t="14165" x="2584450" y="3349625"/>
          <p14:tracePt t="14167" x="2601913" y="3357563"/>
          <p14:tracePt t="14168" x="2617788" y="3357563"/>
          <p14:tracePt t="14171" x="2684463" y="3357563"/>
          <p14:tracePt t="14174" x="2709863" y="3357563"/>
          <p14:tracePt t="14176" x="2735263" y="3357563"/>
          <p14:tracePt t="14177" x="2768600" y="3357563"/>
          <p14:tracePt t="14178" x="2786063" y="3357563"/>
          <p14:tracePt t="14180" x="2811463" y="3357563"/>
          <p14:tracePt t="14180" x="2827338" y="3357563"/>
          <p14:tracePt t="14186" x="2895600" y="3365500"/>
          <p14:tracePt t="14187" x="2936875" y="3365500"/>
          <p14:tracePt t="14188" x="2954338" y="3365500"/>
          <p14:tracePt t="14203" x="3121025" y="3365500"/>
          <p14:tracePt t="14204" x="3146425" y="3365500"/>
          <p14:tracePt t="14220" x="3248025" y="3365500"/>
          <p14:tracePt t="14221" x="3255963" y="3365500"/>
          <p14:tracePt t="14236" x="3271838" y="3365500"/>
          <p14:tracePt t="14501" x="3271838" y="3349625"/>
          <p14:tracePt t="14505" x="3263900" y="3340100"/>
          <p14:tracePt t="14520" x="3230563" y="3306763"/>
          <p14:tracePt t="14537" x="3222625" y="3306763"/>
          <p14:tracePt t="14648" x="3222625" y="3298825"/>
          <p14:tracePt t="14752" x="3213100" y="3298825"/>
          <p14:tracePt t="14754" x="3189288" y="3306763"/>
          <p14:tracePt t="14755" x="3179763" y="3316288"/>
          <p14:tracePt t="14756" x="3171825" y="3316288"/>
          <p14:tracePt t="14757" x="3171825" y="3324225"/>
          <p14:tracePt t="14757" x="3163888" y="3324225"/>
          <p14:tracePt t="14761" x="3138488" y="3324225"/>
          <p14:tracePt t="14770" x="3087688" y="3332163"/>
          <p14:tracePt t="14771" x="3079750" y="3349625"/>
          <p14:tracePt t="14771" x="3062288" y="3349625"/>
          <p14:tracePt t="14787" x="2954338" y="3357563"/>
          <p14:tracePt t="14788" x="2928938" y="3365500"/>
          <p14:tracePt t="14789" x="2919413" y="3365500"/>
          <p14:tracePt t="14790" x="2911475" y="3365500"/>
          <p14:tracePt t="14792" x="2886075" y="3365500"/>
          <p14:tracePt t="14794" x="2870200" y="3365500"/>
          <p14:tracePt t="14795" x="2852738" y="3365500"/>
          <p14:tracePt t="14796" x="2836863" y="3365500"/>
          <p14:tracePt t="14797" x="2827338" y="3365500"/>
          <p14:tracePt t="14798" x="2811463" y="3365500"/>
          <p14:tracePt t="14800" x="2801938" y="3365500"/>
          <p14:tracePt t="14803" x="2786063" y="3365500"/>
          <p14:tracePt t="14805" x="2752725" y="3375025"/>
          <p14:tracePt t="14806" x="2727325" y="3375025"/>
          <p14:tracePt t="14807" x="2719388" y="3375025"/>
          <p14:tracePt t="14808" x="2709863" y="3375025"/>
          <p14:tracePt t="14810" x="2676525" y="3375025"/>
          <p14:tracePt t="14811" x="2660650" y="3375025"/>
          <p14:tracePt t="14813" x="2635250" y="3375025"/>
          <p14:tracePt t="14815" x="2625725" y="3375025"/>
          <p14:tracePt t="14816" x="2617788" y="3375025"/>
          <p14:tracePt t="14817" x="2592388" y="3375025"/>
          <p14:tracePt t="14818" x="2584450" y="3375025"/>
          <p14:tracePt t="14819" x="2576513" y="3375025"/>
          <p14:tracePt t="14823" x="2517775" y="3375025"/>
          <p14:tracePt t="14824" x="2500313" y="3375025"/>
          <p14:tracePt t="14826" x="2474913" y="3390900"/>
          <p14:tracePt t="14828" x="2449513" y="3390900"/>
          <p14:tracePt t="14829" x="2433638" y="3390900"/>
          <p14:tracePt t="14830" x="2408238" y="3390900"/>
          <p14:tracePt t="14832" x="2390775" y="3390900"/>
          <p14:tracePt t="14833" x="2382838" y="3390900"/>
          <p14:tracePt t="14834" x="2374900" y="3390900"/>
          <p14:tracePt t="14835" x="2349500" y="3390900"/>
          <p14:tracePt t="14836" x="2341563" y="3390900"/>
          <p14:tracePt t="14839" x="2308225" y="3390900"/>
          <p14:tracePt t="14840" x="2282825" y="3398838"/>
          <p14:tracePt t="14853" x="2165350" y="3408363"/>
          <p14:tracePt t="14854" x="2132013" y="3408363"/>
          <p14:tracePt t="14855" x="2132013" y="3416300"/>
          <p14:tracePt t="14870" x="2014538" y="3441700"/>
          <p14:tracePt t="14871" x="1997075" y="3441700"/>
          <p14:tracePt t="14886" x="1920875" y="3449638"/>
          <p14:tracePt t="14887" x="1905000" y="3459163"/>
          <p14:tracePt t="14904" x="1846263" y="3475038"/>
          <p14:tracePt t="14905" x="1838325" y="3482975"/>
          <p14:tracePt t="14921" x="1795463" y="3492500"/>
          <p14:tracePt t="14936" x="1762125" y="3517900"/>
          <p14:tracePt t="14938" x="1754188" y="3525838"/>
          <p14:tracePt t="14954" x="1736725" y="3533775"/>
          <p14:tracePt t="14955" x="1720850" y="3541713"/>
          <p14:tracePt t="14970" x="1695450" y="3567113"/>
          <p14:tracePt t="14971" x="1695450" y="3576638"/>
          <p14:tracePt t="14987" x="1636713" y="3584575"/>
          <p14:tracePt t="15004" x="1577975" y="3609975"/>
          <p14:tracePt t="15021" x="1501775" y="3617913"/>
          <p14:tracePt t="15022" x="1485900" y="3625850"/>
          <p14:tracePt t="15024" x="1468438" y="3625850"/>
          <p14:tracePt t="15037" x="1417638" y="3625850"/>
          <p14:tracePt t="15039" x="1401763" y="3643313"/>
          <p14:tracePt t="15054" x="1358900" y="3643313"/>
          <p14:tracePt t="15055" x="1343025" y="3651250"/>
          <p14:tracePt t="15071" x="1333500" y="3659188"/>
          <p14:tracePt t="15121" x="1325563" y="3659188"/>
          <p14:tracePt t="15126" x="1325563" y="3668713"/>
          <p14:tracePt t="15137" x="1300163" y="3684588"/>
          <p14:tracePt t="15138" x="1292225" y="3694113"/>
          <p14:tracePt t="15154" x="1241425" y="3702050"/>
          <p14:tracePt t="15155" x="1233488" y="3709988"/>
          <p14:tracePt t="15170" x="1174750" y="3727450"/>
          <p14:tracePt t="15172" x="1166813" y="3735388"/>
          <p14:tracePt t="15187" x="1123950" y="3743325"/>
          <p14:tracePt t="15204" x="1082675" y="3768725"/>
          <p14:tracePt t="15205" x="1074738" y="3768725"/>
          <p14:tracePt t="15221" x="1049338" y="3768725"/>
          <p14:tracePt t="15222" x="1039813" y="3776663"/>
          <p14:tracePt t="15462" x="1049338" y="3776663"/>
          <p14:tracePt t="16566" x="1057275" y="3776663"/>
          <p14:tracePt t="16574" x="1057275" y="3768725"/>
          <p14:tracePt t="16575" x="1065213" y="3768725"/>
          <p14:tracePt t="16595" x="1074738" y="3768725"/>
          <p14:tracePt t="16606" x="1090613" y="3768725"/>
          <p14:tracePt t="16609" x="1090613" y="3760788"/>
          <p14:tracePt t="16622" x="1098550" y="3760788"/>
          <p14:tracePt t="16639" x="1098550" y="3752850"/>
          <p14:tracePt t="16751" x="1108075" y="3752850"/>
          <p14:tracePt t="16758" x="1116013" y="3752850"/>
          <p14:tracePt t="16760" x="1141413" y="3752850"/>
          <p14:tracePt t="16772" x="1174750" y="3743325"/>
          <p14:tracePt t="16773" x="1192213" y="3743325"/>
          <p14:tracePt t="16788" x="1258888" y="3743325"/>
          <p14:tracePt t="16789" x="1266825" y="3743325"/>
          <p14:tracePt t="16791" x="1274763" y="3743325"/>
          <p14:tracePt t="16805" x="1350963" y="3727450"/>
          <p14:tracePt t="16822" x="1427163" y="3727450"/>
          <p14:tracePt t="16824" x="1443038" y="3727450"/>
          <p14:tracePt t="16839" x="1493838" y="3727450"/>
          <p14:tracePt t="16840" x="1519238" y="3727450"/>
          <p14:tracePt t="16855" x="1568450" y="3727450"/>
          <p14:tracePt t="16872" x="1652588" y="3727450"/>
          <p14:tracePt t="16888" x="1728788" y="3727450"/>
          <p14:tracePt t="16890" x="1744663" y="3727450"/>
          <p14:tracePt t="16891" x="1762125" y="3727450"/>
          <p14:tracePt t="16905" x="1820863" y="3727450"/>
          <p14:tracePt t="16906" x="1846263" y="3727450"/>
          <p14:tracePt t="16921" x="1905000" y="3727450"/>
          <p14:tracePt t="16922" x="1930400" y="3727450"/>
          <p14:tracePt t="16939" x="2022475" y="3735388"/>
          <p14:tracePt t="16940" x="2038350" y="3735388"/>
          <p14:tracePt t="16955" x="2147888" y="3735388"/>
          <p14:tracePt t="16957" x="2165350" y="3735388"/>
          <p14:tracePt t="16958" x="2181225" y="3735388"/>
          <p14:tracePt t="16972" x="2265363" y="3735388"/>
          <p14:tracePt t="16973" x="2282825" y="3735388"/>
          <p14:tracePt t="16974" x="2290763" y="3735388"/>
          <p14:tracePt t="16988" x="2366963" y="3735388"/>
          <p14:tracePt t="16989" x="2390775" y="3735388"/>
          <p14:tracePt t="17005" x="2441575" y="3727450"/>
          <p14:tracePt t="17023" x="2459038" y="3727450"/>
          <p14:tracePt t="17077" x="2459038" y="3717925"/>
          <p14:tracePt t="17082" x="2474913" y="3717925"/>
          <p14:tracePt t="17083" x="2474913" y="3709988"/>
          <p14:tracePt t="17089" x="2484438" y="3709988"/>
          <p14:tracePt t="17105" x="2525713" y="3702050"/>
          <p14:tracePt t="17122" x="2566988" y="3684588"/>
          <p14:tracePt t="17138" x="2601913" y="3676650"/>
          <p14:tracePt t="17139" x="2609850" y="3676650"/>
          <p14:tracePt t="17155" x="2651125" y="3676650"/>
          <p14:tracePt t="17156" x="2651125" y="3668713"/>
          <p14:tracePt t="17172" x="2693988" y="3659188"/>
          <p14:tracePt t="17189" x="2709863" y="3659188"/>
          <p14:tracePt t="17206" x="2735263" y="3659188"/>
          <p14:tracePt t="17222" x="2786063" y="3643313"/>
          <p14:tracePt t="17239" x="2852738" y="3643313"/>
          <p14:tracePt t="17256" x="2936875" y="3643313"/>
          <p14:tracePt t="17272" x="3036888" y="3635375"/>
          <p14:tracePt t="17274" x="3046413" y="3635375"/>
          <p14:tracePt t="17275" x="3062288" y="3635375"/>
          <p14:tracePt t="17289" x="3121025" y="3635375"/>
          <p14:tracePt t="17289" x="3146425" y="3635375"/>
          <p14:tracePt t="17306" x="3197225" y="3625850"/>
          <p14:tracePt t="17323" x="3238500" y="3617913"/>
          <p14:tracePt t="17339" x="3248025" y="3617913"/>
          <p14:tracePt t="17381" x="3255963" y="3617913"/>
          <p14:tracePt t="17383" x="3255963" y="3600450"/>
          <p14:tracePt t="17390" x="3271838" y="3592513"/>
          <p14:tracePt t="17390" x="3281363" y="3592513"/>
          <p14:tracePt t="17406" x="3314700" y="3576638"/>
          <p14:tracePt t="17407" x="3322638" y="3559175"/>
          <p14:tracePt t="17422" x="3355975" y="3551238"/>
          <p14:tracePt t="17440" x="3414713" y="3541713"/>
          <p14:tracePt t="17441" x="3424238" y="3541713"/>
          <p14:tracePt t="17442" x="3440113" y="3541713"/>
          <p14:tracePt t="17456" x="3490913" y="3541713"/>
          <p14:tracePt t="17457" x="3506788" y="3541713"/>
          <p14:tracePt t="17472" x="3582988" y="3541713"/>
          <p14:tracePt t="17473" x="3590925" y="3541713"/>
          <p14:tracePt t="17474" x="3608388" y="3541713"/>
          <p14:tracePt t="17475" x="3616325" y="3541713"/>
          <p14:tracePt t="17489" x="3667125" y="3541713"/>
          <p14:tracePt t="17505" x="3733800" y="3541713"/>
          <p14:tracePt t="17506" x="3741738" y="3541713"/>
          <p14:tracePt t="17523" x="3751263" y="3541713"/>
          <p14:tracePt t="17702" x="3751263" y="3559175"/>
          <p14:tracePt t="17703" x="3733800" y="3567113"/>
          <p14:tracePt t="17706" x="3725863" y="3567113"/>
          <p14:tracePt t="17723" x="3692525" y="3600450"/>
          <p14:tracePt t="17724" x="3683000" y="3600450"/>
          <p14:tracePt t="17739" x="3649663" y="3617913"/>
          <p14:tracePt t="17740" x="3641725" y="3625850"/>
          <p14:tracePt t="17756" x="3600450" y="3659188"/>
          <p14:tracePt t="17772" x="3524250" y="3694113"/>
          <p14:tracePt t="17774" x="3506788" y="3702050"/>
          <p14:tracePt t="17789" x="3432175" y="3727450"/>
          <p14:tracePt t="17790" x="3414713" y="3735388"/>
          <p14:tracePt t="17806" x="3330575" y="3752850"/>
          <p14:tracePt t="17807" x="3306763" y="3752850"/>
          <p14:tracePt t="17808" x="3297238" y="3752850"/>
          <p14:tracePt t="17809" x="3289300" y="3752850"/>
          <p14:tracePt t="17810" x="3289300" y="3768725"/>
          <p14:tracePt t="17812" x="3271838" y="3768725"/>
          <p14:tracePt t="17822" x="3213100" y="3776663"/>
          <p14:tracePt t="17823" x="3189288" y="3786188"/>
          <p14:tracePt t="17839" x="3087688" y="3811588"/>
          <p14:tracePt t="17840" x="3062288" y="3811588"/>
          <p14:tracePt t="17841" x="3054350" y="3811588"/>
          <p14:tracePt t="17856" x="2970213" y="3827463"/>
          <p14:tracePt t="17857" x="2954338" y="3835400"/>
          <p14:tracePt t="17858" x="2936875" y="3835400"/>
          <p14:tracePt t="17872" x="2870200" y="3860800"/>
          <p14:tracePt t="17873" x="2844800" y="3860800"/>
          <p14:tracePt t="17889" x="2794000" y="3878263"/>
          <p14:tracePt t="17890" x="2786063" y="3878263"/>
          <p14:tracePt t="17906" x="2743200" y="3894138"/>
          <p14:tracePt t="17907" x="2743200" y="3903663"/>
          <p14:tracePt t="17908" x="2727325" y="3903663"/>
          <p14:tracePt t="17923" x="2701925" y="3911600"/>
          <p14:tracePt t="17940" x="2635250" y="3919538"/>
          <p14:tracePt t="17941" x="2617788" y="3937000"/>
          <p14:tracePt t="17942" x="2601913" y="3937000"/>
          <p14:tracePt t="17957" x="2533650" y="3944938"/>
          <p14:tracePt t="17958" x="2500313" y="3952875"/>
          <p14:tracePt t="17973" x="2366963" y="3962400"/>
          <p14:tracePt t="17974" x="2332038" y="3978275"/>
          <p14:tracePt t="17975" x="2324100" y="3978275"/>
          <p14:tracePt t="17976" x="2308225" y="3978275"/>
          <p14:tracePt t="17978" x="2282825" y="3987800"/>
          <p14:tracePt t="17980" x="2249488" y="3987800"/>
          <p14:tracePt t="17981" x="2239963" y="3995738"/>
          <p14:tracePt t="17982" x="2224088" y="3995738"/>
          <p14:tracePt t="17982" x="2206625" y="3995738"/>
          <p14:tracePt t="17990" x="2132013" y="4021138"/>
          <p14:tracePt t="17991" x="2081213" y="4021138"/>
          <p14:tracePt t="17992" x="2055813" y="4021138"/>
          <p14:tracePt t="17993" x="2047875" y="4021138"/>
          <p14:tracePt t="17995" x="2030413" y="4029075"/>
          <p14:tracePt t="17997" x="1989138" y="4029075"/>
          <p14:tracePt t="18007" x="1887538" y="4037013"/>
          <p14:tracePt t="18008" x="1862138" y="4037013"/>
          <p14:tracePt t="18009" x="1838325" y="4037013"/>
          <p14:tracePt t="18011" x="1828800" y="4037013"/>
          <p14:tracePt t="18014" x="1795463" y="4037013"/>
          <p14:tracePt t="18015" x="1779588" y="4037013"/>
          <p14:tracePt t="18017" x="1762125" y="4037013"/>
          <p14:tracePt t="18018" x="1744663" y="4037013"/>
          <p14:tracePt t="18019" x="1736725" y="4037013"/>
          <p14:tracePt t="18023" x="1720850" y="4037013"/>
          <p14:tracePt t="18024" x="1703388" y="4037013"/>
          <p14:tracePt t="18025" x="1695450" y="4046538"/>
          <p14:tracePt t="18027" x="1677988" y="4046538"/>
          <p14:tracePt t="18028" x="1670050" y="4046538"/>
          <p14:tracePt t="18039" x="1593850" y="4046538"/>
          <p14:tracePt t="18056" x="1460500" y="4046538"/>
          <p14:tracePt t="18073" x="1384300" y="4062413"/>
          <p14:tracePt t="18074" x="1368425" y="4062413"/>
          <p14:tracePt t="18075" x="1368425" y="4071938"/>
          <p14:tracePt t="18090" x="1333500" y="4079875"/>
          <p14:tracePt t="18106" x="1325563" y="4105275"/>
          <p14:tracePt t="18108" x="1317625" y="4105275"/>
          <p14:tracePt t="18123" x="1300163" y="4113213"/>
          <p14:tracePt t="18124" x="1300163" y="4121150"/>
          <p14:tracePt t="18140" x="1274763" y="4130675"/>
          <p14:tracePt t="18156" x="1233488" y="4154488"/>
          <p14:tracePt t="18157" x="1216025" y="4154488"/>
          <p14:tracePt t="18158" x="1208088" y="4154488"/>
          <p14:tracePt t="18173" x="1166813" y="4154488"/>
          <p14:tracePt t="18173" x="1149350" y="4154488"/>
          <p14:tracePt t="18190" x="1082675" y="4164013"/>
          <p14:tracePt t="18206" x="1006475" y="4164013"/>
          <p14:tracePt t="18223" x="981075" y="4164013"/>
          <p14:tracePt t="18424" x="990600" y="4164013"/>
          <p14:tracePt t="18521" x="1006475" y="4164013"/>
          <p14:tracePt t="18608" x="1016000" y="4164013"/>
          <p14:tracePt t="18619" x="1023938" y="4164013"/>
          <p14:tracePt t="18914" x="1031875" y="4164013"/>
          <p14:tracePt t="18917" x="1049338" y="4164013"/>
          <p14:tracePt t="18922" x="1065213" y="4164013"/>
          <p14:tracePt t="18925" x="1090613" y="4164013"/>
          <p14:tracePt t="18928" x="1116013" y="4164013"/>
          <p14:tracePt t="18933" x="1157288" y="4146550"/>
          <p14:tracePt t="18934" x="1174750" y="4146550"/>
          <p14:tracePt t="18935" x="1192213" y="4146550"/>
          <p14:tracePt t="18937" x="1200150" y="4146550"/>
          <p14:tracePt t="18938" x="1225550" y="4146550"/>
          <p14:tracePt t="18942" x="1266825" y="4146550"/>
          <p14:tracePt t="18944" x="1274763" y="4146550"/>
          <p14:tracePt t="18957" x="1392238" y="4138613"/>
          <p14:tracePt t="18958" x="1435100" y="4138613"/>
          <p14:tracePt t="18959" x="1450975" y="4138613"/>
          <p14:tracePt t="18974" x="1603375" y="4130675"/>
          <p14:tracePt t="18975" x="1644650" y="4130675"/>
          <p14:tracePt t="18991" x="1803400" y="4130675"/>
          <p14:tracePt t="18992" x="1828800" y="4130675"/>
          <p14:tracePt t="18993" x="1846263" y="4130675"/>
          <p14:tracePt t="18994" x="1854200" y="4130675"/>
          <p14:tracePt t="18996" x="1871663" y="4130675"/>
          <p14:tracePt t="18997" x="1887538" y="4130675"/>
          <p14:tracePt t="18998" x="1905000" y="4130675"/>
          <p14:tracePt t="18999" x="1912938" y="4130675"/>
          <p14:tracePt t="19002" x="1938338" y="4130675"/>
          <p14:tracePt t="19007" x="1946275" y="4130675"/>
          <p14:tracePt t="19024" x="1997075" y="4130675"/>
          <p14:tracePt t="19144" x="1997075" y="4146550"/>
          <p14:tracePt t="19323" x="1997075" y="4154488"/>
          <p14:tracePt t="19326" x="1989138" y="4154488"/>
          <p14:tracePt t="19341" x="1971675" y="4171950"/>
          <p14:tracePt t="19342" x="1963738" y="4189413"/>
          <p14:tracePt t="19357" x="1946275" y="4213225"/>
          <p14:tracePt t="19374" x="1887538" y="4271963"/>
          <p14:tracePt t="19391" x="1838325" y="4314825"/>
          <p14:tracePt t="19407" x="1787525" y="4340225"/>
          <p14:tracePt t="19408" x="1779588" y="4356100"/>
          <p14:tracePt t="19424" x="1736725" y="4373563"/>
          <p14:tracePt t="19440" x="1703388" y="4398963"/>
          <p14:tracePt t="19442" x="1695450" y="4398963"/>
          <p14:tracePt t="19457" x="1652588" y="4414838"/>
          <p14:tracePt t="19474" x="1593850" y="4424363"/>
          <p14:tracePt t="19491" x="1509713" y="4440238"/>
          <p14:tracePt t="19492" x="1493838" y="4440238"/>
          <p14:tracePt t="19493" x="1485900" y="4440238"/>
          <p14:tracePt t="19507" x="1409700" y="4448175"/>
          <p14:tracePt t="19508" x="1384300" y="4448175"/>
          <p14:tracePt t="19510" x="1376363" y="4448175"/>
          <p14:tracePt t="19524" x="1325563" y="4465638"/>
          <p14:tracePt t="19526" x="1300163" y="4465638"/>
          <p14:tracePt t="19541" x="1250950" y="4483100"/>
          <p14:tracePt t="19557" x="1233488" y="4491038"/>
          <p14:tracePt t="19574" x="1208088" y="4491038"/>
          <p14:tracePt t="19591" x="1200150" y="4498975"/>
          <p14:tracePt t="19608" x="1166813" y="4532313"/>
          <p14:tracePt t="19609" x="1157288" y="4541838"/>
          <p14:tracePt t="19624" x="1123950" y="4575175"/>
          <p14:tracePt t="19626" x="1116013" y="4583113"/>
          <p14:tracePt t="19641" x="1082675" y="4608513"/>
          <p14:tracePt t="19642" x="1074738" y="4616450"/>
          <p14:tracePt t="19643" x="1065213" y="4616450"/>
          <p14:tracePt t="19644" x="1065213" y="4624388"/>
          <p14:tracePt t="19657" x="1031875" y="4649788"/>
          <p14:tracePt t="19674" x="990600" y="4667250"/>
          <p14:tracePt t="19675" x="981075" y="4667250"/>
          <p14:tracePt t="19691" x="965200" y="4692650"/>
          <p14:tracePt t="19708" x="965200" y="4700588"/>
          <p14:tracePt t="19724" x="973138" y="4708525"/>
          <p14:tracePt t="19741" x="973138" y="4718050"/>
          <p14:tracePt t="19758" x="981075" y="4733925"/>
          <p14:tracePt t="19850" x="981075" y="4725988"/>
          <p14:tracePt t="19870" x="990600" y="4725988"/>
          <p14:tracePt t="19970" x="1006475" y="4725988"/>
          <p14:tracePt t="19982" x="1016000" y="4725988"/>
          <p14:tracePt t="19986" x="1023938" y="4725988"/>
          <p14:tracePt t="19991" x="1031875" y="4718050"/>
          <p14:tracePt t="20008" x="1133475" y="4718050"/>
          <p14:tracePt t="20009" x="1149350" y="4718050"/>
          <p14:tracePt t="20010" x="1157288" y="4718050"/>
          <p14:tracePt t="20025" x="1274763" y="4718050"/>
          <p14:tracePt t="20041" x="1476375" y="4708525"/>
          <p14:tracePt t="20043" x="1519238" y="4692650"/>
          <p14:tracePt t="20044" x="1535113" y="4692650"/>
          <p14:tracePt t="20045" x="1552575" y="4692650"/>
          <p14:tracePt t="20047" x="1568450" y="4692650"/>
          <p14:tracePt t="20049" x="1619250" y="4692650"/>
          <p14:tracePt t="20050" x="1636713" y="4692650"/>
          <p14:tracePt t="20052" x="1652588" y="4692650"/>
          <p14:tracePt t="20052" x="1662113" y="4692650"/>
          <p14:tracePt t="20057" x="1703388" y="4684713"/>
          <p14:tracePt t="20059" x="1744663" y="4684713"/>
          <p14:tracePt t="20060" x="1770063" y="4684713"/>
          <p14:tracePt t="20063" x="1803400" y="4675188"/>
          <p14:tracePt t="20065" x="1846263" y="4675188"/>
          <p14:tracePt t="20067" x="1854200" y="4675188"/>
          <p14:tracePt t="20068" x="1862138" y="4675188"/>
          <p14:tracePt t="20069" x="1871663" y="4675188"/>
          <p14:tracePt t="20070" x="1887538" y="4675188"/>
          <p14:tracePt t="20071" x="1897063" y="4675188"/>
          <p14:tracePt t="20072" x="1905000" y="4675188"/>
          <p14:tracePt t="20074" x="1912938" y="4675188"/>
          <p14:tracePt t="20077" x="1955800" y="4667250"/>
          <p14:tracePt t="20079" x="1971675" y="4667250"/>
          <p14:tracePt t="20082" x="1989138" y="4667250"/>
          <p14:tracePt t="20083" x="1997075" y="4667250"/>
          <p14:tracePt t="20083" x="2014538" y="4667250"/>
          <p14:tracePt t="20091" x="2038350" y="4649788"/>
          <p14:tracePt t="20107" x="2081213" y="4649788"/>
          <p14:tracePt t="20108" x="2081213" y="4641850"/>
          <p14:tracePt t="20109" x="2097088" y="4641850"/>
          <p14:tracePt t="20332" x="2089150" y="4641850"/>
          <p14:tracePt t="20378" x="2081213" y="4641850"/>
          <p14:tracePt t="20399" x="2081213" y="4649788"/>
          <p14:tracePt t="20409" x="2073275" y="4649788"/>
          <p14:tracePt t="20413" x="2055813" y="4649788"/>
          <p14:tracePt t="20425" x="2030413" y="4667250"/>
          <p14:tracePt t="20426" x="2005013" y="4675188"/>
          <p14:tracePt t="20427" x="2005013" y="4692650"/>
          <p14:tracePt t="20429" x="1997075" y="4700588"/>
          <p14:tracePt t="20442" x="1920875" y="4718050"/>
          <p14:tracePt t="20443" x="1887538" y="4743450"/>
          <p14:tracePt t="20445" x="1879600" y="4743450"/>
          <p14:tracePt t="20458" x="1762125" y="4792663"/>
          <p14:tracePt t="20459" x="1736725" y="4792663"/>
          <p14:tracePt t="20460" x="1720850" y="4792663"/>
          <p14:tracePt t="20474" x="1577975" y="4835525"/>
          <p14:tracePt t="20475" x="1544638" y="4835525"/>
          <p14:tracePt t="20476" x="1535113" y="4843463"/>
          <p14:tracePt t="20492" x="1401763" y="4876800"/>
          <p14:tracePt t="20493" x="1368425" y="4876800"/>
          <p14:tracePt t="20494" x="1358900" y="4884738"/>
          <p14:tracePt t="20495" x="1343025" y="4884738"/>
          <p14:tracePt t="20508" x="1250950" y="4910138"/>
          <p14:tracePt t="20510" x="1233488" y="4919663"/>
          <p14:tracePt t="20511" x="1216025" y="4919663"/>
          <p14:tracePt t="20512" x="1208088" y="4919663"/>
          <p14:tracePt t="20524" x="1149350" y="4927600"/>
          <p14:tracePt t="20525" x="1123950" y="4943475"/>
          <p14:tracePt t="20542" x="1074738" y="4968875"/>
          <p14:tracePt t="20543" x="1065213" y="4986338"/>
          <p14:tracePt t="20544" x="1065213" y="4994275"/>
          <p14:tracePt t="20558" x="1065213" y="5011738"/>
          <p14:tracePt t="20575" x="1065213" y="5045075"/>
          <p14:tracePt t="20576" x="1065213" y="5053013"/>
          <p14:tracePt t="20592" x="1049338" y="5086350"/>
          <p14:tracePt t="20608" x="1049338" y="5111750"/>
          <p14:tracePt t="20609" x="1049338" y="5119688"/>
          <p14:tracePt t="20625" x="1049338" y="5137150"/>
          <p14:tracePt t="20642" x="1039813" y="5170488"/>
          <p14:tracePt t="20643" x="1039813" y="5178425"/>
          <p14:tracePt t="20658" x="1031875" y="5213350"/>
          <p14:tracePt t="20675" x="1023938" y="5237163"/>
          <p14:tracePt t="20692" x="1023938" y="5246688"/>
          <p14:tracePt t="20824" x="1023938" y="5237163"/>
          <p14:tracePt t="20825" x="1031875" y="5237163"/>
          <p14:tracePt t="20843" x="1049338" y="5237163"/>
          <p14:tracePt t="20861" x="1057275" y="5237163"/>
          <p14:tracePt t="20889" x="1065213" y="5229225"/>
          <p14:tracePt t="20910" x="1074738" y="5229225"/>
          <p14:tracePt t="20916" x="1090613" y="5229225"/>
          <p14:tracePt t="20926" x="1133475" y="5221288"/>
          <p14:tracePt t="20942" x="1266825" y="5221288"/>
          <p14:tracePt t="20943" x="1284288" y="5221288"/>
          <p14:tracePt t="20944" x="1300163" y="5221288"/>
          <p14:tracePt t="20945" x="1309688" y="5221288"/>
          <p14:tracePt t="20946" x="1317625" y="5221288"/>
          <p14:tracePt t="20959" x="1443038" y="5237163"/>
          <p14:tracePt t="20960" x="1485900" y="5246688"/>
          <p14:tracePt t="20961" x="1519238" y="5246688"/>
          <p14:tracePt t="20963" x="1527175" y="5246688"/>
          <p14:tracePt t="20965" x="1552575" y="5246688"/>
          <p14:tracePt t="20966" x="1593850" y="5254625"/>
          <p14:tracePt t="20968" x="1603375" y="5262563"/>
          <p14:tracePt t="20968" x="1619250" y="5262563"/>
          <p14:tracePt t="20975" x="1695450" y="5280025"/>
          <p14:tracePt t="20976" x="1736725" y="5280025"/>
          <p14:tracePt t="20992" x="1912938" y="5305425"/>
          <p14:tracePt t="20993" x="1946275" y="5305425"/>
          <p14:tracePt t="20994" x="1971675" y="5305425"/>
          <p14:tracePt t="20996" x="1989138" y="5321300"/>
          <p14:tracePt t="20997" x="1997075" y="5321300"/>
          <p14:tracePt t="21009" x="2081213" y="5321300"/>
          <p14:tracePt t="21011" x="2097088" y="5321300"/>
          <p14:tracePt t="21025" x="2106613" y="5321300"/>
          <p14:tracePt t="21061" x="2097088" y="5321300"/>
          <p14:tracePt t="21085" x="2089150" y="5321300"/>
          <p14:tracePt t="21174" x="2081213" y="5321300"/>
          <p14:tracePt t="21369" x="2081213" y="5330825"/>
          <p14:tracePt t="21390" x="2073275" y="5330825"/>
          <p14:tracePt t="21401" x="2055813" y="5330825"/>
          <p14:tracePt t="21410" x="2047875" y="5330825"/>
          <p14:tracePt t="21426" x="2005013" y="5338763"/>
          <p14:tracePt t="21427" x="1989138" y="5338763"/>
          <p14:tracePt t="21428" x="1989138" y="5346700"/>
          <p14:tracePt t="21442" x="1912938" y="5372100"/>
          <p14:tracePt t="21444" x="1879600" y="5372100"/>
          <p14:tracePt t="21445" x="1879600" y="5380038"/>
          <p14:tracePt t="21447" x="1862138" y="5380038"/>
          <p14:tracePt t="21449" x="1846263" y="5389563"/>
          <p14:tracePt t="21450" x="1828800" y="5389563"/>
          <p14:tracePt t="21459" x="1762125" y="5414963"/>
          <p14:tracePt t="21476" x="1593850" y="5456238"/>
          <p14:tracePt t="21477" x="1552575" y="5464175"/>
          <p14:tracePt t="21478" x="1552575" y="5473700"/>
          <p14:tracePt t="21479" x="1535113" y="5473700"/>
          <p14:tracePt t="21482" x="1509713" y="5489575"/>
          <p14:tracePt t="21483" x="1493838" y="5489575"/>
          <p14:tracePt t="21484" x="1485900" y="5489575"/>
          <p14:tracePt t="21485" x="1468438" y="5497513"/>
          <p14:tracePt t="21486" x="1460500" y="5497513"/>
          <p14:tracePt t="21487" x="1450975" y="5497513"/>
          <p14:tracePt t="21493" x="1409700" y="5507038"/>
          <p14:tracePt t="21494" x="1384300" y="5514975"/>
          <p14:tracePt t="21495" x="1368425" y="5514975"/>
          <p14:tracePt t="21497" x="1358900" y="5532438"/>
          <p14:tracePt t="21499" x="1333500" y="5532438"/>
          <p14:tracePt t="21501" x="1317625" y="5532438"/>
          <p14:tracePt t="21501" x="1317625" y="5540375"/>
          <p14:tracePt t="21509" x="1250950" y="5548313"/>
          <p14:tracePt t="21525" x="1149350" y="5581650"/>
          <p14:tracePt t="21526" x="1123950" y="5591175"/>
          <p14:tracePt t="21542" x="1049338" y="5624513"/>
          <p14:tracePt t="21559" x="1031875" y="5632450"/>
          <p14:tracePt t="21576" x="1023938" y="5632450"/>
          <p14:tracePt t="21592" x="1023938" y="5673725"/>
          <p14:tracePt t="21609" x="1031875" y="5683250"/>
          <p14:tracePt t="21683" x="1031875" y="5699125"/>
          <p14:tracePt t="21694" x="1031875" y="5708650"/>
          <p14:tracePt t="21700" x="1031875" y="5716588"/>
          <p14:tracePt t="21710" x="1023938" y="5724525"/>
          <p14:tracePt t="21726" x="1006475" y="5767388"/>
          <p14:tracePt t="21727" x="998538" y="5767388"/>
          <p14:tracePt t="21728" x="998538" y="5783263"/>
          <p14:tracePt t="21743" x="981075" y="5826125"/>
          <p14:tracePt t="21759" x="947738" y="5875338"/>
          <p14:tracePt t="21760" x="947738" y="5884863"/>
          <p14:tracePt t="21776" x="922338" y="5918200"/>
          <p14:tracePt t="21793" x="914400" y="5934075"/>
          <p14:tracePt t="21810" x="914400" y="5951538"/>
          <p14:tracePt t="21826" x="931863" y="5976938"/>
          <p14:tracePt t="21827" x="939800" y="5992813"/>
          <p14:tracePt t="21843" x="990600" y="6018213"/>
          <p14:tracePt t="21859" x="1098550" y="6051550"/>
          <p14:tracePt t="21860" x="1133475" y="6061075"/>
          <p14:tracePt t="21876" x="1225550" y="6061075"/>
          <p14:tracePt t="21877" x="1258888" y="6061075"/>
          <p14:tracePt t="21878" x="1266825" y="6061075"/>
          <p14:tracePt t="21879" x="1274763" y="6061075"/>
          <p14:tracePt t="21881" x="1300163" y="6076950"/>
          <p14:tracePt t="21883" x="1317625" y="6076950"/>
          <p14:tracePt t="21884" x="1325563" y="6076950"/>
          <p14:tracePt t="21885" x="1343025" y="6076950"/>
          <p14:tracePt t="21886" x="1350963" y="6076950"/>
          <p14:tracePt t="21886" x="1358900" y="6076950"/>
          <p14:tracePt t="21893" x="1392238" y="6076950"/>
          <p14:tracePt t="21894" x="1427163" y="6076950"/>
          <p14:tracePt t="21895" x="1435100" y="6076950"/>
          <p14:tracePt t="21896" x="1450975" y="6076950"/>
          <p14:tracePt t="21909" x="1552575" y="6086475"/>
          <p14:tracePt t="21911" x="1568450" y="6086475"/>
          <p14:tracePt t="21912" x="1577975" y="6086475"/>
          <p14:tracePt t="21913" x="1593850" y="6086475"/>
          <p14:tracePt t="21914" x="1603375" y="6086475"/>
          <p14:tracePt t="21926" x="1685925" y="6086475"/>
          <p14:tracePt t="21927" x="1695450" y="6086475"/>
          <p14:tracePt t="21943" x="1770063" y="6076950"/>
          <p14:tracePt t="21960" x="1812925" y="6069013"/>
          <p14:tracePt t="21976" x="1812925" y="6061075"/>
          <p14:tracePt t="21993" x="1803400" y="6061075"/>
          <p14:tracePt t="22010" x="1795463" y="6061075"/>
          <p14:tracePt t="22038" x="1787525" y="6061075"/>
          <p14:tracePt t="22147" x="1779588" y="6051550"/>
          <p14:tracePt t="22151" x="1779588" y="6035675"/>
          <p14:tracePt t="22160" x="1762125" y="6018213"/>
          <p14:tracePt t="22176" x="1744663" y="5976938"/>
          <p14:tracePt t="22193" x="1703388" y="5926138"/>
          <p14:tracePt t="22210" x="1670050" y="5849938"/>
          <p14:tracePt t="22211" x="1662113" y="5826125"/>
          <p14:tracePt t="22226" x="1652588" y="5732463"/>
          <p14:tracePt t="22228" x="1652588" y="5699125"/>
          <p14:tracePt t="22229" x="1652588" y="5691188"/>
          <p14:tracePt t="22230" x="1652588" y="5683250"/>
          <p14:tracePt t="22232" x="1652588" y="5673725"/>
          <p14:tracePt t="22243" x="1636713" y="5599113"/>
          <p14:tracePt t="22259" x="1636713" y="5405438"/>
          <p14:tracePt t="22261" x="1644650" y="5380038"/>
          <p14:tracePt t="22262" x="1644650" y="5364163"/>
          <p14:tracePt t="22263" x="1644650" y="5356225"/>
          <p14:tracePt t="22265" x="1644650" y="5305425"/>
          <p14:tracePt t="22267" x="1644650" y="5295900"/>
          <p14:tracePt t="22267" x="1652588" y="5272088"/>
          <p14:tracePt t="22268" x="1652588" y="5262563"/>
          <p14:tracePt t="22276" x="1677988" y="5178425"/>
          <p14:tracePt t="22293" x="1703388" y="4902200"/>
          <p14:tracePt t="22310" x="1728788" y="4633913"/>
          <p14:tracePt t="22311" x="1736725" y="4600575"/>
          <p14:tracePt t="22312" x="1736725" y="4591050"/>
          <p14:tracePt t="22313" x="1736725" y="4557713"/>
          <p14:tracePt t="22316" x="1736725" y="4549775"/>
          <p14:tracePt t="22318" x="1736725" y="4498975"/>
          <p14:tracePt t="22319" x="1736725" y="4465638"/>
          <p14:tracePt t="22321" x="1736725" y="4457700"/>
          <p14:tracePt t="22322" x="1736725" y="4432300"/>
          <p14:tracePt t="22323" x="1736725" y="4398963"/>
          <p14:tracePt t="22325" x="1736725" y="4389438"/>
          <p14:tracePt t="22328" x="1736725" y="4330700"/>
          <p14:tracePt t="22330" x="1736725" y="4314825"/>
          <p14:tracePt t="22331" x="1736725" y="4297363"/>
          <p14:tracePt t="22333" x="1736725" y="4264025"/>
          <p14:tracePt t="22335" x="1736725" y="4230688"/>
          <p14:tracePt t="22336" x="1736725" y="4213225"/>
          <p14:tracePt t="22337" x="1736725" y="4189413"/>
          <p14:tracePt t="22339" x="1736725" y="4179888"/>
          <p14:tracePt t="22340" x="1736725" y="4164013"/>
          <p14:tracePt t="22341" x="1736725" y="4146550"/>
          <p14:tracePt t="22343" x="1736725" y="4130675"/>
          <p14:tracePt t="22344" x="1736725" y="4095750"/>
          <p14:tracePt t="22345" x="1736725" y="4079875"/>
          <p14:tracePt t="22347" x="1720850" y="4062413"/>
          <p14:tracePt t="22349" x="1720850" y="4037013"/>
          <p14:tracePt t="22351" x="1711325" y="4011613"/>
          <p14:tracePt t="22352" x="1711325" y="3995738"/>
          <p14:tracePt t="22353" x="1711325" y="3970338"/>
          <p14:tracePt t="22354" x="1703388" y="3962400"/>
          <p14:tracePt t="22356" x="1703388" y="3937000"/>
          <p14:tracePt t="22360" x="1703388" y="3911600"/>
          <p14:tracePt t="22361" x="1703388" y="3886200"/>
          <p14:tracePt t="22362" x="1695450" y="3870325"/>
          <p14:tracePt t="22377" x="1670050" y="3760788"/>
          <p14:tracePt t="22378" x="1652588" y="3743325"/>
          <p14:tracePt t="22379" x="1652588" y="3717925"/>
          <p14:tracePt t="22393" x="1627188" y="3659188"/>
          <p14:tracePt t="22394" x="1619250" y="3643313"/>
          <p14:tracePt t="22396" x="1619250" y="3635375"/>
          <p14:tracePt t="22410" x="1577975" y="3559175"/>
          <p14:tracePt t="22411" x="1577975" y="3551238"/>
          <p14:tracePt t="22412" x="1568450" y="3533775"/>
          <p14:tracePt t="22426" x="1535113" y="3467100"/>
          <p14:tracePt t="22427" x="1535113" y="3459163"/>
          <p14:tracePt t="22443" x="1501775" y="3390900"/>
          <p14:tracePt t="22445" x="1493838" y="3382963"/>
          <p14:tracePt t="22446" x="1493838" y="3375025"/>
          <p14:tracePt t="22460" x="1468438" y="3324225"/>
          <p14:tracePt t="22461" x="1468438" y="3306763"/>
          <p14:tracePt t="22462" x="1468438" y="3298825"/>
          <p14:tracePt t="22476" x="1450975" y="3214688"/>
          <p14:tracePt t="22478" x="1450975" y="3198813"/>
          <p14:tracePt t="22493" x="1417638" y="3097213"/>
          <p14:tracePt t="22510" x="1376363" y="3005138"/>
          <p14:tracePt t="22527" x="1333500" y="2928938"/>
          <p14:tracePt t="22529" x="1325563" y="2921000"/>
          <p14:tracePt t="22530" x="1317625" y="2913063"/>
          <p14:tracePt t="22533" x="1317625" y="2905125"/>
          <p14:tracePt t="22543" x="1292225" y="2846388"/>
          <p14:tracePt t="22560" x="1274763" y="2778125"/>
          <p14:tracePt t="22561" x="1274763" y="2752725"/>
          <p14:tracePt t="22576" x="1258888" y="2678113"/>
          <p14:tracePt t="22593" x="1258888" y="2568575"/>
          <p14:tracePt t="22594" x="1258888" y="2543175"/>
          <p14:tracePt t="22610" x="1266825" y="2409825"/>
          <p14:tracePt t="22611" x="1258888" y="2384425"/>
          <p14:tracePt t="22627" x="1241425" y="2257425"/>
          <p14:tracePt t="22628" x="1233488" y="2249488"/>
          <p14:tracePt t="22629" x="1233488" y="2241550"/>
          <p14:tracePt t="22644" x="1200150" y="2132013"/>
          <p14:tracePt t="22645" x="1200150" y="2124075"/>
          <p14:tracePt t="22660" x="1200150" y="2081213"/>
          <p14:tracePt t="22661" x="1200150" y="2073275"/>
          <p14:tracePt t="22677" x="1200150" y="2047875"/>
          <p14:tracePt t="22679" x="1200150" y="2039938"/>
          <p14:tracePt t="22700" x="1200150" y="2032000"/>
          <p14:tracePt t="23264" x="1216025" y="2032000"/>
          <p14:tracePt t="23269" x="1258888" y="2055813"/>
          <p14:tracePt t="23277" x="1300163" y="2065338"/>
          <p14:tracePt t="23278" x="1317625" y="2073275"/>
          <p14:tracePt t="23279" x="1343025" y="2090738"/>
          <p14:tracePt t="23281" x="1350963" y="2090738"/>
          <p14:tracePt t="23294" x="1476375" y="2114550"/>
          <p14:tracePt t="23295" x="1493838" y="2132013"/>
          <p14:tracePt t="23296" x="1509713" y="2132013"/>
          <p14:tracePt t="23297" x="1519238" y="2132013"/>
          <p14:tracePt t="23299" x="1552575" y="2139950"/>
          <p14:tracePt t="23301" x="1568450" y="2139950"/>
          <p14:tracePt t="23301" x="1577975" y="2139950"/>
          <p14:tracePt t="23310" x="1677988" y="2157413"/>
          <p14:tracePt t="23312" x="1720850" y="2157413"/>
          <p14:tracePt t="23313" x="1728788" y="2157413"/>
          <p14:tracePt t="23314" x="1744663" y="2157413"/>
          <p14:tracePt t="23316" x="1770063" y="2173288"/>
          <p14:tracePt t="23318" x="1803400" y="2182813"/>
          <p14:tracePt t="23319" x="1828800" y="2182813"/>
          <p14:tracePt t="23320" x="1846263" y="2182813"/>
          <p14:tracePt t="23327" x="1930400" y="2198688"/>
          <p14:tracePt t="23328" x="1979613" y="2198688"/>
          <p14:tracePt t="23329" x="1989138" y="2198688"/>
          <p14:tracePt t="23331" x="2014538" y="2198688"/>
          <p14:tracePt t="23334" x="2063750" y="2224088"/>
          <p14:tracePt t="23335" x="2097088" y="2224088"/>
          <p14:tracePt t="23336" x="2114550" y="2224088"/>
          <p14:tracePt t="23344" x="2198688" y="2241550"/>
          <p14:tracePt t="23345" x="2239963" y="2241550"/>
          <p14:tracePt t="23346" x="2282825" y="2257425"/>
          <p14:tracePt t="23348" x="2290763" y="2257425"/>
          <p14:tracePt t="23350" x="2324100" y="2257425"/>
          <p14:tracePt t="23352" x="2357438" y="2257425"/>
          <p14:tracePt t="23353" x="2366963" y="2266950"/>
          <p14:tracePt t="23354" x="2390775" y="2266950"/>
          <p14:tracePt t="23355" x="2400300" y="2266950"/>
          <p14:tracePt t="23356" x="2416175" y="2266950"/>
          <p14:tracePt t="23357" x="2441575" y="2266950"/>
          <p14:tracePt t="23358" x="2449513" y="2266950"/>
          <p14:tracePt t="23358" x="2474913" y="2266950"/>
          <p14:tracePt t="23362" x="2533650" y="2274888"/>
          <p14:tracePt t="23364" x="2559050" y="2274888"/>
          <p14:tracePt t="23366" x="2584450" y="2274888"/>
          <p14:tracePt t="23368" x="2617788" y="2274888"/>
          <p14:tracePt t="23369" x="2651125" y="2274888"/>
          <p14:tracePt t="23370" x="2668588" y="2274888"/>
          <p14:tracePt t="23377" x="2752725" y="2274888"/>
          <p14:tracePt t="23378" x="2786063" y="2274888"/>
          <p14:tracePt t="23380" x="2811463" y="2274888"/>
          <p14:tracePt t="23381" x="2819400" y="2274888"/>
          <p14:tracePt t="23384" x="2860675" y="2274888"/>
          <p14:tracePt t="23385" x="2870200" y="2274888"/>
          <p14:tracePt t="23386" x="2895600" y="2274888"/>
          <p14:tracePt t="23387" x="2903538" y="2274888"/>
          <p14:tracePt t="23388" x="2911475" y="2274888"/>
          <p14:tracePt t="23389" x="2919413" y="2274888"/>
          <p14:tracePt t="23390" x="2936875" y="2274888"/>
          <p14:tracePt t="23391" x="2954338" y="2274888"/>
          <p14:tracePt t="23391" x="2962275" y="2274888"/>
          <p14:tracePt t="23395" x="2995613" y="2274888"/>
          <p14:tracePt t="23396" x="3021013" y="2274888"/>
          <p14:tracePt t="23397" x="3028950" y="2274888"/>
          <p14:tracePt t="23399" x="3062288" y="2274888"/>
          <p14:tracePt t="23401" x="3079750" y="2274888"/>
          <p14:tracePt t="23402" x="3087688" y="2274888"/>
          <p14:tracePt t="23403" x="3105150" y="2274888"/>
          <p14:tracePt t="23404" x="3113088" y="2274888"/>
          <p14:tracePt t="23405" x="3121025" y="2274888"/>
          <p14:tracePt t="23406" x="3130550" y="2274888"/>
          <p14:tracePt t="23406" x="3146425" y="2274888"/>
          <p14:tracePt t="23407" x="3154363" y="2274888"/>
          <p14:tracePt t="23410" x="3163888" y="2274888"/>
          <p14:tracePt t="23412" x="3197225" y="2274888"/>
          <p14:tracePt t="23413" x="3205163" y="2274888"/>
          <p14:tracePt t="23414" x="3213100" y="2274888"/>
          <p14:tracePt t="23416" x="3238500" y="2274888"/>
          <p14:tracePt t="23418" x="3255963" y="2274888"/>
          <p14:tracePt t="23418" x="3271838" y="2274888"/>
          <p14:tracePt t="23431" x="3330575" y="2274888"/>
          <p14:tracePt t="23433" x="3340100" y="2274888"/>
          <p14:tracePt t="23436" x="3365500" y="2257425"/>
          <p14:tracePt t="23444" x="3398838" y="2257425"/>
          <p14:tracePt t="23445" x="3406775" y="2249488"/>
          <p14:tracePt t="23462" x="3465513" y="2233613"/>
          <p14:tracePt t="23464" x="3490913" y="2233613"/>
          <p14:tracePt t="23478" x="3565525" y="2208213"/>
          <p14:tracePt t="23479" x="3582988" y="2208213"/>
          <p14:tracePt t="23481" x="3608388" y="2198688"/>
          <p14:tracePt t="23482" x="3616325" y="2198688"/>
          <p14:tracePt t="23484" x="3624263" y="2198688"/>
          <p14:tracePt t="23485" x="3649663" y="2198688"/>
          <p14:tracePt t="23487" x="3659188" y="2198688"/>
          <p14:tracePt t="23488" x="3667125" y="2198688"/>
          <p14:tracePt t="23489" x="3675063" y="2198688"/>
          <p14:tracePt t="23490" x="3692525" y="2198688"/>
          <p14:tracePt t="23491" x="3700463" y="2198688"/>
          <p14:tracePt t="23492" x="3708400" y="2198688"/>
          <p14:tracePt t="23493" x="3717925" y="2198688"/>
          <p14:tracePt t="23497" x="3751263" y="2190750"/>
          <p14:tracePt t="23498" x="3759200" y="2190750"/>
          <p14:tracePt t="23500" x="3792538" y="2190750"/>
          <p14:tracePt t="23501" x="3817938" y="2190750"/>
          <p14:tracePt t="23514" x="3943350" y="2173288"/>
          <p14:tracePt t="23516" x="3960813" y="2165350"/>
          <p14:tracePt t="23520" x="4002088" y="2157413"/>
          <p14:tracePt t="23522" x="4035425" y="2149475"/>
          <p14:tracePt t="23523" x="4044950" y="2149475"/>
          <p14:tracePt t="23524" x="4070350" y="2149475"/>
          <p14:tracePt t="23526" x="4078288" y="2149475"/>
          <p14:tracePt t="23529" x="4119563" y="2149475"/>
          <p14:tracePt t="23544" x="4246563" y="2124075"/>
          <p14:tracePt t="23546" x="4262438" y="2114550"/>
          <p14:tracePt t="23547" x="4287838" y="2114550"/>
          <p14:tracePt t="23561" x="4387850" y="2106613"/>
          <p14:tracePt t="23579" x="4589463" y="2090738"/>
          <p14:tracePt t="23581" x="4665663" y="2090738"/>
          <p14:tracePt t="23583" x="4699000" y="2090738"/>
          <p14:tracePt t="23585" x="4724400" y="2090738"/>
          <p14:tracePt t="23587" x="4757738" y="2081213"/>
          <p14:tracePt t="23588" x="4765675" y="2081213"/>
          <p14:tracePt t="23589" x="4791075" y="2081213"/>
          <p14:tracePt t="23590" x="4799013" y="2081213"/>
          <p14:tracePt t="23591" x="4808538" y="2081213"/>
          <p14:tracePt t="23592" x="4833938" y="2081213"/>
          <p14:tracePt t="23593" x="4849813" y="2081213"/>
          <p14:tracePt t="23596" x="4916488" y="2081213"/>
          <p14:tracePt t="23598" x="4951413" y="2081213"/>
          <p14:tracePt t="23600" x="4975225" y="2081213"/>
          <p14:tracePt t="23602" x="4992688" y="2081213"/>
          <p14:tracePt t="23602" x="5010150" y="2081213"/>
          <p14:tracePt t="23603" x="5033963" y="2081213"/>
          <p14:tracePt t="23611" x="5127625" y="2081213"/>
          <p14:tracePt t="23627" x="5411788" y="2073275"/>
          <p14:tracePt t="23628" x="5462588" y="2073275"/>
          <p14:tracePt t="23629" x="5470525" y="2073275"/>
          <p14:tracePt t="23631" x="5495925" y="2073275"/>
          <p14:tracePt t="23633" x="5521325" y="2073275"/>
          <p14:tracePt t="23634" x="5546725" y="2073275"/>
          <p14:tracePt t="23635" x="5554663" y="2073275"/>
          <p14:tracePt t="23635" x="5580063" y="2065338"/>
          <p14:tracePt t="23644" x="5680075" y="2065338"/>
          <p14:tracePt t="23645" x="5730875" y="2065338"/>
          <p14:tracePt t="23660" x="5915025" y="2039938"/>
          <p14:tracePt t="23662" x="5940425" y="2039938"/>
          <p14:tracePt t="23663" x="5957888" y="2039938"/>
          <p14:tracePt t="23664" x="5973763" y="2039938"/>
          <p14:tracePt t="23666" x="5983288" y="2032000"/>
          <p14:tracePt t="23667" x="6008688" y="2032000"/>
          <p14:tracePt t="23677" x="6091238" y="2022475"/>
          <p14:tracePt t="23679" x="6124575" y="2022475"/>
          <p14:tracePt t="23680" x="6134100" y="2022475"/>
          <p14:tracePt t="23681" x="6142038" y="2022475"/>
          <p14:tracePt t="23683" x="6167438" y="2022475"/>
          <p14:tracePt t="23684" x="6183313" y="2006600"/>
          <p14:tracePt t="23694" x="6259513" y="2006600"/>
          <p14:tracePt t="23695" x="6300788" y="2006600"/>
          <p14:tracePt t="23711" x="6469063" y="2006600"/>
          <p14:tracePt t="23712" x="6511925" y="2006600"/>
          <p14:tracePt t="23728" x="6645275" y="1997075"/>
          <p14:tracePt t="23729" x="6678613" y="1997075"/>
          <p14:tracePt t="23730" x="6688138" y="1997075"/>
          <p14:tracePt t="23731" x="6696075" y="1997075"/>
          <p14:tracePt t="23733" x="6711950" y="1997075"/>
          <p14:tracePt t="23744" x="6805613" y="1989138"/>
          <p14:tracePt t="23761" x="6905625" y="1981200"/>
          <p14:tracePt t="23762" x="6923088" y="1981200"/>
          <p14:tracePt t="23777" x="6938963" y="1981200"/>
          <p14:tracePt t="23855" x="6946900" y="1981200"/>
          <p14:tracePt t="24106" x="6946900" y="2006600"/>
          <p14:tracePt t="24111" x="6946900" y="2022475"/>
          <p14:tracePt t="24118" x="6938963" y="2032000"/>
          <p14:tracePt t="24128" x="6913563" y="2055813"/>
          <p14:tracePt t="24144" x="6880225" y="2090738"/>
          <p14:tracePt t="24161" x="6854825" y="2106613"/>
          <p14:tracePt t="24178" x="6821488" y="2114550"/>
          <p14:tracePt t="24195" x="6788150" y="2132013"/>
          <p14:tracePt t="24196" x="6780213" y="2139950"/>
          <p14:tracePt t="24211" x="6770688" y="2139950"/>
          <p14:tracePt t="24228" x="6770688" y="2149475"/>
          <p14:tracePt t="24324" x="6780213" y="2149475"/>
          <p14:tracePt t="24327" x="6796088" y="2157413"/>
          <p14:tracePt t="24330" x="6805613" y="2157413"/>
          <p14:tracePt t="24331" x="6838950" y="2157413"/>
          <p14:tracePt t="24335" x="6854825" y="2173288"/>
          <p14:tracePt t="24336" x="6864350" y="2173288"/>
          <p14:tracePt t="24345" x="6931025" y="2182813"/>
          <p14:tracePt t="24346" x="6946900" y="2190750"/>
          <p14:tracePt t="24347" x="6964363" y="2190750"/>
          <p14:tracePt t="24348" x="6981825" y="2198688"/>
          <p14:tracePt t="24352" x="7015163" y="2198688"/>
          <p14:tracePt t="24354" x="7048500" y="2216150"/>
          <p14:tracePt t="24355" x="7056438" y="2216150"/>
          <p14:tracePt t="24356" x="7064375" y="2216150"/>
          <p14:tracePt t="24357" x="7073900" y="2224088"/>
          <p14:tracePt t="24358" x="7099300" y="2224088"/>
          <p14:tracePt t="24359" x="7107238" y="2224088"/>
          <p14:tracePt t="24360" x="7115175" y="2224088"/>
          <p14:tracePt t="24363" x="7173913" y="2233613"/>
          <p14:tracePt t="24364" x="7191375" y="2233613"/>
          <p14:tracePt t="24378" x="7358063" y="2257425"/>
          <p14:tracePt t="24380" x="7408863" y="2257425"/>
          <p14:tracePt t="24381" x="7426325" y="2257425"/>
          <p14:tracePt t="24382" x="7451725" y="2266950"/>
          <p14:tracePt t="24385" x="7485063" y="2266950"/>
          <p14:tracePt t="24386" x="7518400" y="2266950"/>
          <p14:tracePt t="24388" x="7526338" y="2266950"/>
          <p14:tracePt t="24389" x="7559675" y="2266950"/>
          <p14:tracePt t="24391" x="7569200" y="2266950"/>
          <p14:tracePt t="24392" x="7577138" y="2274888"/>
          <p14:tracePt t="24393" x="7602538" y="2274888"/>
          <p14:tracePt t="24394" x="7618413" y="2274888"/>
          <p14:tracePt t="24397" x="7686675" y="2274888"/>
          <p14:tracePt t="24400" x="7720013" y="2282825"/>
          <p14:tracePt t="24402" x="7745413" y="2282825"/>
          <p14:tracePt t="24403" x="7778750" y="2282825"/>
          <p14:tracePt t="24404" x="7804150" y="2282825"/>
          <p14:tracePt t="24406" x="7812088" y="2282825"/>
          <p14:tracePt t="24407" x="7845425" y="2282825"/>
          <p14:tracePt t="24408" x="7862888" y="2282825"/>
          <p14:tracePt t="24412" x="7912100" y="2300288"/>
          <p14:tracePt t="24413" x="7929563" y="2300288"/>
          <p14:tracePt t="24414" x="7954963" y="2300288"/>
          <p14:tracePt t="24417" x="7988300" y="2300288"/>
          <p14:tracePt t="24418" x="8013700" y="2300288"/>
          <p14:tracePt t="24419" x="8021638" y="2300288"/>
          <p14:tracePt t="24420" x="8029575" y="2300288"/>
          <p14:tracePt t="24420" x="8054975" y="2300288"/>
          <p14:tracePt t="24421" x="8062913" y="2300288"/>
          <p14:tracePt t="24423" x="8080375" y="2300288"/>
          <p14:tracePt t="24424" x="8097838" y="2300288"/>
          <p14:tracePt t="24425" x="8105775" y="2300288"/>
          <p14:tracePt t="24425" x="8121650" y="2300288"/>
          <p14:tracePt t="24429" x="8180388" y="2300288"/>
          <p14:tracePt t="24430" x="8189913" y="2300288"/>
          <p14:tracePt t="24432" x="8197850" y="2300288"/>
          <p14:tracePt t="24433" x="8205788" y="2300288"/>
          <p14:tracePt t="24436" x="8239125" y="2300288"/>
          <p14:tracePt t="24437" x="8248650" y="2300288"/>
          <p14:tracePt t="24438" x="8264525" y="2300288"/>
          <p14:tracePt t="24445" x="8289925" y="2300288"/>
          <p14:tracePt t="24446" x="8307388" y="2300288"/>
          <p14:tracePt t="24447" x="8315325" y="2300288"/>
          <p14:tracePt t="24462" x="8323263" y="2300288"/>
          <p14:tracePt t="24592" x="8297863" y="2308225"/>
          <p14:tracePt t="24596" x="8289925" y="2316163"/>
          <p14:tracePt t="24599" x="8264525" y="2325688"/>
          <p14:tracePt t="24602" x="8256588" y="2341563"/>
          <p14:tracePt t="24604" x="8248650" y="2341563"/>
          <p14:tracePt t="24606" x="8248650" y="2351088"/>
          <p14:tracePt t="24608" x="8239125" y="2359025"/>
          <p14:tracePt t="24609" x="8223250" y="2359025"/>
          <p14:tracePt t="24610" x="8223250" y="2366963"/>
          <p14:tracePt t="24615" x="8197850" y="2392363"/>
          <p14:tracePt t="24615" x="8180388" y="2392363"/>
          <p14:tracePt t="24628" x="8121650" y="2433638"/>
          <p14:tracePt t="24630" x="8097838" y="2433638"/>
          <p14:tracePt t="24631" x="8097838" y="2443163"/>
          <p14:tracePt t="24632" x="8080375" y="2443163"/>
          <p14:tracePt t="24645" x="8004175" y="2476500"/>
          <p14:tracePt t="24646" x="7962900" y="2484438"/>
          <p14:tracePt t="24647" x="7954963" y="2492375"/>
          <p14:tracePt t="24662" x="7837488" y="2527300"/>
          <p14:tracePt t="24663" x="7794625" y="2535238"/>
          <p14:tracePt t="24664" x="7786688" y="2535238"/>
          <p14:tracePt t="24665" x="7778750" y="2535238"/>
          <p14:tracePt t="24668" x="7745413" y="2551113"/>
          <p14:tracePt t="24669" x="7720013" y="2560638"/>
          <p14:tracePt t="24671" x="7710488" y="2560638"/>
          <p14:tracePt t="24672" x="7694613" y="2560638"/>
          <p14:tracePt t="24673" x="7694613" y="2568575"/>
          <p14:tracePt t="24674" x="7669213" y="2568575"/>
          <p14:tracePt t="24674" x="7661275" y="2568575"/>
          <p14:tracePt t="24675" x="7635875" y="2576513"/>
          <p14:tracePt t="24679" x="7610475" y="2576513"/>
          <p14:tracePt t="24680" x="7593013" y="2593975"/>
          <p14:tracePt t="24681" x="7585075" y="2593975"/>
          <p14:tracePt t="24683" x="7569200" y="2601913"/>
          <p14:tracePt t="24685" x="7534275" y="2601913"/>
          <p14:tracePt t="24686" x="7510463" y="2609850"/>
          <p14:tracePt t="24688" x="7493000" y="2609850"/>
          <p14:tracePt t="24689" x="7467600" y="2619375"/>
          <p14:tracePt t="24690" x="7459663" y="2619375"/>
          <p14:tracePt t="24695" x="7416800" y="2635250"/>
          <p14:tracePt t="24712" x="7165975" y="2686050"/>
          <p14:tracePt t="24713" x="7115175" y="2693988"/>
          <p14:tracePt t="24714" x="7089775" y="2693988"/>
          <p14:tracePt t="24715" x="7081838" y="2693988"/>
          <p14:tracePt t="24717" x="7040563" y="2703513"/>
          <p14:tracePt t="24719" x="6989763" y="2719388"/>
          <p14:tracePt t="24720" x="6964363" y="2719388"/>
          <p14:tracePt t="24721" x="6946900" y="2719388"/>
          <p14:tracePt t="24723" x="6923088" y="2719388"/>
          <p14:tracePt t="24724" x="6897688" y="2727325"/>
          <p14:tracePt t="24726" x="6872288" y="2727325"/>
          <p14:tracePt t="24727" x="6838950" y="2727325"/>
          <p14:tracePt t="24731" x="6770688" y="2736850"/>
          <p14:tracePt t="24732" x="6746875" y="2736850"/>
          <p14:tracePt t="24734" x="6696075" y="2744788"/>
          <p14:tracePt t="24735" x="6662738" y="2744788"/>
          <p14:tracePt t="24736" x="6645275" y="2744788"/>
          <p14:tracePt t="24737" x="6611938" y="2744788"/>
          <p14:tracePt t="24745" x="6477000" y="2770188"/>
          <p14:tracePt t="24746" x="6410325" y="2770188"/>
          <p14:tracePt t="24748" x="6394450" y="2770188"/>
          <p14:tracePt t="24749" x="6335713" y="2770188"/>
          <p14:tracePt t="24753" x="6276975" y="2778125"/>
          <p14:tracePt t="24754" x="6242050" y="2778125"/>
          <p14:tracePt t="24755" x="6226175" y="2778125"/>
          <p14:tracePt t="24756" x="6200775" y="2778125"/>
          <p14:tracePt t="24757" x="6183313" y="2786063"/>
          <p14:tracePt t="24758" x="6149975" y="2786063"/>
          <p14:tracePt t="24758" x="6116638" y="2786063"/>
          <p14:tracePt t="24759" x="6100763" y="2786063"/>
          <p14:tracePt t="24763" x="6024563" y="2803525"/>
          <p14:tracePt t="24764" x="5957888" y="2811463"/>
          <p14:tracePt t="24767" x="5907088" y="2811463"/>
          <p14:tracePt t="24770" x="5807075" y="2828925"/>
          <p14:tracePt t="24772" x="5748338" y="2828925"/>
          <p14:tracePt t="24773" x="5730875" y="2828925"/>
          <p14:tracePt t="24778" x="5646738" y="2854325"/>
          <p14:tracePt t="24779" x="5562600" y="2854325"/>
          <p14:tracePt t="24780" x="5538788" y="2862263"/>
          <p14:tracePt t="24782" x="5513388" y="2862263"/>
          <p14:tracePt t="24784" x="5454650" y="2870200"/>
          <p14:tracePt t="24785" x="5395913" y="2870200"/>
          <p14:tracePt t="24786" x="5370513" y="2887663"/>
          <p14:tracePt t="24787" x="5345113" y="2887663"/>
          <p14:tracePt t="24788" x="5311775" y="2887663"/>
          <p14:tracePt t="24790" x="5286375" y="2895600"/>
          <p14:tracePt t="24791" x="5227638" y="2905125"/>
          <p14:tracePt t="24792" x="5202238" y="2905125"/>
          <p14:tracePt t="24794" x="5176838" y="2905125"/>
          <p14:tracePt t="24799" x="5033963" y="2928938"/>
          <p14:tracePt t="24801" x="4975225" y="2938463"/>
          <p14:tracePt t="24802" x="4926013" y="2938463"/>
          <p14:tracePt t="24803" x="4892675" y="2938463"/>
          <p14:tracePt t="24805" x="4857750" y="2946400"/>
          <p14:tracePt t="24806" x="4824413" y="2946400"/>
          <p14:tracePt t="24807" x="4765675" y="2954338"/>
          <p14:tracePt t="24809" x="4732338" y="2954338"/>
          <p14:tracePt t="24811" x="4673600" y="2971800"/>
          <p14:tracePt t="24817" x="4471988" y="2987675"/>
          <p14:tracePt t="24819" x="4379913" y="3013075"/>
          <p14:tracePt t="24821" x="4295775" y="3013075"/>
          <p14:tracePt t="24823" x="4262438" y="3013075"/>
          <p14:tracePt t="24824" x="4237038" y="3013075"/>
          <p14:tracePt t="24825" x="4195763" y="3022600"/>
          <p14:tracePt t="24826" x="4152900" y="3022600"/>
          <p14:tracePt t="24826" x="4129088" y="3022600"/>
          <p14:tracePt t="24831" x="3968750" y="3030538"/>
          <p14:tracePt t="24833" x="3894138" y="3038475"/>
          <p14:tracePt t="24835" x="3810000" y="3038475"/>
          <p14:tracePt t="24836" x="3725863" y="3055938"/>
          <p14:tracePt t="24837" x="3683000" y="3055938"/>
          <p14:tracePt t="24845" x="3424238" y="3071813"/>
          <p14:tracePt t="24846" x="3289300" y="3081338"/>
          <p14:tracePt t="24862" x="2625725" y="3097213"/>
          <p14:tracePt t="24879" x="1905000" y="3105150"/>
          <p14:tracePt t="24895" x="1216025" y="3046413"/>
          <p14:tracePt t="24896" x="1108075" y="3038475"/>
          <p14:tracePt t="24898" x="1074738" y="3038475"/>
          <p14:tracePt t="24899" x="1039813" y="3030538"/>
          <p14:tracePt t="24901" x="981075" y="3013075"/>
          <p14:tracePt t="24903" x="906463" y="3013075"/>
          <p14:tracePt t="24904" x="839788" y="3005138"/>
          <p14:tracePt t="24905" x="822325" y="3005138"/>
          <p14:tracePt t="24907" x="788988" y="2997200"/>
          <p14:tracePt t="24908" x="730250" y="2997200"/>
          <p14:tracePt t="24909" x="696913" y="2987675"/>
          <p14:tracePt t="24911" x="671513" y="2987675"/>
          <p14:tracePt t="24915" x="546100" y="2963863"/>
          <p14:tracePt t="24918" x="503238" y="2963863"/>
          <p14:tracePt t="24919" x="477838" y="2954338"/>
          <p14:tracePt t="24921" x="452438" y="2954338"/>
          <p14:tracePt t="24921" x="436563" y="2954338"/>
          <p14:tracePt t="24928" x="369888" y="2946400"/>
          <p14:tracePt t="24930" x="327025" y="2928938"/>
          <p14:tracePt t="24931" x="319088" y="2928938"/>
          <p14:tracePt t="24946" x="268288" y="2928938"/>
          <p14:tracePt t="24974" x="268288" y="2921000"/>
          <p14:tracePt t="24979" x="276225" y="2921000"/>
          <p14:tracePt t="24980" x="293688" y="2921000"/>
          <p14:tracePt t="24981" x="293688" y="2913063"/>
          <p14:tracePt t="24995" x="319088" y="2905125"/>
          <p14:tracePt t="24996" x="334963" y="2905125"/>
          <p14:tracePt t="25012" x="352425" y="2905125"/>
          <p14:tracePt t="25029" x="385763" y="2905125"/>
          <p14:tracePt t="25046" x="403225" y="2905125"/>
          <p14:tracePt t="25062" x="461963" y="2905125"/>
          <p14:tracePt t="25079" x="503238" y="2905125"/>
          <p14:tracePt t="25080" x="511175" y="2887663"/>
          <p14:tracePt t="25096" x="528638" y="2870200"/>
          <p14:tracePt t="25097" x="546100" y="2870200"/>
          <p14:tracePt t="25136" x="554038" y="2870200"/>
          <p14:tracePt t="25137" x="554038" y="2862263"/>
          <p14:tracePt t="25141" x="561975" y="2862263"/>
          <p14:tracePt t="25146" x="569913" y="2846388"/>
          <p14:tracePt t="25162" x="638175" y="2820988"/>
          <p14:tracePt t="25163" x="646113" y="2820988"/>
          <p14:tracePt t="25179" x="679450" y="2795588"/>
          <p14:tracePt t="25180" x="687388" y="2795588"/>
          <p14:tracePt t="25181" x="696913" y="2786063"/>
          <p14:tracePt t="25196" x="712788" y="2786063"/>
          <p14:tracePt t="25212" x="755650" y="2778125"/>
          <p14:tracePt t="25213" x="771525" y="2778125"/>
          <p14:tracePt t="25229" x="881063" y="2762250"/>
          <p14:tracePt t="25231" x="898525" y="2752725"/>
          <p14:tracePt t="25232" x="906463" y="2752725"/>
          <p14:tracePt t="25233" x="922338" y="2752725"/>
          <p14:tracePt t="25245" x="981075" y="2744788"/>
          <p14:tracePt t="25262" x="1057275" y="2719388"/>
          <p14:tracePt t="25279" x="1074738" y="2711450"/>
          <p14:tracePt t="25724" x="1098550" y="2711450"/>
          <p14:tracePt t="25727" x="1182688" y="2719388"/>
          <p14:tracePt t="25729" x="1200150" y="2727325"/>
          <p14:tracePt t="25733" x="1266825" y="2727325"/>
          <p14:tracePt t="25734" x="1284288" y="2736850"/>
          <p14:tracePt t="25735" x="1300163" y="2736850"/>
          <p14:tracePt t="25736" x="1309688" y="2736850"/>
          <p14:tracePt t="25737" x="1325563" y="2736850"/>
          <p14:tracePt t="25738" x="1343025" y="2744788"/>
          <p14:tracePt t="25738" x="1358900" y="2744788"/>
          <p14:tracePt t="25746" x="1443038" y="2744788"/>
          <p14:tracePt t="25763" x="1652588" y="2744788"/>
          <p14:tracePt t="25764" x="1685925" y="2744788"/>
          <p14:tracePt t="25765" x="1720850" y="2744788"/>
          <p14:tracePt t="25767" x="1728788" y="2744788"/>
          <p14:tracePt t="25769" x="1744663" y="2744788"/>
          <p14:tracePt t="25771" x="1770063" y="2744788"/>
          <p14:tracePt t="25772" x="1779588" y="2744788"/>
          <p14:tracePt t="25773" x="1803400" y="2744788"/>
          <p14:tracePt t="25774" x="1812925" y="2744788"/>
          <p14:tracePt t="25775" x="1820863" y="2744788"/>
          <p14:tracePt t="25776" x="1828800" y="2744788"/>
          <p14:tracePt t="25777" x="1846263" y="2744788"/>
          <p14:tracePt t="25778" x="1854200" y="2744788"/>
          <p14:tracePt t="25781" x="1905000" y="2744788"/>
          <p14:tracePt t="25782" x="1912938" y="2744788"/>
          <p14:tracePt t="25785" x="1930400" y="2744788"/>
          <p14:tracePt t="25787" x="1979613" y="2744788"/>
          <p14:tracePt t="25788" x="1989138" y="2744788"/>
          <p14:tracePt t="25796" x="2030413" y="2744788"/>
          <p14:tracePt t="25796" x="2063750" y="2744788"/>
          <p14:tracePt t="25813" x="2122488" y="2744788"/>
          <p14:tracePt t="25814" x="2139950" y="2744788"/>
          <p14:tracePt t="25830" x="2139950" y="2736850"/>
          <p14:tracePt t="26124" x="2147888" y="2736850"/>
          <p14:tracePt t="26129" x="2155825" y="2736850"/>
          <p14:tracePt t="26132" x="2181225" y="2736850"/>
          <p14:tracePt t="26133" x="2190750" y="2736850"/>
          <p14:tracePt t="26147" x="2308225" y="2736850"/>
          <p14:tracePt t="26148" x="2349500" y="2762250"/>
          <p14:tracePt t="26149" x="2357438" y="2762250"/>
          <p14:tracePt t="26150" x="2366963" y="2762250"/>
          <p14:tracePt t="26151" x="2390775" y="2762250"/>
          <p14:tracePt t="26155" x="2433638" y="2762250"/>
          <p14:tracePt t="26156" x="2441575" y="2770188"/>
          <p14:tracePt t="26157" x="2449513" y="2770188"/>
          <p14:tracePt t="26158" x="2459038" y="2770188"/>
          <p14:tracePt t="26159" x="2474913" y="2770188"/>
          <p14:tracePt t="26160" x="2484438" y="2770188"/>
          <p14:tracePt t="26160" x="2500313" y="2770188"/>
          <p14:tracePt t="26161" x="2517775" y="2770188"/>
          <p14:tracePt t="26165" x="2559050" y="2770188"/>
          <p14:tracePt t="26167" x="2576513" y="2770188"/>
          <p14:tracePt t="26169" x="2609850" y="2770188"/>
          <p14:tracePt t="26170" x="2643188" y="2770188"/>
          <p14:tracePt t="26171" x="2651125" y="2770188"/>
          <p14:tracePt t="26180" x="2752725" y="2770188"/>
          <p14:tracePt t="26181" x="2794000" y="2770188"/>
          <p14:tracePt t="26182" x="2819400" y="2770188"/>
          <p14:tracePt t="26183" x="2827338" y="2770188"/>
          <p14:tracePt t="26185" x="2870200" y="2770188"/>
          <p14:tracePt t="26187" x="2903538" y="2770188"/>
          <p14:tracePt t="26188" x="2936875" y="2770188"/>
          <p14:tracePt t="26189" x="2944813" y="2770188"/>
          <p14:tracePt t="26196" x="3028950" y="2770188"/>
          <p14:tracePt t="26198" x="3071813" y="2770188"/>
          <p14:tracePt t="26199" x="3079750" y="2770188"/>
          <p14:tracePt t="26200" x="3105150" y="2770188"/>
          <p14:tracePt t="26203" x="3130550" y="2770188"/>
          <p14:tracePt t="26204" x="3154363" y="2770188"/>
          <p14:tracePt t="26213" x="3213100" y="2770188"/>
          <p14:tracePt t="26214" x="3238500" y="2770188"/>
          <p14:tracePt t="26230" x="3271838" y="2770188"/>
          <p14:tracePt t="26444" x="3281363" y="2778125"/>
          <p14:tracePt t="26448" x="3297238" y="2778125"/>
          <p14:tracePt t="26463" x="3448050" y="2811463"/>
          <p14:tracePt t="26465" x="3482975" y="2811463"/>
          <p14:tracePt t="26466" x="3490913" y="2811463"/>
          <p14:tracePt t="26467" x="3506788" y="2811463"/>
          <p14:tracePt t="26470" x="3541713" y="2820988"/>
          <p14:tracePt t="26471" x="3565525" y="2820988"/>
          <p14:tracePt t="26473" x="3590925" y="2820988"/>
          <p14:tracePt t="26474" x="3608388" y="2820988"/>
          <p14:tracePt t="26474" x="3624263" y="2820988"/>
          <p14:tracePt t="26480" x="3675063" y="2828925"/>
          <p14:tracePt t="26481" x="3741738" y="2828925"/>
          <p14:tracePt t="26483" x="3759200" y="2846388"/>
          <p14:tracePt t="26484" x="3776663" y="2846388"/>
          <p14:tracePt t="26486" x="3817938" y="2846388"/>
          <p14:tracePt t="26488" x="3843338" y="2846388"/>
          <p14:tracePt t="26489" x="3884613" y="2846388"/>
          <p14:tracePt t="26490" x="3910013" y="2846388"/>
          <p14:tracePt t="26496" x="3994150" y="2846388"/>
          <p14:tracePt t="26498" x="4052888" y="2846388"/>
          <p14:tracePt t="26499" x="4078288" y="2846388"/>
          <p14:tracePt t="26501" x="4129088" y="2846388"/>
          <p14:tracePt t="26503" x="4170363" y="2846388"/>
          <p14:tracePt t="26505" x="4211638" y="2846388"/>
          <p14:tracePt t="26506" x="4246563" y="2846388"/>
          <p14:tracePt t="26507" x="4262438" y="2846388"/>
          <p14:tracePt t="26508" x="4287838" y="2846388"/>
          <p14:tracePt t="26509" x="4305300" y="2846388"/>
          <p14:tracePt t="26510" x="4329113" y="2854325"/>
          <p14:tracePt t="26510" x="4364038" y="2854325"/>
          <p14:tracePt t="26514" x="4456113" y="2854325"/>
          <p14:tracePt t="26515" x="4489450" y="2854325"/>
          <p14:tracePt t="26516" x="4505325" y="2854325"/>
          <p14:tracePt t="26518" x="4540250" y="2854325"/>
          <p14:tracePt t="26520" x="4581525" y="2854325"/>
          <p14:tracePt t="26521" x="4598988" y="2854325"/>
          <p14:tracePt t="26522" x="4632325" y="2854325"/>
          <p14:tracePt t="26522" x="4657725" y="2854325"/>
          <p14:tracePt t="26523" x="4681538" y="2854325"/>
          <p14:tracePt t="26530" x="4799013" y="2862263"/>
          <p14:tracePt t="26546" x="5176838" y="2862263"/>
          <p14:tracePt t="26548" x="5245100" y="2862263"/>
          <p14:tracePt t="26549" x="5260975" y="2862263"/>
          <p14:tracePt t="26551" x="5303838" y="2862263"/>
          <p14:tracePt t="26553" x="5345113" y="2862263"/>
          <p14:tracePt t="26554" x="5370513" y="2862263"/>
          <p14:tracePt t="26555" x="5386388" y="2862263"/>
          <p14:tracePt t="26563" x="5513388" y="2846388"/>
          <p14:tracePt t="26564" x="5562600" y="2846388"/>
          <p14:tracePt t="26565" x="5588000" y="2846388"/>
          <p14:tracePt t="26567" x="5605463" y="2846388"/>
          <p14:tracePt t="26570" x="5672138" y="2836863"/>
          <p14:tracePt t="26572" x="5689600" y="2836863"/>
          <p14:tracePt t="26574" x="5722938" y="2828925"/>
          <p14:tracePt t="26575" x="5730875" y="2828925"/>
          <p14:tracePt t="26575" x="5756275" y="2828925"/>
          <p14:tracePt t="26580" x="5807075" y="2820988"/>
          <p14:tracePt t="26581" x="5840413" y="2820988"/>
          <p14:tracePt t="26582" x="5856288" y="2820988"/>
          <p14:tracePt t="26583" x="5891213" y="2803525"/>
          <p14:tracePt t="26585" x="5899150" y="2803525"/>
          <p14:tracePt t="26588" x="5957888" y="2795588"/>
          <p14:tracePt t="26589" x="5973763" y="2795588"/>
          <p14:tracePt t="26590" x="5983288" y="2786063"/>
          <p14:tracePt t="26590" x="6008688" y="2778125"/>
          <p14:tracePt t="26591" x="6024563" y="2778125"/>
          <p14:tracePt t="26596" x="6067425" y="2762250"/>
          <p14:tracePt t="26597" x="6124575" y="2752725"/>
          <p14:tracePt t="26613" x="6384925" y="2635250"/>
          <p14:tracePt t="26614" x="6435725" y="2619375"/>
          <p14:tracePt t="26615" x="6435725" y="2609850"/>
          <p14:tracePt t="26630" x="6570663" y="2535238"/>
          <p14:tracePt t="26631" x="6594475" y="2527300"/>
          <p14:tracePt t="26632" x="6604000" y="2527300"/>
          <p14:tracePt t="26633" x="6611938" y="2509838"/>
          <p14:tracePt t="26636" x="6637338" y="2501900"/>
          <p14:tracePt t="26637" x="6645275" y="2501900"/>
          <p14:tracePt t="26639" x="6645275" y="2492375"/>
          <p14:tracePt t="26640" x="6653213" y="2492375"/>
          <p14:tracePt t="26647" x="6678613" y="2484438"/>
          <p14:tracePt t="26648" x="6688138" y="2468563"/>
          <p14:tracePt t="26664" x="6711950" y="2468563"/>
          <p14:tracePt t="26748" x="6721475" y="2468563"/>
          <p14:tracePt t="26752" x="6729413" y="2468563"/>
          <p14:tracePt t="26753" x="6729413" y="2476500"/>
          <p14:tracePt t="26764" x="6770688" y="2492375"/>
          <p14:tracePt t="26766" x="6796088" y="2517775"/>
          <p14:tracePt t="26768" x="6805613" y="2517775"/>
          <p14:tracePt t="26770" x="6813550" y="2527300"/>
          <p14:tracePt t="26772" x="6838950" y="2535238"/>
          <p14:tracePt t="26773" x="6846888" y="2535238"/>
          <p14:tracePt t="26775" x="6854825" y="2551113"/>
          <p14:tracePt t="26776" x="6854825" y="2560638"/>
          <p14:tracePt t="26777" x="6864350" y="2560638"/>
          <p14:tracePt t="26781" x="6897688" y="2576513"/>
          <p14:tracePt t="26797" x="6981825" y="2619375"/>
          <p14:tracePt t="26798" x="7005638" y="2635250"/>
          <p14:tracePt t="26799" x="7015163" y="2635250"/>
          <p14:tracePt t="26800" x="7023100" y="2635250"/>
          <p14:tracePt t="26802" x="7023100" y="2644775"/>
          <p14:tracePt t="26803" x="7031038" y="2644775"/>
          <p14:tracePt t="26813" x="7089775" y="2660650"/>
          <p14:tracePt t="26830" x="7140575" y="2686050"/>
          <p14:tracePt t="26831" x="7148513" y="2686050"/>
          <p14:tracePt t="26903" x="7148513" y="2693988"/>
          <p14:tracePt t="26911" x="7173913" y="2693988"/>
          <p14:tracePt t="26917" x="7181850" y="2703513"/>
          <p14:tracePt t="26919" x="7191375" y="2703513"/>
          <p14:tracePt t="26920" x="7199313" y="2719388"/>
          <p14:tracePt t="26930" x="7258050" y="2736850"/>
          <p14:tracePt t="26947" x="7358063" y="2762250"/>
          <p14:tracePt t="26948" x="7383463" y="2762250"/>
          <p14:tracePt t="26949" x="7392988" y="2762250"/>
          <p14:tracePt t="26950" x="7400925" y="2762250"/>
          <p14:tracePt t="26964" x="7467600" y="2770188"/>
          <p14:tracePt t="26965" x="7485063" y="2770188"/>
          <p14:tracePt t="26980" x="7518400" y="2770188"/>
          <p14:tracePt t="26981" x="7526338" y="2770188"/>
          <p14:tracePt t="27703" x="7485063" y="2786063"/>
          <p14:tracePt t="27705" x="7459663" y="2786063"/>
          <p14:tracePt t="27706" x="7451725" y="2786063"/>
          <p14:tracePt t="27709" x="7426325" y="2803525"/>
          <p14:tracePt t="27711" x="7408863" y="2803525"/>
          <p14:tracePt t="27712" x="7400925" y="2811463"/>
          <p14:tracePt t="27715" x="7367588" y="2811463"/>
          <p14:tracePt t="27716" x="7358063" y="2811463"/>
          <p14:tracePt t="27717" x="7342188" y="2811463"/>
          <p14:tracePt t="27719" x="7324725" y="2811463"/>
          <p14:tracePt t="27722" x="7291388" y="2820988"/>
          <p14:tracePt t="27723" x="7258050" y="2820988"/>
          <p14:tracePt t="27725" x="7250113" y="2828925"/>
          <p14:tracePt t="27725" x="7240588" y="2828925"/>
          <p14:tracePt t="27726" x="7216775" y="2828925"/>
          <p14:tracePt t="27727" x="7207250" y="2828925"/>
          <p14:tracePt t="27731" x="7191375" y="2828925"/>
          <p14:tracePt t="27732" x="7158038" y="2846388"/>
          <p14:tracePt t="27733" x="7148513" y="2846388"/>
          <p14:tracePt t="27734" x="7123113" y="2846388"/>
          <p14:tracePt t="27736" x="7089775" y="2846388"/>
          <p14:tracePt t="27738" x="7064375" y="2846388"/>
          <p14:tracePt t="27739" x="7040563" y="2846388"/>
          <p14:tracePt t="27740" x="7023100" y="2854325"/>
          <p14:tracePt t="27740" x="7005638" y="2854325"/>
          <p14:tracePt t="27747" x="6913563" y="2862263"/>
          <p14:tracePt t="27749" x="6854825" y="2862263"/>
          <p14:tracePt t="27750" x="6829425" y="2862263"/>
          <p14:tracePt t="27752" x="6813550" y="2862263"/>
          <p14:tracePt t="27754" x="6754813" y="2870200"/>
          <p14:tracePt t="27755" x="6711950" y="2870200"/>
          <p14:tracePt t="27756" x="6696075" y="2887663"/>
          <p14:tracePt t="27757" x="6662738" y="2887663"/>
          <p14:tracePt t="27764" x="6561138" y="2895600"/>
          <p14:tracePt t="27766" x="6486525" y="2895600"/>
          <p14:tracePt t="27767" x="6461125" y="2895600"/>
          <p14:tracePt t="27769" x="6418263" y="2905125"/>
          <p14:tracePt t="27771" x="6369050" y="2905125"/>
          <p14:tracePt t="27772" x="6318250" y="2913063"/>
          <p14:tracePt t="27774" x="6284913" y="2913063"/>
          <p14:tracePt t="27775" x="6234113" y="2928938"/>
          <p14:tracePt t="27777" x="6208713" y="2928938"/>
          <p14:tracePt t="27781" x="6142038" y="2938463"/>
          <p14:tracePt t="27782" x="6075363" y="2938463"/>
          <p14:tracePt t="27783" x="6057900" y="2938463"/>
          <p14:tracePt t="27785" x="6016625" y="2946400"/>
          <p14:tracePt t="27787" x="5949950" y="2954338"/>
          <p14:tracePt t="27788" x="5899150" y="2954338"/>
          <p14:tracePt t="27789" x="5873750" y="2954338"/>
          <p14:tracePt t="27790" x="5848350" y="2954338"/>
          <p14:tracePt t="27792" x="5789613" y="2971800"/>
          <p14:tracePt t="27793" x="5773738" y="2971800"/>
          <p14:tracePt t="27797" x="5722938" y="2971800"/>
          <p14:tracePt t="27814" x="5286375" y="3030538"/>
          <p14:tracePt t="27815" x="5219700" y="3038475"/>
          <p14:tracePt t="27831" x="4933950" y="3114675"/>
          <p14:tracePt t="27832" x="4867275" y="3140075"/>
          <p14:tracePt t="27833" x="4849813" y="3148013"/>
          <p14:tracePt t="27834" x="4824413" y="3155950"/>
          <p14:tracePt t="27837" x="4765675" y="3163888"/>
          <p14:tracePt t="27838" x="4724400" y="3181350"/>
          <p14:tracePt t="27840" x="4699000" y="3189288"/>
          <p14:tracePt t="27841" x="4681538" y="3189288"/>
          <p14:tracePt t="27842" x="4657725" y="3198813"/>
          <p14:tracePt t="27843" x="4640263" y="3206750"/>
          <p14:tracePt t="27844" x="4614863" y="3206750"/>
          <p14:tracePt t="27845" x="4598988" y="3222625"/>
          <p14:tracePt t="27846" x="4573588" y="3232150"/>
          <p14:tracePt t="27847" x="4564063" y="3232150"/>
          <p14:tracePt t="27854" x="4438650" y="3265488"/>
          <p14:tracePt t="27855" x="4405313" y="3281363"/>
          <p14:tracePt t="27855" x="4379913" y="3281363"/>
          <p14:tracePt t="27864" x="4229100" y="3316288"/>
          <p14:tracePt t="27865" x="4170363" y="3324225"/>
          <p14:tracePt t="27866" x="4144963" y="3332163"/>
          <p14:tracePt t="27881" x="3859213" y="3375025"/>
          <p14:tracePt t="27883" x="3792538" y="3375025"/>
          <p14:tracePt t="27898" x="3440113" y="3390900"/>
          <p14:tracePt t="27914" x="3036888" y="3382963"/>
          <p14:tracePt t="27915" x="2954338" y="3382963"/>
          <p14:tracePt t="27917" x="2928938" y="3382963"/>
          <p14:tracePt t="27918" x="2895600" y="3375025"/>
          <p14:tracePt t="27921" x="2827338" y="3375025"/>
          <p14:tracePt t="27922" x="2794000" y="3375025"/>
          <p14:tracePt t="27923" x="2768600" y="3375025"/>
          <p14:tracePt t="27924" x="2752725" y="3375025"/>
          <p14:tracePt t="27925" x="2727325" y="3375025"/>
          <p14:tracePt t="27926" x="2709863" y="3365500"/>
          <p14:tracePt t="27927" x="2684463" y="3365500"/>
          <p14:tracePt t="27927" x="2660650" y="3365500"/>
          <p14:tracePt t="27931" x="2617788" y="3365500"/>
          <p14:tracePt t="27932" x="2551113" y="3349625"/>
          <p14:tracePt t="27934" x="2533650" y="3349625"/>
          <p14:tracePt t="27935" x="2508250" y="3349625"/>
          <p14:tracePt t="27937" x="2466975" y="3349625"/>
          <p14:tracePt t="27940" x="2408238" y="3340100"/>
          <p14:tracePt t="27942" x="2366963" y="3340100"/>
          <p14:tracePt t="27944" x="2308225" y="3340100"/>
          <p14:tracePt t="27946" x="2290763" y="3340100"/>
          <p14:tracePt t="27947" x="2265363" y="3340100"/>
          <p14:tracePt t="27951" x="2206625" y="3332163"/>
          <p14:tracePt t="27954" x="2165350" y="3332163"/>
          <p14:tracePt t="27955" x="2132013" y="3332163"/>
          <p14:tracePt t="27956" x="2114550" y="3332163"/>
          <p14:tracePt t="27964" x="2030413" y="3332163"/>
          <p14:tracePt t="27965" x="1971675" y="3324225"/>
          <p14:tracePt t="27966" x="1963738" y="3324225"/>
          <p14:tracePt t="27968" x="1955800" y="3324225"/>
          <p14:tracePt t="27970" x="1920875" y="3324225"/>
          <p14:tracePt t="27972" x="1887538" y="3324225"/>
          <p14:tracePt t="27973" x="1879600" y="3324225"/>
          <p14:tracePt t="27974" x="1871663" y="3324225"/>
          <p14:tracePt t="27974" x="1846263" y="3324225"/>
          <p14:tracePt t="27981" x="1803400" y="3306763"/>
          <p14:tracePt t="27982" x="1779588" y="3306763"/>
          <p14:tracePt t="27983" x="1762125" y="3306763"/>
          <p14:tracePt t="27984" x="1754188" y="3306763"/>
          <p14:tracePt t="27985" x="1744663" y="3306763"/>
          <p14:tracePt t="27997" x="1662113" y="3306763"/>
          <p14:tracePt t="27998" x="1636713" y="3306763"/>
          <p14:tracePt t="28002" x="1619250" y="3306763"/>
          <p14:tracePt t="28004" x="1611313" y="3306763"/>
          <p14:tracePt t="28005" x="1593850" y="3306763"/>
          <p14:tracePt t="28015" x="1552575" y="3298825"/>
          <p14:tracePt t="28031" x="1485900" y="3290888"/>
          <p14:tracePt t="28032" x="1468438" y="3290888"/>
          <p14:tracePt t="28033" x="1460500" y="3290888"/>
          <p14:tracePt t="28048" x="1409700" y="3290888"/>
          <p14:tracePt t="28065" x="1384300" y="3290888"/>
          <p14:tracePt t="28141" x="1376363" y="3290888"/>
          <p14:tracePt t="28150" x="1368425" y="3290888"/>
          <p14:tracePt t="28155" x="1358900" y="3290888"/>
          <p14:tracePt t="28165" x="1358900" y="3281363"/>
          <p14:tracePt t="28271" x="1358900" y="3265488"/>
          <p14:tracePt t="28388" x="1368425" y="3265488"/>
          <p14:tracePt t="28403" x="1384300" y="3265488"/>
          <p14:tracePt t="28430" x="1392238" y="3265488"/>
          <p14:tracePt t="28442" x="1401763" y="3257550"/>
          <p14:tracePt t="28448" x="1409700" y="3257550"/>
          <p14:tracePt t="28450" x="1435100" y="3257550"/>
          <p14:tracePt t="28465" x="1519238" y="3257550"/>
          <p14:tracePt t="28467" x="1552575" y="3257550"/>
          <p14:tracePt t="28468" x="1560513" y="3248025"/>
          <p14:tracePt t="28469" x="1568450" y="3248025"/>
          <p14:tracePt t="28472" x="1593850" y="3248025"/>
          <p14:tracePt t="28473" x="1611313" y="3248025"/>
          <p14:tracePt t="28474" x="1636713" y="3248025"/>
          <p14:tracePt t="28475" x="1644650" y="3248025"/>
          <p14:tracePt t="28482" x="1695450" y="3248025"/>
          <p14:tracePt t="28483" x="1728788" y="3248025"/>
          <p14:tracePt t="28484" x="1744663" y="3248025"/>
          <p14:tracePt t="28485" x="1770063" y="3248025"/>
          <p14:tracePt t="28487" x="1779588" y="3248025"/>
          <p14:tracePt t="28489" x="1812925" y="3248025"/>
          <p14:tracePt t="28490" x="1846263" y="3248025"/>
          <p14:tracePt t="28491" x="1854200" y="3248025"/>
          <p14:tracePt t="28498" x="1930400" y="3248025"/>
          <p14:tracePt t="28500" x="1955800" y="3248025"/>
          <p14:tracePt t="28501" x="1979613" y="3248025"/>
          <p14:tracePt t="28502" x="1989138" y="3248025"/>
          <p14:tracePt t="28504" x="2022475" y="3248025"/>
          <p14:tracePt t="28506" x="2063750" y="3248025"/>
          <p14:tracePt t="28508" x="2073275" y="3248025"/>
          <p14:tracePt t="28509" x="2097088" y="3248025"/>
          <p14:tracePt t="28511" x="2114550" y="3248025"/>
          <p14:tracePt t="28512" x="2122488" y="3248025"/>
          <p14:tracePt t="28513" x="2139950" y="3248025"/>
          <p14:tracePt t="28514" x="2147888" y="3248025"/>
          <p14:tracePt t="28517" x="2181225" y="3248025"/>
          <p14:tracePt t="28518" x="2190750" y="3248025"/>
          <p14:tracePt t="28520" x="2224088" y="3248025"/>
          <p14:tracePt t="28522" x="2239963" y="3248025"/>
          <p14:tracePt t="28523" x="2249488" y="3248025"/>
          <p14:tracePt t="28531" x="2308225" y="3248025"/>
          <p14:tracePt t="28532" x="2332038" y="3248025"/>
          <p14:tracePt t="28548" x="2433638" y="3248025"/>
          <p14:tracePt t="28549" x="2449513" y="3248025"/>
          <p14:tracePt t="28564" x="2517775" y="3273425"/>
          <p14:tracePt t="28565" x="2533650" y="3273425"/>
          <p14:tracePt t="28582" x="2601913" y="3273425"/>
          <p14:tracePt t="28583" x="2609850" y="3273425"/>
          <p14:tracePt t="28598" x="2660650" y="3281363"/>
          <p14:tracePt t="28600" x="2684463" y="3281363"/>
          <p14:tracePt t="28614" x="2727325" y="3281363"/>
          <p14:tracePt t="28616" x="2743200" y="3281363"/>
          <p14:tracePt t="28617" x="2752725" y="3281363"/>
          <p14:tracePt t="28632" x="2819400" y="3281363"/>
          <p14:tracePt t="28648" x="2911475" y="3281363"/>
          <p14:tracePt t="28649" x="2919413" y="3281363"/>
          <p14:tracePt t="28665" x="2995613" y="3281363"/>
          <p14:tracePt t="28666" x="3021013" y="3281363"/>
          <p14:tracePt t="28682" x="3087688" y="3290888"/>
          <p14:tracePt t="28698" x="3197225" y="3306763"/>
          <p14:tracePt t="28699" x="3213100" y="3306763"/>
          <p14:tracePt t="28715" x="3330575" y="3316288"/>
          <p14:tracePt t="28717" x="3373438" y="3324225"/>
          <p14:tracePt t="28718" x="3381375" y="3324225"/>
          <p14:tracePt t="28719" x="3398838" y="3332163"/>
          <p14:tracePt t="28722" x="3448050" y="3332163"/>
          <p14:tracePt t="28723" x="3457575" y="3349625"/>
          <p14:tracePt t="28724" x="3482975" y="3349625"/>
          <p14:tracePt t="28725" x="3490913" y="3349625"/>
          <p14:tracePt t="28726" x="3524250" y="3357563"/>
          <p14:tracePt t="28728" x="3541713" y="3365500"/>
          <p14:tracePt t="28729" x="3575050" y="3365500"/>
          <p14:tracePt t="28731" x="3582988" y="3365500"/>
          <p14:tracePt t="28735" x="3667125" y="3375025"/>
          <p14:tracePt t="28737" x="3708400" y="3390900"/>
          <p14:tracePt t="28739" x="3751263" y="3390900"/>
          <p14:tracePt t="28740" x="3776663" y="3398838"/>
          <p14:tracePt t="28741" x="3792538" y="3398838"/>
          <p14:tracePt t="28742" x="3825875" y="3398838"/>
          <p14:tracePt t="28742" x="3843338" y="3398838"/>
          <p14:tracePt t="28743" x="3868738" y="3408363"/>
          <p14:tracePt t="28748" x="3943350" y="3416300"/>
          <p14:tracePt t="28749" x="4011613" y="3433763"/>
          <p14:tracePt t="28765" x="4405313" y="3459163"/>
          <p14:tracePt t="28767" x="4497388" y="3475038"/>
          <p14:tracePt t="28768" x="4530725" y="3475038"/>
          <p14:tracePt t="28769" x="4556125" y="3475038"/>
          <p14:tracePt t="28771" x="4614863" y="3475038"/>
          <p14:tracePt t="28773" x="4673600" y="3482975"/>
          <p14:tracePt t="28774" x="4706938" y="3482975"/>
          <p14:tracePt t="28775" x="4740275" y="3482975"/>
          <p14:tracePt t="28776" x="4765675" y="3482975"/>
          <p14:tracePt t="28776" x="4791075" y="3492500"/>
          <p14:tracePt t="28782" x="4908550" y="3492500"/>
          <p14:tracePt t="28783" x="4967288" y="3500438"/>
          <p14:tracePt t="28784" x="5018088" y="3500438"/>
          <p14:tracePt t="28798" x="5370513" y="3517900"/>
          <p14:tracePt t="28800" x="5437188" y="3525838"/>
          <p14:tracePt t="28801" x="5495925" y="3525838"/>
          <p14:tracePt t="28802" x="5521325" y="3525838"/>
          <p14:tracePt t="28805" x="5588000" y="3525838"/>
          <p14:tracePt t="28806" x="5638800" y="3525838"/>
          <p14:tracePt t="28808" x="5664200" y="3525838"/>
          <p14:tracePt t="28809" x="5689600" y="3533775"/>
          <p14:tracePt t="28810" x="5730875" y="3533775"/>
          <p14:tracePt t="28812" x="5764213" y="3533775"/>
          <p14:tracePt t="28813" x="5797550" y="3533775"/>
          <p14:tracePt t="28814" x="5815013" y="3533775"/>
          <p14:tracePt t="28817" x="5899150" y="3533775"/>
          <p14:tracePt t="28818" x="5924550" y="3533775"/>
          <p14:tracePt t="28820" x="5973763" y="3533775"/>
          <p14:tracePt t="28822" x="6016625" y="3533775"/>
          <p14:tracePt t="28824" x="6067425" y="3533775"/>
          <p14:tracePt t="28825" x="6091238" y="3533775"/>
          <p14:tracePt t="28826" x="6108700" y="3533775"/>
          <p14:tracePt t="28827" x="6134100" y="3533775"/>
          <p14:tracePt t="28827" x="6149975" y="3533775"/>
          <p14:tracePt t="28828" x="6175375" y="3533775"/>
          <p14:tracePt t="28830" x="6192838" y="3533775"/>
          <p14:tracePt t="28831" x="6218238" y="3533775"/>
          <p14:tracePt t="28834" x="6292850" y="3533775"/>
          <p14:tracePt t="28849" x="6486525" y="3533775"/>
          <p14:tracePt t="28850" x="6519863" y="3533775"/>
          <p14:tracePt t="28851" x="6545263" y="3517900"/>
          <p14:tracePt t="28852" x="6553200" y="3517900"/>
          <p14:tracePt t="28855" x="6586538" y="3508375"/>
          <p14:tracePt t="28856" x="6604000" y="3508375"/>
          <p14:tracePt t="28857" x="6611938" y="3508375"/>
          <p14:tracePt t="28865" x="6670675" y="3492500"/>
          <p14:tracePt t="28866" x="6696075" y="3475038"/>
          <p14:tracePt t="28882" x="6780213" y="3424238"/>
          <p14:tracePt t="28899" x="6821488" y="3365500"/>
          <p14:tracePt t="28915" x="6821488" y="3324225"/>
          <p14:tracePt t="28932" x="6821488" y="3298825"/>
          <p14:tracePt t="28949" x="6821488" y="3281363"/>
          <p14:tracePt t="28966" x="6821488" y="3265488"/>
          <p14:tracePt t="29203" x="6813550" y="3265488"/>
          <p14:tracePt t="29207" x="6796088" y="3265488"/>
          <p14:tracePt t="29216" x="6780213" y="3265488"/>
          <p14:tracePt t="29218" x="6754813" y="3265488"/>
          <p14:tracePt t="29219" x="6746875" y="3265488"/>
          <p14:tracePt t="29232" x="6696075" y="3265488"/>
          <p14:tracePt t="29249" x="6645275" y="3257550"/>
          <p14:tracePt t="29250" x="6629400" y="3257550"/>
          <p14:tracePt t="29265" x="6561138" y="3248025"/>
          <p14:tracePt t="29267" x="6535738" y="3248025"/>
          <p14:tracePt t="29268" x="6527800" y="3248025"/>
          <p14:tracePt t="29269" x="6527800" y="3240088"/>
          <p14:tracePt t="29271" x="6502400" y="3240088"/>
          <p14:tracePt t="29273" x="6494463" y="3240088"/>
          <p14:tracePt t="29282" x="6453188" y="3222625"/>
          <p14:tracePt t="29284" x="6435725" y="3222625"/>
          <p14:tracePt t="29299" x="6402388" y="3222625"/>
          <p14:tracePt t="29301" x="6394450" y="3222625"/>
          <p14:tracePt t="29523" x="6402388" y="3222625"/>
          <p14:tracePt t="29526" x="6418263" y="3222625"/>
          <p14:tracePt t="29527" x="6427788" y="3222625"/>
          <p14:tracePt t="29532" x="6435725" y="3222625"/>
          <p14:tracePt t="29534" x="6461125" y="3232150"/>
          <p14:tracePt t="29549" x="6511925" y="3232150"/>
          <p14:tracePt t="29550" x="6527800" y="3232150"/>
          <p14:tracePt t="29550" x="6545263" y="3232150"/>
          <p14:tracePt t="29566" x="6629400" y="3240088"/>
          <p14:tracePt t="29582" x="6737350" y="3240088"/>
          <p14:tracePt t="29584" x="6762750" y="3240088"/>
          <p14:tracePt t="29585" x="6770688" y="3240088"/>
          <p14:tracePt t="29586" x="6780213" y="3240088"/>
          <p14:tracePt t="29599" x="6846888" y="3240088"/>
          <p14:tracePt t="29600" x="6864350" y="3240088"/>
          <p14:tracePt t="29615" x="6946900" y="3240088"/>
          <p14:tracePt t="29616" x="6972300" y="3240088"/>
          <p14:tracePt t="29632" x="7073900" y="3240088"/>
          <p14:tracePt t="29633" x="7107238" y="3240088"/>
          <p14:tracePt t="29649" x="7216775" y="3240088"/>
          <p14:tracePt t="29650" x="7240588" y="3240088"/>
          <p14:tracePt t="29666" x="7342188" y="3240088"/>
          <p14:tracePt t="29683" x="7408863" y="3240088"/>
          <p14:tracePt t="29699" x="7493000" y="3222625"/>
          <p14:tracePt t="29700" x="7510463" y="3214688"/>
          <p14:tracePt t="29716" x="7559675" y="3214688"/>
          <p14:tracePt t="29717" x="7577138" y="3214688"/>
          <p14:tracePt t="29732" x="7602538" y="3206750"/>
          <p14:tracePt t="29750" x="7618413" y="3206750"/>
          <p14:tracePt t="29766" x="7635875" y="3206750"/>
          <p14:tracePt t="29783" x="7651750" y="3198813"/>
          <p14:tracePt t="29800" x="7677150" y="3181350"/>
          <p14:tracePt t="29816" x="7686675" y="3181350"/>
          <p14:tracePt t="29817" x="7686675" y="3173413"/>
          <p14:tracePt t="29833" x="7694613" y="3173413"/>
          <p14:tracePt t="30068" x="7677150" y="3181350"/>
          <p14:tracePt t="30073" x="7661275" y="3181350"/>
          <p14:tracePt t="30083" x="7627938" y="3189288"/>
          <p14:tracePt t="30084" x="7618413" y="3198813"/>
          <p14:tracePt t="30099" x="7577138" y="3222625"/>
          <p14:tracePt t="30116" x="7493000" y="3240088"/>
          <p14:tracePt t="30117" x="7485063" y="3248025"/>
          <p14:tracePt t="30118" x="7467600" y="3248025"/>
          <p14:tracePt t="30133" x="7408863" y="3273425"/>
          <p14:tracePt t="30134" x="7383463" y="3281363"/>
          <p14:tracePt t="30135" x="7375525" y="3281363"/>
          <p14:tracePt t="30150" x="7291388" y="3324225"/>
          <p14:tracePt t="30166" x="7148513" y="3365500"/>
          <p14:tracePt t="30167" x="7115175" y="3375025"/>
          <p14:tracePt t="30168" x="7107238" y="3375025"/>
          <p14:tracePt t="30183" x="6981825" y="3416300"/>
          <p14:tracePt t="30199" x="6746875" y="3482975"/>
          <p14:tracePt t="30200" x="6704013" y="3482975"/>
          <p14:tracePt t="30201" x="6696075" y="3492500"/>
          <p14:tracePt t="30216" x="6477000" y="3559175"/>
          <p14:tracePt t="30218" x="6418263" y="3567113"/>
          <p14:tracePt t="30219" x="6402388" y="3576638"/>
          <p14:tracePt t="30220" x="6369050" y="3584575"/>
          <p14:tracePt t="30223" x="6326188" y="3584575"/>
          <p14:tracePt t="30224" x="6292850" y="3609975"/>
          <p14:tracePt t="30225" x="6276975" y="3609975"/>
          <p14:tracePt t="30227" x="6234113" y="3617913"/>
          <p14:tracePt t="30228" x="6226175" y="3625850"/>
          <p14:tracePt t="30229" x="6192838" y="3625850"/>
          <p14:tracePt t="30234" x="6100763" y="3659188"/>
          <p14:tracePt t="30235" x="6075363" y="3659188"/>
          <p14:tracePt t="30249" x="5832475" y="3743325"/>
          <p14:tracePt t="30251" x="5773738" y="3776663"/>
          <p14:tracePt t="30252" x="5748338" y="3776663"/>
          <p14:tracePt t="30253" x="5730875" y="3786188"/>
          <p14:tracePt t="30255" x="5689600" y="3794125"/>
          <p14:tracePt t="30257" x="5646738" y="3811588"/>
          <p14:tracePt t="30258" x="5621338" y="3819525"/>
          <p14:tracePt t="30258" x="5605463" y="3827463"/>
          <p14:tracePt t="30267" x="5480050" y="3870325"/>
          <p14:tracePt t="30268" x="5411788" y="3894138"/>
          <p14:tracePt t="30269" x="5370513" y="3911600"/>
          <p14:tracePt t="30271" x="5345113" y="3911600"/>
          <p14:tracePt t="30273" x="5303838" y="3937000"/>
          <p14:tracePt t="30275" x="5268913" y="3944938"/>
          <p14:tracePt t="30276" x="5245100" y="3944938"/>
          <p14:tracePt t="30277" x="5202238" y="3962400"/>
          <p14:tracePt t="30279" x="5186363" y="3962400"/>
          <p14:tracePt t="30280" x="5160963" y="3978275"/>
          <p14:tracePt t="30281" x="5110163" y="3987800"/>
          <p14:tracePt t="30290" x="4975225" y="4021138"/>
          <p14:tracePt t="30291" x="4933950" y="4029075"/>
          <p14:tracePt t="30292" x="4892675" y="4046538"/>
          <p14:tracePt t="30294" x="4867275" y="4046538"/>
          <p14:tracePt t="30295" x="4849813" y="4062413"/>
          <p14:tracePt t="30296" x="4816475" y="4071938"/>
          <p14:tracePt t="30298" x="4783138" y="4071938"/>
          <p14:tracePt t="30299" x="4775200" y="4079875"/>
          <p14:tracePt t="30301" x="4732338" y="4087813"/>
          <p14:tracePt t="30302" x="4716463" y="4105275"/>
          <p14:tracePt t="30303" x="4691063" y="4105275"/>
          <p14:tracePt t="30305" x="4648200" y="4113213"/>
          <p14:tracePt t="30307" x="4589463" y="4121150"/>
          <p14:tracePt t="30308" x="4573588" y="4121150"/>
          <p14:tracePt t="30314" x="4446588" y="4154488"/>
          <p14:tracePt t="30320" x="4364038" y="4164013"/>
          <p14:tracePt t="30322" x="4321175" y="4171950"/>
          <p14:tracePt t="30324" x="4279900" y="4171950"/>
          <p14:tracePt t="30325" x="4262438" y="4171950"/>
          <p14:tracePt t="30326" x="4237038" y="4171950"/>
          <p14:tracePt t="30327" x="4229100" y="4171950"/>
          <p14:tracePt t="30327" x="4211638" y="4189413"/>
          <p14:tracePt t="30328" x="4187825" y="4189413"/>
          <p14:tracePt t="30333" x="4129088" y="4189413"/>
          <p14:tracePt t="30350" x="3810000" y="4205288"/>
          <p14:tracePt t="30351" x="3751263" y="4205288"/>
          <p14:tracePt t="30352" x="3733800" y="4205288"/>
          <p14:tracePt t="30353" x="3717925" y="4205288"/>
          <p14:tracePt t="30356" x="3641725" y="4205288"/>
          <p14:tracePt t="30357" x="3624263" y="4205288"/>
          <p14:tracePt t="30358" x="3600450" y="4205288"/>
          <p14:tracePt t="30359" x="3582988" y="4205288"/>
          <p14:tracePt t="30360" x="3557588" y="4205288"/>
          <p14:tracePt t="30361" x="3541713" y="4205288"/>
          <p14:tracePt t="30362" x="3498850" y="4205288"/>
          <p14:tracePt t="30363" x="3473450" y="4205288"/>
          <p14:tracePt t="30365" x="3457575" y="4205288"/>
          <p14:tracePt t="30368" x="3355975" y="4189413"/>
          <p14:tracePt t="30369" x="3348038" y="4189413"/>
          <p14:tracePt t="30383" x="3095625" y="4164013"/>
          <p14:tracePt t="30385" x="3036888" y="4146550"/>
          <p14:tracePt t="30400" x="2827338" y="4146550"/>
          <p14:tracePt t="30401" x="2786063" y="4138613"/>
          <p14:tracePt t="30402" x="2768600" y="4138613"/>
          <p14:tracePt t="30403" x="2760663" y="4138613"/>
          <p14:tracePt t="30405" x="2727325" y="4138613"/>
          <p14:tracePt t="30407" x="2709863" y="4138613"/>
          <p14:tracePt t="30408" x="2684463" y="4138613"/>
          <p14:tracePt t="30410" x="2676525" y="4138613"/>
          <p14:tracePt t="30411" x="2660650" y="4130675"/>
          <p14:tracePt t="30412" x="2635250" y="4130675"/>
          <p14:tracePt t="30413" x="2625725" y="4130675"/>
          <p14:tracePt t="30418" x="2592388" y="4130675"/>
          <p14:tracePt t="30419" x="2584450" y="4130675"/>
          <p14:tracePt t="30420" x="2576513" y="4121150"/>
          <p14:tracePt t="30434" x="2466975" y="4105275"/>
          <p14:tracePt t="30450" x="2366963" y="4087813"/>
          <p14:tracePt t="30467" x="2290763" y="4054475"/>
          <p14:tracePt t="30468" x="2265363" y="4046538"/>
          <p14:tracePt t="30469" x="2257425" y="4046538"/>
          <p14:tracePt t="30483" x="2155825" y="4003675"/>
          <p14:tracePt t="30484" x="2132013" y="4003675"/>
          <p14:tracePt t="30500" x="2038350" y="3978275"/>
          <p14:tracePt t="30500" x="2030413" y="3970338"/>
          <p14:tracePt t="30517" x="1989138" y="3962400"/>
          <p14:tracePt t="30518" x="1971675" y="3962400"/>
          <p14:tracePt t="30533" x="1930400" y="3952875"/>
          <p14:tracePt t="30534" x="1920875" y="3952875"/>
          <p14:tracePt t="30550" x="1887538" y="3937000"/>
          <p14:tracePt t="30567" x="1846263" y="3929063"/>
          <p14:tracePt t="30568" x="1838325" y="3919538"/>
          <p14:tracePt t="30569" x="1828800" y="3919538"/>
          <p14:tracePt t="30583" x="1736725" y="3886200"/>
          <p14:tracePt t="30584" x="1711325" y="3878263"/>
          <p14:tracePt t="30586" x="1695450" y="3878263"/>
          <p14:tracePt t="30587" x="1677988" y="3878263"/>
          <p14:tracePt t="30600" x="1544638" y="3835400"/>
          <p14:tracePt t="30601" x="1501775" y="3827463"/>
          <p14:tracePt t="30602" x="1493838" y="3827463"/>
          <p14:tracePt t="30603" x="1485900" y="3827463"/>
          <p14:tracePt t="30605" x="1450975" y="3811588"/>
          <p14:tracePt t="30607" x="1417638" y="3802063"/>
          <p14:tracePt t="30608" x="1409700" y="3802063"/>
          <p14:tracePt t="30609" x="1376363" y="3794125"/>
          <p14:tracePt t="30610" x="1368425" y="3794125"/>
          <p14:tracePt t="30617" x="1325563" y="3768725"/>
          <p14:tracePt t="30618" x="1292225" y="3760788"/>
          <p14:tracePt t="30619" x="1284288" y="3760788"/>
          <p14:tracePt t="30620" x="1274763" y="3760788"/>
          <p14:tracePt t="30622" x="1250950" y="3760788"/>
          <p14:tracePt t="30623" x="1241425" y="3760788"/>
          <p14:tracePt t="30634" x="1174750" y="3752850"/>
          <p14:tracePt t="30650" x="1090613" y="3727450"/>
          <p14:tracePt t="30666" x="1082675" y="3727450"/>
          <p14:tracePt t="30916" x="1090613" y="3727450"/>
          <p14:tracePt t="30921" x="1108075" y="3727450"/>
          <p14:tracePt t="30923" x="1116013" y="3727450"/>
          <p14:tracePt t="30936" x="1157288" y="3727450"/>
          <p14:tracePt t="30938" x="1192213" y="3727450"/>
          <p14:tracePt t="30940" x="1216025" y="3727450"/>
          <p14:tracePt t="30942" x="1225550" y="3727450"/>
          <p14:tracePt t="30944" x="1233488" y="3727450"/>
          <p14:tracePt t="30945" x="1241425" y="3727450"/>
          <p14:tracePt t="30946" x="1258888" y="3727450"/>
          <p14:tracePt t="30950" x="1274763" y="3727450"/>
          <p14:tracePt t="30951" x="1300163" y="3727450"/>
          <p14:tracePt t="30952" x="1309688" y="3727450"/>
          <p14:tracePt t="30967" x="1443038" y="3727450"/>
          <p14:tracePt t="30983" x="1662113" y="3727450"/>
          <p14:tracePt t="30985" x="1703388" y="3727450"/>
          <p14:tracePt t="30986" x="1728788" y="3727450"/>
          <p14:tracePt t="30987" x="1744663" y="3727450"/>
          <p14:tracePt t="30990" x="1779588" y="3727450"/>
          <p14:tracePt t="30991" x="1812925" y="3727450"/>
          <p14:tracePt t="30992" x="1828800" y="3727450"/>
          <p14:tracePt t="31000" x="1930400" y="3727450"/>
          <p14:tracePt t="31002" x="1971675" y="3727450"/>
          <p14:tracePt t="31003" x="1979613" y="3727450"/>
          <p14:tracePt t="31004" x="1997075" y="3727450"/>
          <p14:tracePt t="31006" x="2022475" y="3717925"/>
          <p14:tracePt t="31008" x="2055813" y="3717925"/>
          <p14:tracePt t="31009" x="2063750" y="3717925"/>
          <p14:tracePt t="31010" x="2097088" y="3709988"/>
          <p14:tracePt t="31017" x="2147888" y="3709988"/>
          <p14:tracePt t="31018" x="2181225" y="3709988"/>
          <p14:tracePt t="31018" x="2190750" y="3709988"/>
          <p14:tracePt t="31034" x="2308225" y="3702050"/>
          <p14:tracePt t="31035" x="2332038" y="3702050"/>
          <p14:tracePt t="31051" x="2400300" y="3702050"/>
          <p14:tracePt t="31052" x="2416175" y="3702050"/>
          <p14:tracePt t="31067" x="2433638" y="3702050"/>
          <p14:tracePt t="31083" x="2433638" y="3684588"/>
          <p14:tracePt t="31101" x="2441575" y="3684588"/>
          <p14:tracePt t="31117" x="2474913" y="3676650"/>
          <p14:tracePt t="31118" x="2484438" y="3668713"/>
          <p14:tracePt t="31119" x="2492375" y="3668713"/>
          <p14:tracePt t="31134" x="2566988" y="3643313"/>
          <p14:tracePt t="31135" x="2601913" y="3643313"/>
          <p14:tracePt t="31150" x="2693988" y="3635375"/>
          <p14:tracePt t="31152" x="2727325" y="3635375"/>
          <p14:tracePt t="31167" x="2852738" y="3625850"/>
          <p14:tracePt t="31168" x="2878138" y="3625850"/>
          <p14:tracePt t="31184" x="3062288" y="3625850"/>
          <p14:tracePt t="31185" x="3105150" y="3625850"/>
          <p14:tracePt t="31187" x="3113088" y="3625850"/>
          <p14:tracePt t="31188" x="3130550" y="3625850"/>
          <p14:tracePt t="31190" x="3154363" y="3625850"/>
          <p14:tracePt t="31192" x="3189288" y="3625850"/>
          <p14:tracePt t="31193" x="3197225" y="3625850"/>
          <p14:tracePt t="31194" x="3213100" y="3625850"/>
          <p14:tracePt t="31194" x="3230563" y="3625850"/>
          <p14:tracePt t="31200" x="3281363" y="3625850"/>
          <p14:tracePt t="31201" x="3322638" y="3643313"/>
          <p14:tracePt t="31217" x="3524250" y="3659188"/>
          <p14:tracePt t="31218" x="3575050" y="3668713"/>
          <p14:tracePt t="31219" x="3590925" y="3684588"/>
          <p14:tracePt t="31234" x="3800475" y="3702050"/>
          <p14:tracePt t="31235" x="3876675" y="3727450"/>
          <p14:tracePt t="31236" x="3884613" y="3727450"/>
          <p14:tracePt t="31250" x="4086225" y="3743325"/>
          <p14:tracePt t="31252" x="4137025" y="3743325"/>
          <p14:tracePt t="31253" x="4162425" y="3743325"/>
          <p14:tracePt t="31254" x="4170363" y="3752850"/>
          <p14:tracePt t="31256" x="4203700" y="3752850"/>
          <p14:tracePt t="31257" x="4237038" y="3752850"/>
          <p14:tracePt t="31267" x="4346575" y="3752850"/>
          <p14:tracePt t="31269" x="4422775" y="3752850"/>
          <p14:tracePt t="31270" x="4430713" y="3752850"/>
          <p14:tracePt t="31271" x="4471988" y="3752850"/>
          <p14:tracePt t="31275" x="4548188" y="3768725"/>
          <p14:tracePt t="31277" x="4573588" y="3768725"/>
          <p14:tracePt t="31278" x="4589463" y="3768725"/>
          <p14:tracePt t="31279" x="4598988" y="3768725"/>
          <p14:tracePt t="31279" x="4622800" y="3768725"/>
          <p14:tracePt t="31280" x="4640263" y="3768725"/>
          <p14:tracePt t="31284" x="4716463" y="3768725"/>
          <p14:tracePt t="31286" x="4740275" y="3768725"/>
          <p14:tracePt t="31287" x="4757738" y="3776663"/>
          <p14:tracePt t="31289" x="4799013" y="3776663"/>
          <p14:tracePt t="31291" x="4833938" y="3776663"/>
          <p14:tracePt t="31292" x="4849813" y="3776663"/>
          <p14:tracePt t="31293" x="4908550" y="3776663"/>
          <p14:tracePt t="31294" x="4926013" y="3776663"/>
          <p14:tracePt t="31295" x="4951413" y="3776663"/>
          <p14:tracePt t="31301" x="5010150" y="3776663"/>
          <p14:tracePt t="31302" x="5059363" y="3786188"/>
          <p14:tracePt t="31303" x="5084763" y="3786188"/>
          <p14:tracePt t="31305" x="5127625" y="3786188"/>
          <p14:tracePt t="31307" x="5176838" y="3786188"/>
          <p14:tracePt t="31309" x="5210175" y="3786188"/>
          <p14:tracePt t="31311" x="5227638" y="3786188"/>
          <p14:tracePt t="31312" x="5253038" y="3786188"/>
          <p14:tracePt t="31313" x="5260975" y="3786188"/>
          <p14:tracePt t="31314" x="5286375" y="3786188"/>
          <p14:tracePt t="31315" x="5303838" y="3786188"/>
          <p14:tracePt t="31316" x="5311775" y="3786188"/>
          <p14:tracePt t="31320" x="5386388" y="3786188"/>
          <p14:tracePt t="31321" x="5395913" y="3786188"/>
          <p14:tracePt t="31323" x="5429250" y="3786188"/>
          <p14:tracePt t="31325" x="5462588" y="3786188"/>
          <p14:tracePt t="31326" x="5470525" y="3786188"/>
          <p14:tracePt t="31327" x="5495925" y="3786188"/>
          <p14:tracePt t="31328" x="5503863" y="3786188"/>
          <p14:tracePt t="31329" x="5538788" y="3786188"/>
          <p14:tracePt t="31331" x="5546725" y="3786188"/>
          <p14:tracePt t="31332" x="5562600" y="3786188"/>
          <p14:tracePt t="31333" x="5580063" y="3786188"/>
          <p14:tracePt t="31336" x="5621338" y="3786188"/>
          <p14:tracePt t="31337" x="5630863" y="3768725"/>
          <p14:tracePt t="31341" x="5680075" y="3760788"/>
          <p14:tracePt t="31342" x="5689600" y="3760788"/>
          <p14:tracePt t="31343" x="5715000" y="3760788"/>
          <p14:tracePt t="31344" x="5722938" y="3760788"/>
          <p14:tracePt t="31344" x="5730875" y="3760788"/>
          <p14:tracePt t="31345" x="5748338" y="3760788"/>
          <p14:tracePt t="31351" x="5773738" y="3752850"/>
          <p14:tracePt t="31352" x="5807075" y="3752850"/>
          <p14:tracePt t="31353" x="5832475" y="3752850"/>
          <p14:tracePt t="31354" x="5832475" y="3743325"/>
          <p14:tracePt t="31357" x="5873750" y="3727450"/>
          <p14:tracePt t="31358" x="5891213" y="3727450"/>
          <p14:tracePt t="31359" x="5891213" y="3717925"/>
          <p14:tracePt t="31367" x="5965825" y="3709988"/>
          <p14:tracePt t="31368" x="5999163" y="3702050"/>
          <p14:tracePt t="31383" x="6142038" y="3676650"/>
          <p14:tracePt t="31385" x="6183313" y="3668713"/>
          <p14:tracePt t="31386" x="6192838" y="3668713"/>
          <p14:tracePt t="31387" x="6208713" y="3668713"/>
          <p14:tracePt t="31390" x="6234113" y="3659188"/>
          <p14:tracePt t="31391" x="6251575" y="3659188"/>
          <p14:tracePt t="31392" x="6259513" y="3659188"/>
          <p14:tracePt t="31393" x="6267450" y="3659188"/>
          <p14:tracePt t="31395" x="6292850" y="3659188"/>
          <p14:tracePt t="31396" x="6310313" y="3643313"/>
          <p14:tracePt t="31397" x="6318250" y="3643313"/>
          <p14:tracePt t="31401" x="6359525" y="3643313"/>
          <p14:tracePt t="31403" x="6376988" y="3643313"/>
          <p14:tracePt t="31404" x="6384925" y="3635375"/>
          <p14:tracePt t="31405" x="6394450" y="3635375"/>
          <p14:tracePt t="31417" x="6502400" y="3625850"/>
          <p14:tracePt t="31418" x="6527800" y="3617913"/>
          <p14:tracePt t="31434" x="6645275" y="3617913"/>
          <p14:tracePt t="31451" x="6721475" y="3600450"/>
          <p14:tracePt t="31468" x="6754813" y="3600450"/>
          <p14:tracePt t="31806" x="6762750" y="3600450"/>
          <p14:tracePt t="31817" x="6805613" y="3600450"/>
          <p14:tracePt t="31823" x="6846888" y="3600450"/>
          <p14:tracePt t="31825" x="6864350" y="3600450"/>
          <p14:tracePt t="31828" x="6880225" y="3609975"/>
          <p14:tracePt t="31830" x="6905625" y="3609975"/>
          <p14:tracePt t="31834" x="6931025" y="3617913"/>
          <p14:tracePt t="31835" x="6964363" y="3617913"/>
          <p14:tracePt t="31851" x="7089775" y="3617913"/>
          <p14:tracePt t="31853" x="7107238" y="3617913"/>
          <p14:tracePt t="31854" x="7115175" y="3617913"/>
          <p14:tracePt t="31856" x="7132638" y="3617913"/>
          <p14:tracePt t="31857" x="7148513" y="3625850"/>
          <p14:tracePt t="31868" x="7232650" y="3625850"/>
          <p14:tracePt t="31884" x="7408863" y="3643313"/>
          <p14:tracePt t="31885" x="7451725" y="3643313"/>
          <p14:tracePt t="31901" x="7559675" y="3651250"/>
          <p14:tracePt t="31901" x="7577138" y="3651250"/>
          <p14:tracePt t="31918" x="7618413" y="3651250"/>
          <p14:tracePt t="32077" x="7635875" y="3651250"/>
          <p14:tracePt t="32078" x="7643813" y="3651250"/>
          <p14:tracePt t="32082" x="7643813" y="3643313"/>
          <p14:tracePt t="32084" x="7651750" y="3643313"/>
          <p14:tracePt t="32089" x="7686675" y="3643313"/>
          <p14:tracePt t="32101" x="7735888" y="3643313"/>
          <p14:tracePt t="32103" x="7761288" y="3643313"/>
          <p14:tracePt t="32104" x="7769225" y="3643313"/>
          <p14:tracePt t="32118" x="7820025" y="3635375"/>
          <p14:tracePt t="32119" x="7845425" y="3635375"/>
          <p14:tracePt t="32135" x="7870825" y="3635375"/>
          <p14:tracePt t="32151" x="7896225" y="3635375"/>
          <p14:tracePt t="32218" x="7904163" y="3635375"/>
          <p14:tracePt t="32221" x="7912100" y="3635375"/>
          <p14:tracePt t="32234" x="7954963" y="3635375"/>
          <p14:tracePt t="32235" x="7970838" y="3635375"/>
          <p14:tracePt t="32252" x="8029575" y="3635375"/>
          <p14:tracePt t="32253" x="8054975" y="3635375"/>
          <p14:tracePt t="32254" x="8062913" y="3635375"/>
          <p14:tracePt t="32268" x="8156575" y="3635375"/>
          <p14:tracePt t="32269" x="8164513" y="3635375"/>
          <p14:tracePt t="32270" x="8180388" y="3635375"/>
          <p14:tracePt t="32271" x="8189913" y="3635375"/>
          <p14:tracePt t="32285" x="8281988" y="3643313"/>
          <p14:tracePt t="32286" x="8315325" y="3651250"/>
          <p14:tracePt t="32301" x="8407400" y="3659188"/>
          <p14:tracePt t="32317" x="8491538" y="3659188"/>
          <p14:tracePt t="32318" x="8516938" y="3659188"/>
          <p14:tracePt t="32335" x="8567738" y="3659188"/>
          <p14:tracePt t="32352" x="8609013" y="3659188"/>
          <p14:tracePt t="32353" x="8616950" y="3659188"/>
          <p14:tracePt t="32368" x="8626475" y="3659188"/>
          <p14:tracePt t="32402" x="8642350" y="3659188"/>
          <p14:tracePt t="32407" x="8650288" y="3659188"/>
          <p14:tracePt t="32418" x="8693150" y="3659188"/>
          <p14:tracePt t="32419" x="8709025" y="3659188"/>
          <p14:tracePt t="32435" x="8777288" y="3643313"/>
          <p14:tracePt t="32436" x="8793163" y="3643313"/>
          <p14:tracePt t="32451" x="8869363" y="3635375"/>
          <p14:tracePt t="32452" x="8894763" y="3635375"/>
          <p14:tracePt t="32468" x="8961438" y="3635375"/>
          <p14:tracePt t="32469" x="8986838" y="3635375"/>
          <p14:tracePt t="32484" x="9045575" y="3635375"/>
          <p14:tracePt t="32486" x="9061450" y="3635375"/>
          <p14:tracePt t="32502" x="9120188" y="3635375"/>
          <p14:tracePt t="32519" x="9188450" y="3635375"/>
          <p14:tracePt t="32520" x="9196388" y="3635375"/>
          <p14:tracePt t="32535" x="9229725" y="3635375"/>
          <p14:tracePt t="32623" x="9237663" y="3635375"/>
          <p14:tracePt t="33051" x="9229725" y="3635375"/>
          <p14:tracePt t="33055" x="9229725" y="3643313"/>
          <p14:tracePt t="33069" x="9188450" y="3659188"/>
          <p14:tracePt t="33071" x="9178925" y="3668713"/>
          <p14:tracePt t="33072" x="9170988" y="3684588"/>
          <p14:tracePt t="33085" x="9104313" y="3727450"/>
          <p14:tracePt t="33102" x="8969375" y="3794125"/>
          <p14:tracePt t="33103" x="8936038" y="3811588"/>
          <p14:tracePt t="33105" x="8928100" y="3819525"/>
          <p14:tracePt t="33106" x="8920163" y="3819525"/>
          <p14:tracePt t="33108" x="8885238" y="3827463"/>
          <p14:tracePt t="33111" x="8851900" y="3835400"/>
          <p14:tracePt t="33112" x="8843963" y="3852863"/>
          <p14:tracePt t="33113" x="8836025" y="3852863"/>
          <p14:tracePt t="33114" x="8810625" y="3852863"/>
          <p14:tracePt t="33114" x="8802688" y="3860800"/>
          <p14:tracePt t="33115" x="8793163" y="3860800"/>
          <p14:tracePt t="33120" x="8743950" y="3878263"/>
          <p14:tracePt t="33121" x="8726488" y="3878263"/>
          <p14:tracePt t="33122" x="8709025" y="3894138"/>
          <p14:tracePt t="33135" x="8532813" y="3944938"/>
          <p14:tracePt t="33136" x="8466138" y="3952875"/>
          <p14:tracePt t="33152" x="8180388" y="4021138"/>
          <p14:tracePt t="33154" x="8121650" y="4029075"/>
          <p14:tracePt t="33155" x="8088313" y="4029075"/>
          <p14:tracePt t="33156" x="8072438" y="4029075"/>
          <p14:tracePt t="33158" x="8029575" y="4037013"/>
          <p14:tracePt t="33160" x="7962900" y="4046538"/>
          <p14:tracePt t="33162" x="7921625" y="4062413"/>
          <p14:tracePt t="33163" x="7904163" y="4071938"/>
          <p14:tracePt t="33164" x="7878763" y="4071938"/>
          <p14:tracePt t="33169" x="7820025" y="4079875"/>
          <p14:tracePt t="33170" x="7778750" y="4087813"/>
          <p14:tracePt t="33171" x="7745413" y="4087813"/>
          <p14:tracePt t="33172" x="7720013" y="4105275"/>
          <p14:tracePt t="33174" x="7677150" y="4113213"/>
          <p14:tracePt t="33176" x="7627938" y="4113213"/>
          <p14:tracePt t="33176" x="7610475" y="4121150"/>
          <p14:tracePt t="33186" x="7442200" y="4146550"/>
          <p14:tracePt t="33187" x="7367588" y="4154488"/>
          <p14:tracePt t="33188" x="7334250" y="4164013"/>
          <p14:tracePt t="33189" x="7316788" y="4164013"/>
          <p14:tracePt t="33192" x="7240588" y="4171950"/>
          <p14:tracePt t="33194" x="7173913" y="4171950"/>
          <p14:tracePt t="33194" x="7158038" y="4189413"/>
          <p14:tracePt t="33195" x="7123113" y="4189413"/>
          <p14:tracePt t="33202" x="7023100" y="4197350"/>
          <p14:tracePt t="33203" x="6923088" y="4213225"/>
          <p14:tracePt t="33205" x="6905625" y="4213225"/>
          <p14:tracePt t="33206" x="6872288" y="4230688"/>
          <p14:tracePt t="33210" x="6746875" y="4248150"/>
          <p14:tracePt t="33212" x="6704013" y="4256088"/>
          <p14:tracePt t="33213" x="6670675" y="4256088"/>
          <p14:tracePt t="33219" x="6604000" y="4271963"/>
          <p14:tracePt t="33220" x="6527800" y="4281488"/>
          <p14:tracePt t="33221" x="6477000" y="4289425"/>
          <p14:tracePt t="33222" x="6453188" y="4297363"/>
          <p14:tracePt t="33236" x="6183313" y="4330700"/>
          <p14:tracePt t="33237" x="6108700" y="4340225"/>
          <p14:tracePt t="33238" x="6057900" y="4356100"/>
          <p14:tracePt t="33240" x="6032500" y="4356100"/>
          <p14:tracePt t="33243" x="5932488" y="4365625"/>
          <p14:tracePt t="33244" x="5899150" y="4365625"/>
          <p14:tracePt t="33245" x="5873750" y="4373563"/>
          <p14:tracePt t="33246" x="5856288" y="4373563"/>
          <p14:tracePt t="33252" x="5738813" y="4381500"/>
          <p14:tracePt t="33253" x="5697538" y="4398963"/>
          <p14:tracePt t="33254" x="5680075" y="4406900"/>
          <p14:tracePt t="33256" x="5621338" y="4406900"/>
          <p14:tracePt t="33258" x="5572125" y="4406900"/>
          <p14:tracePt t="33259" x="5529263" y="4414838"/>
          <p14:tracePt t="33260" x="5513388" y="4414838"/>
          <p14:tracePt t="33269" x="5345113" y="4424363"/>
          <p14:tracePt t="33285" x="4926013" y="4457700"/>
          <p14:tracePt t="33287" x="4841875" y="4465638"/>
          <p14:tracePt t="33288" x="4808538" y="4483100"/>
          <p14:tracePt t="33290" x="4757738" y="4483100"/>
          <p14:tracePt t="33292" x="4691063" y="4483100"/>
          <p14:tracePt t="33294" x="4632325" y="4491038"/>
          <p14:tracePt t="33295" x="4564063" y="4498975"/>
          <p14:tracePt t="33297" x="4548188" y="4498975"/>
          <p14:tracePt t="33298" x="4481513" y="4506913"/>
          <p14:tracePt t="33300" x="4464050" y="4506913"/>
          <p14:tracePt t="33301" x="4422775" y="4506913"/>
          <p14:tracePt t="33305" x="4279900" y="4532313"/>
          <p14:tracePt t="33318" x="3986213" y="4541838"/>
          <p14:tracePt t="33320" x="3902075" y="4541838"/>
          <p14:tracePt t="33321" x="3884613" y="4541838"/>
          <p14:tracePt t="33322" x="3859213" y="4541838"/>
          <p14:tracePt t="33324" x="3810000" y="4541838"/>
          <p14:tracePt t="33325" x="3767138" y="4541838"/>
          <p14:tracePt t="33336" x="3590925" y="4524375"/>
          <p14:tracePt t="33352" x="3306763" y="4506913"/>
          <p14:tracePt t="33368" x="3138488" y="4498975"/>
          <p14:tracePt t="33369" x="3121025" y="4483100"/>
          <p14:tracePt t="33385" x="3036888" y="4473575"/>
          <p14:tracePt t="33386" x="3013075" y="4473575"/>
          <p14:tracePt t="33402" x="2954338" y="4465638"/>
          <p14:tracePt t="33403" x="2936875" y="4457700"/>
          <p14:tracePt t="33419" x="2895600" y="4432300"/>
          <p14:tracePt t="33421" x="2886075" y="4424363"/>
          <p14:tracePt t="33436" x="2836863" y="4381500"/>
          <p14:tracePt t="33452" x="2684463" y="4306888"/>
          <p14:tracePt t="33453" x="2660650" y="4297363"/>
          <p14:tracePt t="33468" x="2517775" y="4248150"/>
          <p14:tracePt t="33469" x="2492375" y="4248150"/>
          <p14:tracePt t="33486" x="2390775" y="4248150"/>
          <p14:tracePt t="33487" x="2382838" y="4248150"/>
          <p14:tracePt t="33503" x="2324100" y="4248150"/>
          <p14:tracePt t="33504" x="2308225" y="4248150"/>
          <p14:tracePt t="33505" x="2298700" y="4248150"/>
          <p14:tracePt t="33519" x="2265363" y="4230688"/>
          <p14:tracePt t="33548" x="2257425" y="4230688"/>
          <p14:tracePt t="33552" x="2249488" y="4230688"/>
          <p14:tracePt t="33569" x="2198688" y="4222750"/>
          <p14:tracePt t="33570" x="2181225" y="4222750"/>
          <p14:tracePt t="33586" x="2114550" y="4205288"/>
          <p14:tracePt t="33586" x="2089150" y="4205288"/>
          <p14:tracePt t="33602" x="1997075" y="4189413"/>
          <p14:tracePt t="33619" x="1887538" y="4179888"/>
          <p14:tracePt t="33620" x="1871663" y="4179888"/>
          <p14:tracePt t="33636" x="1803400" y="4179888"/>
          <p14:tracePt t="33652" x="1795463" y="4179888"/>
          <p14:tracePt t="33691" x="1787525" y="4179888"/>
          <p14:tracePt t="33714" x="1779588" y="4179888"/>
          <p14:tracePt t="33739" x="1762125" y="4179888"/>
          <p14:tracePt t="33753" x="1754188" y="4179888"/>
          <p14:tracePt t="33761" x="1754188" y="4189413"/>
          <p14:tracePt t="34144" x="1762125" y="4189413"/>
          <p14:tracePt t="34170" x="1770063" y="4189413"/>
          <p14:tracePt t="34193" x="1779588" y="4189413"/>
          <p14:tracePt t="34198" x="1787525" y="4189413"/>
          <p14:tracePt t="34202" x="1803400" y="4189413"/>
          <p14:tracePt t="34219" x="1930400" y="4197350"/>
          <p14:tracePt t="34236" x="2165350" y="4213225"/>
          <p14:tracePt t="34238" x="2232025" y="4213225"/>
          <p14:tracePt t="34239" x="2249488" y="4213225"/>
          <p14:tracePt t="34240" x="2265363" y="4230688"/>
          <p14:tracePt t="34242" x="2308225" y="4230688"/>
          <p14:tracePt t="34244" x="2349500" y="4230688"/>
          <p14:tracePt t="34245" x="2390775" y="4230688"/>
          <p14:tracePt t="34247" x="2408238" y="4230688"/>
          <p14:tracePt t="34248" x="2449513" y="4230688"/>
          <p14:tracePt t="34249" x="2474913" y="4230688"/>
          <p14:tracePt t="34250" x="2492375" y="4230688"/>
          <p14:tracePt t="34254" x="2566988" y="4230688"/>
          <p14:tracePt t="34255" x="2584450" y="4230688"/>
          <p14:tracePt t="34256" x="2617788" y="4230688"/>
          <p14:tracePt t="34258" x="2660650" y="4230688"/>
          <p14:tracePt t="34259" x="2709863" y="4230688"/>
          <p14:tracePt t="34261" x="2735263" y="4230688"/>
          <p14:tracePt t="34262" x="2752725" y="4230688"/>
          <p14:tracePt t="34263" x="2786063" y="4230688"/>
          <p14:tracePt t="34264" x="2819400" y="4230688"/>
          <p14:tracePt t="34265" x="2860675" y="4230688"/>
          <p14:tracePt t="34266" x="2895600" y="4230688"/>
          <p14:tracePt t="34269" x="2944813" y="4230688"/>
          <p14:tracePt t="34286" x="3398838" y="4230688"/>
          <p14:tracePt t="34288" x="3482975" y="4230688"/>
          <p14:tracePt t="34289" x="3541713" y="4230688"/>
          <p14:tracePt t="34291" x="3575050" y="4230688"/>
          <p14:tracePt t="34293" x="3633788" y="4230688"/>
          <p14:tracePt t="34294" x="3700463" y="4230688"/>
          <p14:tracePt t="34303" x="3910013" y="4222750"/>
          <p14:tracePt t="34305" x="4002088" y="4222750"/>
          <p14:tracePt t="34306" x="4035425" y="4222750"/>
          <p14:tracePt t="34308" x="4086225" y="4222750"/>
          <p14:tracePt t="34310" x="4152900" y="4213225"/>
          <p14:tracePt t="34312" x="4203700" y="4213225"/>
          <p14:tracePt t="34313" x="4279900" y="4213225"/>
          <p14:tracePt t="34314" x="4295775" y="4213225"/>
          <p14:tracePt t="34319" x="4387850" y="4189413"/>
          <p14:tracePt t="34321" x="4489450" y="4189413"/>
          <p14:tracePt t="34321" x="4505325" y="4189413"/>
          <p14:tracePt t="34323" x="4540250" y="4189413"/>
          <p14:tracePt t="34326" x="4665663" y="4179888"/>
          <p14:tracePt t="34328" x="4681538" y="4179888"/>
          <p14:tracePt t="34329" x="4716463" y="4171950"/>
          <p14:tracePt t="34330" x="4749800" y="4171950"/>
          <p14:tracePt t="34331" x="4783138" y="4171950"/>
          <p14:tracePt t="34332" x="4833938" y="4164013"/>
          <p14:tracePt t="34333" x="4867275" y="4164013"/>
          <p14:tracePt t="34338" x="4975225" y="4164013"/>
          <p14:tracePt t="34339" x="5010150" y="4164013"/>
          <p14:tracePt t="34340" x="5043488" y="4146550"/>
          <p14:tracePt t="34342" x="5092700" y="4146550"/>
          <p14:tracePt t="34344" x="5143500" y="4146550"/>
          <p14:tracePt t="34345" x="5176838" y="4146550"/>
          <p14:tracePt t="34346" x="5202238" y="4146550"/>
          <p14:tracePt t="34347" x="5227638" y="4146550"/>
          <p14:tracePt t="34347" x="5253038" y="4146550"/>
          <p14:tracePt t="34349" x="5303838" y="4138613"/>
          <p14:tracePt t="34350" x="5337175" y="4138613"/>
          <p14:tracePt t="34351" x="5353050" y="4138613"/>
          <p14:tracePt t="34355" x="5462588" y="4138613"/>
          <p14:tracePt t="34357" x="5480050" y="4138613"/>
          <p14:tracePt t="34359" x="5554663" y="4138613"/>
          <p14:tracePt t="34361" x="5588000" y="4138613"/>
          <p14:tracePt t="34362" x="5630863" y="4138613"/>
          <p14:tracePt t="34364" x="5664200" y="4138613"/>
          <p14:tracePt t="34365" x="5705475" y="4138613"/>
          <p14:tracePt t="34366" x="5722938" y="4138613"/>
          <p14:tracePt t="34370" x="5789613" y="4138613"/>
          <p14:tracePt t="34371" x="5840413" y="4138613"/>
          <p14:tracePt t="34373" x="5856288" y="4138613"/>
          <p14:tracePt t="34374" x="5873750" y="4138613"/>
          <p14:tracePt t="34376" x="5915025" y="4138613"/>
          <p14:tracePt t="34378" x="5957888" y="4138613"/>
          <p14:tracePt t="34379" x="5965825" y="4138613"/>
          <p14:tracePt t="34379" x="5983288" y="4138613"/>
          <p14:tracePt t="34381" x="6008688" y="4138613"/>
          <p14:tracePt t="34382" x="6016625" y="4138613"/>
          <p14:tracePt t="34383" x="6042025" y="4146550"/>
          <p14:tracePt t="34384" x="6049963" y="4146550"/>
          <p14:tracePt t="34385" x="6067425" y="4146550"/>
          <p14:tracePt t="34388" x="6100763" y="4146550"/>
          <p14:tracePt t="34389" x="6124575" y="4146550"/>
          <p14:tracePt t="34391" x="6142038" y="4154488"/>
          <p14:tracePt t="34393" x="6167438" y="4154488"/>
          <p14:tracePt t="34394" x="6175375" y="4154488"/>
          <p14:tracePt t="34395" x="6183313" y="4154488"/>
          <p14:tracePt t="34395" x="6192838" y="4154488"/>
          <p14:tracePt t="34403" x="6234113" y="4164013"/>
          <p14:tracePt t="34404" x="6259513" y="4164013"/>
          <p14:tracePt t="34423" x="6343650" y="4164013"/>
          <p14:tracePt t="34425" x="6351588" y="4164013"/>
          <p14:tracePt t="34439" x="6384925" y="4171950"/>
          <p14:tracePt t="34442" x="6394450" y="4171950"/>
          <p14:tracePt t="34453" x="6435725" y="4171950"/>
          <p14:tracePt t="34455" x="6443663" y="4171950"/>
          <p14:tracePt t="34471" x="6511925" y="4189413"/>
          <p14:tracePt t="34473" x="6527800" y="4189413"/>
          <p14:tracePt t="34487" x="6611938" y="4189413"/>
          <p14:tracePt t="34488" x="6637338" y="4189413"/>
          <p14:tracePt t="34503" x="6754813" y="4197350"/>
          <p14:tracePt t="34504" x="6780213" y="4197350"/>
          <p14:tracePt t="34506" x="6796088" y="4197350"/>
          <p14:tracePt t="34507" x="6805613" y="4197350"/>
          <p14:tracePt t="34509" x="6821488" y="4197350"/>
          <p14:tracePt t="34511" x="6846888" y="4197350"/>
          <p14:tracePt t="34512" x="6864350" y="4205288"/>
          <p14:tracePt t="34514" x="6880225" y="4205288"/>
          <p14:tracePt t="34514" x="6888163" y="4205288"/>
          <p14:tracePt t="34515" x="6897688" y="4205288"/>
          <p14:tracePt t="34520" x="6923088" y="4205288"/>
          <p14:tracePt t="34521" x="6946900" y="4213225"/>
          <p14:tracePt t="34522" x="6972300" y="4213225"/>
          <p14:tracePt t="34524" x="6981825" y="4213225"/>
          <p14:tracePt t="34526" x="7005638" y="4213225"/>
          <p14:tracePt t="34527" x="7015163" y="4213225"/>
          <p14:tracePt t="34528" x="7023100" y="4213225"/>
          <p14:tracePt t="34537" x="7073900" y="4213225"/>
          <p14:tracePt t="34537" x="7107238" y="4213225"/>
          <p14:tracePt t="34553" x="7191375" y="4213225"/>
          <p14:tracePt t="34569" x="7224713" y="4213225"/>
          <p14:tracePt t="35467" x="7216775" y="4230688"/>
          <p14:tracePt t="35471" x="7207250" y="4238625"/>
          <p14:tracePt t="35487" x="7191375" y="4289425"/>
          <p14:tracePt t="35489" x="7173913" y="4297363"/>
          <p14:tracePt t="35504" x="7107238" y="4365625"/>
          <p14:tracePt t="35521" x="6905625" y="4448175"/>
          <p14:tracePt t="35522" x="6880225" y="4448175"/>
          <p14:tracePt t="35523" x="6864350" y="4457700"/>
          <p14:tracePt t="35524" x="6838950" y="4457700"/>
          <p14:tracePt t="35525" x="6829425" y="4465638"/>
          <p14:tracePt t="35528" x="6754813" y="4483100"/>
          <p14:tracePt t="35530" x="6737350" y="4491038"/>
          <p14:tracePt t="35531" x="6696075" y="4491038"/>
          <p14:tracePt t="35533" x="6670675" y="4498975"/>
          <p14:tracePt t="35534" x="6653213" y="4498975"/>
          <p14:tracePt t="35534" x="6629400" y="4506913"/>
          <p14:tracePt t="35536" x="6604000" y="4524375"/>
          <p14:tracePt t="35540" x="6502400" y="4532313"/>
          <p14:tracePt t="35542" x="6477000" y="4541838"/>
          <p14:tracePt t="35544" x="6402388" y="4549775"/>
          <p14:tracePt t="35545" x="6351588" y="4549775"/>
          <p14:tracePt t="35546" x="6318250" y="4565650"/>
          <p14:tracePt t="35554" x="6124575" y="4591050"/>
          <p14:tracePt t="35556" x="6032500" y="4591050"/>
          <p14:tracePt t="35557" x="5999163" y="4591050"/>
          <p14:tracePt t="35558" x="5973763" y="4608513"/>
          <p14:tracePt t="35560" x="5907088" y="4608513"/>
          <p14:tracePt t="35561" x="5848350" y="4616450"/>
          <p14:tracePt t="35563" x="5815013" y="4616450"/>
          <p14:tracePt t="35564" x="5781675" y="4624388"/>
          <p14:tracePt t="35565" x="5705475" y="4624388"/>
          <p14:tracePt t="35567" x="5680075" y="4633913"/>
          <p14:tracePt t="35568" x="5605463" y="4649788"/>
          <p14:tracePt t="35570" x="5572125" y="4649788"/>
          <p14:tracePt t="35575" x="5411788" y="4659313"/>
          <p14:tracePt t="35578" x="5319713" y="4667250"/>
          <p14:tracePt t="35579" x="5286375" y="4667250"/>
          <p14:tracePt t="35580" x="5260975" y="4675188"/>
          <p14:tracePt t="35581" x="5235575" y="4675188"/>
          <p14:tracePt t="35582" x="5194300" y="4692650"/>
          <p14:tracePt t="35583" x="5160963" y="4692650"/>
          <p14:tracePt t="35584" x="5135563" y="4692650"/>
          <p14:tracePt t="35584" x="5110163" y="4692650"/>
          <p14:tracePt t="35585" x="5076825" y="4700588"/>
          <p14:tracePt t="35590" x="4967288" y="4708525"/>
          <p14:tracePt t="35592" x="4900613" y="4708525"/>
          <p14:tracePt t="35594" x="4849813" y="4718050"/>
          <p14:tracePt t="35594" x="4824413" y="4718050"/>
          <p14:tracePt t="35595" x="4808538" y="4718050"/>
          <p14:tracePt t="35604" x="4648200" y="4743450"/>
          <p14:tracePt t="35620" x="4237038" y="4792663"/>
          <p14:tracePt t="35622" x="4178300" y="4802188"/>
          <p14:tracePt t="35623" x="4152900" y="4802188"/>
          <p14:tracePt t="35624" x="4137025" y="4802188"/>
          <p14:tracePt t="35626" x="4086225" y="4802188"/>
          <p14:tracePt t="35628" x="4019550" y="4818063"/>
          <p14:tracePt t="35630" x="4002088" y="4818063"/>
          <p14:tracePt t="35631" x="3976688" y="4818063"/>
          <p14:tracePt t="35632" x="3943350" y="4818063"/>
          <p14:tracePt t="35633" x="3927475" y="4826000"/>
          <p14:tracePt t="35634" x="3902075" y="4826000"/>
          <p14:tracePt t="35634" x="3876675" y="4826000"/>
          <p14:tracePt t="35638" x="3851275" y="4826000"/>
          <p14:tracePt t="35639" x="3759200" y="4835525"/>
          <p14:tracePt t="35640" x="3733800" y="4835525"/>
          <p14:tracePt t="35642" x="3717925" y="4835525"/>
          <p14:tracePt t="35644" x="3675063" y="4835525"/>
          <p14:tracePt t="35646" x="3633788" y="4835525"/>
          <p14:tracePt t="35647" x="3608388" y="4835525"/>
          <p14:tracePt t="35648" x="3590925" y="4835525"/>
          <p14:tracePt t="35649" x="3565525" y="4835525"/>
          <p14:tracePt t="35650" x="3549650" y="4843463"/>
          <p14:tracePt t="35651" x="3524250" y="4843463"/>
          <p14:tracePt t="35652" x="3516313" y="4843463"/>
          <p14:tracePt t="35653" x="3482975" y="4843463"/>
          <p14:tracePt t="35656" x="3414713" y="4843463"/>
          <p14:tracePt t="35658" x="3381375" y="4843463"/>
          <p14:tracePt t="35661" x="3330575" y="4843463"/>
          <p14:tracePt t="35662" x="3306763" y="4843463"/>
          <p14:tracePt t="35663" x="3297238" y="4843463"/>
          <p14:tracePt t="35664" x="3271838" y="4843463"/>
          <p14:tracePt t="35665" x="3255963" y="4843463"/>
          <p14:tracePt t="35666" x="3222625" y="4843463"/>
          <p14:tracePt t="35667" x="3205163" y="4843463"/>
          <p14:tracePt t="35668" x="3189288" y="4860925"/>
          <p14:tracePt t="35671" x="3130550" y="4860925"/>
          <p14:tracePt t="35687" x="2928938" y="4876800"/>
          <p14:tracePt t="35689" x="2895600" y="4876800"/>
          <p14:tracePt t="35690" x="2878138" y="4876800"/>
          <p14:tracePt t="35691" x="2870200" y="4876800"/>
          <p14:tracePt t="35693" x="2844800" y="4884738"/>
          <p14:tracePt t="35694" x="2811463" y="4884738"/>
          <p14:tracePt t="35704" x="2727325" y="4884738"/>
          <p14:tracePt t="35724" x="2576513" y="4884738"/>
          <p14:tracePt t="35726" x="2500313" y="4884738"/>
          <p14:tracePt t="35728" x="2474913" y="4884738"/>
          <p14:tracePt t="35731" x="2449513" y="4884738"/>
          <p14:tracePt t="35733" x="2433638" y="4884738"/>
          <p14:tracePt t="35734" x="2416175" y="4884738"/>
          <p14:tracePt t="35735" x="2408238" y="4884738"/>
          <p14:tracePt t="35738" x="2382838" y="4884738"/>
          <p14:tracePt t="35739" x="2366963" y="4884738"/>
          <p14:tracePt t="35740" x="2349500" y="4876800"/>
          <p14:tracePt t="35754" x="2214563" y="4843463"/>
          <p14:tracePt t="35756" x="2173288" y="4835525"/>
          <p14:tracePt t="35757" x="2165350" y="4835525"/>
          <p14:tracePt t="35758" x="2155825" y="4835525"/>
          <p14:tracePt t="35760" x="2132013" y="4818063"/>
          <p14:tracePt t="35762" x="2089150" y="4818063"/>
          <p14:tracePt t="35763" x="2081213" y="4818063"/>
          <p14:tracePt t="35771" x="2014538" y="4810125"/>
          <p14:tracePt t="35772" x="1963738" y="4802188"/>
          <p14:tracePt t="35773" x="1955800" y="4792663"/>
          <p14:tracePt t="35775" x="1946275" y="4792663"/>
          <p14:tracePt t="35778" x="1912938" y="4792663"/>
          <p14:tracePt t="35779" x="1887538" y="4792663"/>
          <p14:tracePt t="35781" x="1879600" y="4792663"/>
          <p14:tracePt t="35782" x="1862138" y="4776788"/>
          <p14:tracePt t="35783" x="1838325" y="4776788"/>
          <p14:tracePt t="35784" x="1828800" y="4776788"/>
          <p14:tracePt t="35786" x="1820863" y="4767263"/>
          <p14:tracePt t="35791" x="1762125" y="4767263"/>
          <p14:tracePt t="35794" x="1736725" y="4767263"/>
          <p14:tracePt t="35795" x="1720850" y="4759325"/>
          <p14:tracePt t="35804" x="1662113" y="4759325"/>
          <p14:tracePt t="35806" x="1652588" y="4759325"/>
          <p14:tracePt t="35807" x="1636713" y="4759325"/>
          <p14:tracePt t="35821" x="1577975" y="4759325"/>
          <p14:tracePt t="35838" x="1509713" y="4759325"/>
          <p14:tracePt t="35885" x="1509713" y="4776788"/>
          <p14:tracePt t="35893" x="1509713" y="4784725"/>
          <p14:tracePt t="35905" x="1501775" y="4792663"/>
          <p14:tracePt t="35921" x="1493838" y="4802188"/>
          <p14:tracePt t="36247" x="1509713" y="4802188"/>
          <p14:tracePt t="36250" x="1519238" y="4802188"/>
          <p14:tracePt t="36255" x="1535113" y="4818063"/>
          <p14:tracePt t="36256" x="1560513" y="4818063"/>
          <p14:tracePt t="36271" x="1685925" y="4818063"/>
          <p14:tracePt t="36273" x="1720850" y="4818063"/>
          <p14:tracePt t="36274" x="1728788" y="4818063"/>
          <p14:tracePt t="36276" x="1762125" y="4818063"/>
          <p14:tracePt t="36279" x="1787525" y="4818063"/>
          <p14:tracePt t="36280" x="1812925" y="4818063"/>
          <p14:tracePt t="36281" x="1820863" y="4818063"/>
          <p14:tracePt t="36282" x="1828800" y="4818063"/>
          <p14:tracePt t="36283" x="1854200" y="4818063"/>
          <p14:tracePt t="36288" x="1887538" y="4818063"/>
          <p14:tracePt t="36304" x="2181225" y="4826000"/>
          <p14:tracePt t="36306" x="2224088" y="4826000"/>
          <p14:tracePt t="36307" x="2239963" y="4826000"/>
          <p14:tracePt t="36308" x="2265363" y="4826000"/>
          <p14:tracePt t="36309" x="2273300" y="4826000"/>
          <p14:tracePt t="36311" x="2316163" y="4826000"/>
          <p14:tracePt t="36312" x="2366963" y="4826000"/>
          <p14:tracePt t="36313" x="2390775" y="4826000"/>
          <p14:tracePt t="36322" x="2517775" y="4835525"/>
          <p14:tracePt t="36323" x="2584450" y="4835525"/>
          <p14:tracePt t="36324" x="2609850" y="4843463"/>
          <p14:tracePt t="36325" x="2651125" y="4843463"/>
          <p14:tracePt t="36327" x="2668588" y="4843463"/>
          <p14:tracePt t="36329" x="2743200" y="4843463"/>
          <p14:tracePt t="36331" x="2768600" y="4843463"/>
          <p14:tracePt t="36333" x="2811463" y="4843463"/>
          <p14:tracePt t="36334" x="2836863" y="4843463"/>
          <p14:tracePt t="36335" x="2860675" y="4843463"/>
          <p14:tracePt t="36336" x="2878138" y="4860925"/>
          <p14:tracePt t="36337" x="2903538" y="4860925"/>
          <p14:tracePt t="36340" x="2995613" y="4860925"/>
          <p14:tracePt t="36342" x="3021013" y="4860925"/>
          <p14:tracePt t="36344" x="3071813" y="4868863"/>
          <p14:tracePt t="36346" x="3113088" y="4868863"/>
          <p14:tracePt t="36347" x="3130550" y="4868863"/>
          <p14:tracePt t="36348" x="3163888" y="4868863"/>
          <p14:tracePt t="36349" x="3189288" y="4868863"/>
          <p14:tracePt t="36350" x="3213100" y="4868863"/>
          <p14:tracePt t="36351" x="3238500" y="4868863"/>
          <p14:tracePt t="36352" x="3271838" y="4868863"/>
          <p14:tracePt t="36352" x="3297238" y="4868863"/>
          <p14:tracePt t="36353" x="3322638" y="4868863"/>
          <p14:tracePt t="36357" x="3398838" y="4868863"/>
          <p14:tracePt t="36359" x="3448050" y="4868863"/>
          <p14:tracePt t="36361" x="3506788" y="4868863"/>
          <p14:tracePt t="36362" x="3532188" y="4868863"/>
          <p14:tracePt t="36362" x="3565525" y="4868863"/>
          <p14:tracePt t="36371" x="3751263" y="4876800"/>
          <p14:tracePt t="36372" x="3835400" y="4876800"/>
          <p14:tracePt t="36388" x="4211638" y="4860925"/>
          <p14:tracePt t="36390" x="4295775" y="4851400"/>
          <p14:tracePt t="36391" x="4321175" y="4851400"/>
          <p14:tracePt t="36392" x="4371975" y="4851400"/>
          <p14:tracePt t="36395" x="4405313" y="4843463"/>
          <p14:tracePt t="36397" x="4464050" y="4843463"/>
          <p14:tracePt t="36398" x="4497388" y="4843463"/>
          <p14:tracePt t="36399" x="4530725" y="4843463"/>
          <p14:tracePt t="36399" x="4556125" y="4843463"/>
          <p14:tracePt t="36400" x="4573588" y="4843463"/>
          <p14:tracePt t="36401" x="4598988" y="4843463"/>
          <p14:tracePt t="36405" x="4657725" y="4835525"/>
          <p14:tracePt t="36406" x="4724400" y="4835525"/>
          <p14:tracePt t="36407" x="4749800" y="4835525"/>
          <p14:tracePt t="36421" x="5018088" y="4818063"/>
          <p14:tracePt t="36423" x="5102225" y="4810125"/>
          <p14:tracePt t="36424" x="5127625" y="4810125"/>
          <p14:tracePt t="36425" x="5143500" y="4810125"/>
          <p14:tracePt t="36427" x="5202238" y="4810125"/>
          <p14:tracePt t="36429" x="5245100" y="4810125"/>
          <p14:tracePt t="36429" x="5260975" y="4810125"/>
          <p14:tracePt t="36438" x="5411788" y="4802188"/>
          <p14:tracePt t="36439" x="5462588" y="4802188"/>
          <p14:tracePt t="36441" x="5470525" y="4802188"/>
          <p14:tracePt t="36442" x="5495925" y="4802188"/>
          <p14:tracePt t="36444" x="5538788" y="4802188"/>
          <p14:tracePt t="36446" x="5562600" y="4792663"/>
          <p14:tracePt t="36448" x="5621338" y="4792663"/>
          <p14:tracePt t="36449" x="5630863" y="4792663"/>
          <p14:tracePt t="36450" x="5646738" y="4792663"/>
          <p14:tracePt t="36454" x="5680075" y="4792663"/>
          <p14:tracePt t="36456" x="5722938" y="4776788"/>
          <p14:tracePt t="36457" x="5730875" y="4776788"/>
          <p14:tracePt t="36458" x="5756275" y="4776788"/>
          <p14:tracePt t="36460" x="5797550" y="4776788"/>
          <p14:tracePt t="36462" x="5815013" y="4767263"/>
          <p14:tracePt t="36464" x="5832475" y="4767263"/>
          <p14:tracePt t="36465" x="5848350" y="4767263"/>
          <p14:tracePt t="36466" x="5856288" y="4767263"/>
          <p14:tracePt t="36466" x="5873750" y="4767263"/>
          <p14:tracePt t="36471" x="5915025" y="4767263"/>
          <p14:tracePt t="36472" x="5940425" y="4767263"/>
          <p14:tracePt t="36488" x="6067425" y="4759325"/>
          <p14:tracePt t="36489" x="6091238" y="4759325"/>
          <p14:tracePt t="36505" x="6167438" y="4751388"/>
          <p14:tracePt t="36506" x="6175375" y="4751388"/>
          <p14:tracePt t="36507" x="6183313" y="4751388"/>
          <p14:tracePt t="36508" x="6183313" y="4733925"/>
          <p14:tracePt t="36522" x="6218238" y="4733925"/>
          <p14:tracePt t="36538" x="6251575" y="4725988"/>
          <p14:tracePt t="36555" x="6267450" y="4718050"/>
          <p14:tracePt t="36585" x="6276975" y="4718050"/>
          <p14:tracePt t="36593" x="6292850" y="4718050"/>
          <p14:tracePt t="36605" x="6300788" y="4718050"/>
          <p14:tracePt t="36606" x="6310313" y="4718050"/>
          <p14:tracePt t="36694" x="6318250" y="4718050"/>
          <p14:tracePt t="36702" x="6335713" y="4718050"/>
          <p14:tracePt t="36706" x="6343650" y="4718050"/>
          <p14:tracePt t="36722" x="6384925" y="4743450"/>
          <p14:tracePt t="36723" x="6394450" y="4743450"/>
          <p14:tracePt t="36724" x="6402388" y="4743450"/>
          <p14:tracePt t="36739" x="6418263" y="4743450"/>
          <p14:tracePt t="37239" x="6418263" y="4751388"/>
          <p14:tracePt t="37246" x="6410325" y="4751388"/>
          <p14:tracePt t="37256" x="6402388" y="4776788"/>
          <p14:tracePt t="37272" x="6310313" y="4835525"/>
          <p14:tracePt t="37274" x="6276975" y="4860925"/>
          <p14:tracePt t="37275" x="6267450" y="4860925"/>
          <p14:tracePt t="37276" x="6242050" y="4868863"/>
          <p14:tracePt t="37279" x="6226175" y="4876800"/>
          <p14:tracePt t="37280" x="6192838" y="4884738"/>
          <p14:tracePt t="37282" x="6183313" y="4902200"/>
          <p14:tracePt t="37283" x="6167438" y="4902200"/>
          <p14:tracePt t="37283" x="6149975" y="4910138"/>
          <p14:tracePt t="37285" x="6142038" y="4910138"/>
          <p14:tracePt t="37286" x="6116638" y="4919663"/>
          <p14:tracePt t="37287" x="6100763" y="4927600"/>
          <p14:tracePt t="37288" x="6083300" y="4927600"/>
          <p14:tracePt t="37293" x="5983288" y="4960938"/>
          <p14:tracePt t="37295" x="5915025" y="4986338"/>
          <p14:tracePt t="37297" x="5899150" y="4994275"/>
          <p14:tracePt t="37298" x="5873750" y="4994275"/>
          <p14:tracePt t="37299" x="5856288" y="5002213"/>
          <p14:tracePt t="37299" x="5822950" y="5002213"/>
          <p14:tracePt t="37301" x="5807075" y="5011738"/>
          <p14:tracePt t="37302" x="5781675" y="5011738"/>
          <p14:tracePt t="37302" x="5748338" y="5027613"/>
          <p14:tracePt t="37303" x="5730875" y="5037138"/>
          <p14:tracePt t="37311" x="5572125" y="5070475"/>
          <p14:tracePt t="37312" x="5487988" y="5078413"/>
          <p14:tracePt t="37314" x="5470525" y="5086350"/>
          <p14:tracePt t="37315" x="5437188" y="5086350"/>
          <p14:tracePt t="37316" x="5411788" y="5086350"/>
          <p14:tracePt t="37317" x="5386388" y="5095875"/>
          <p14:tracePt t="37318" x="5362575" y="5095875"/>
          <p14:tracePt t="37318" x="5345113" y="5111750"/>
          <p14:tracePt t="37319" x="5311775" y="5111750"/>
          <p14:tracePt t="37324" x="5176838" y="5129213"/>
          <p14:tracePt t="37327" x="5135563" y="5137150"/>
          <p14:tracePt t="37329" x="5076825" y="5154613"/>
          <p14:tracePt t="37329" x="5051425" y="5162550"/>
          <p14:tracePt t="37338" x="4883150" y="5195888"/>
          <p14:tracePt t="37340" x="4808538" y="5203825"/>
          <p14:tracePt t="37341" x="4740275" y="5203825"/>
          <p14:tracePt t="37342" x="4724400" y="5213350"/>
          <p14:tracePt t="37346" x="4648200" y="5221288"/>
          <p14:tracePt t="37347" x="4598988" y="5237163"/>
          <p14:tracePt t="37348" x="4573588" y="5237163"/>
          <p14:tracePt t="37349" x="4556125" y="5237163"/>
          <p14:tracePt t="37351" x="4522788" y="5246688"/>
          <p14:tracePt t="37352" x="4481513" y="5246688"/>
          <p14:tracePt t="37354" x="4464050" y="5254625"/>
          <p14:tracePt t="37355" x="4430713" y="5254625"/>
          <p14:tracePt t="37362" x="4254500" y="5287963"/>
          <p14:tracePt t="37363" x="4187825" y="5295900"/>
          <p14:tracePt t="37364" x="4170363" y="5295900"/>
          <p14:tracePt t="37372" x="3986213" y="5338763"/>
          <p14:tracePt t="37374" x="3935413" y="5338763"/>
          <p14:tracePt t="37375" x="3902075" y="5346700"/>
          <p14:tracePt t="37376" x="3851275" y="5364163"/>
          <p14:tracePt t="37380" x="3767138" y="5372100"/>
          <p14:tracePt t="37381" x="3717925" y="5380038"/>
          <p14:tracePt t="37383" x="3692525" y="5389563"/>
          <p14:tracePt t="37384" x="3641725" y="5389563"/>
          <p14:tracePt t="37385" x="3608388" y="5405438"/>
          <p14:tracePt t="37386" x="3590925" y="5405438"/>
          <p14:tracePt t="37387" x="3557588" y="5414963"/>
          <p14:tracePt t="37394" x="3432175" y="5422900"/>
          <p14:tracePt t="37395" x="3355975" y="5430838"/>
          <p14:tracePt t="37398" x="3314700" y="5448300"/>
          <p14:tracePt t="37399" x="3297238" y="5448300"/>
          <p14:tracePt t="37399" x="3271838" y="5448300"/>
          <p14:tracePt t="37405" x="3189288" y="5456238"/>
          <p14:tracePt t="37422" x="2886075" y="5464175"/>
          <p14:tracePt t="37423" x="2844800" y="5464175"/>
          <p14:tracePt t="37425" x="2836863" y="5464175"/>
          <p14:tracePt t="37426" x="2827338" y="5464175"/>
          <p14:tracePt t="37429" x="2786063" y="5464175"/>
          <p14:tracePt t="37430" x="2760663" y="5473700"/>
          <p14:tracePt t="37431" x="2752725" y="5473700"/>
          <p14:tracePt t="37438" x="2684463" y="5473700"/>
          <p14:tracePt t="37439" x="2643188" y="5473700"/>
          <p14:tracePt t="37455" x="2517775" y="5473700"/>
          <p14:tracePt t="37457" x="2492375" y="5473700"/>
          <p14:tracePt t="37458" x="2474913" y="5473700"/>
          <p14:tracePt t="37472" x="2390775" y="5473700"/>
          <p14:tracePt t="37490" x="2349500" y="5473700"/>
          <p14:tracePt t="37491" x="2341563" y="5473700"/>
          <p14:tracePt t="37506" x="2324100" y="5464175"/>
          <p14:tracePt t="37522" x="2290763" y="5430838"/>
          <p14:tracePt t="37539" x="2249488" y="5405438"/>
          <p14:tracePt t="37556" x="2206625" y="5380038"/>
          <p14:tracePt t="37557" x="2198688" y="5380038"/>
          <p14:tracePt t="37572" x="2165350" y="5346700"/>
          <p14:tracePt t="37589" x="2122488" y="5321300"/>
          <p14:tracePt t="37591" x="2114550" y="5313363"/>
          <p14:tracePt t="37606" x="2081213" y="5305425"/>
          <p14:tracePt t="37622" x="2005013" y="5272088"/>
          <p14:tracePt t="37624" x="1997075" y="5272088"/>
          <p14:tracePt t="37639" x="1912938" y="5237163"/>
          <p14:tracePt t="37641" x="1879600" y="5237163"/>
          <p14:tracePt t="37642" x="1871663" y="5237163"/>
          <p14:tracePt t="37643" x="1862138" y="5237163"/>
          <p14:tracePt t="37655" x="1803400" y="5229225"/>
          <p14:tracePt t="37656" x="1787525" y="5229225"/>
          <p14:tracePt t="37673" x="1711325" y="5229225"/>
          <p14:tracePt t="37674" x="1703388" y="5229225"/>
          <p14:tracePt t="37675" x="1695450" y="5229225"/>
          <p14:tracePt t="37676" x="1677988" y="5229225"/>
          <p14:tracePt t="37689" x="1627188" y="5229225"/>
          <p14:tracePt t="37690" x="1611313" y="5229225"/>
          <p14:tracePt t="37706" x="1577975" y="5229225"/>
          <p14:tracePt t="37723" x="1568450" y="5229225"/>
          <p14:tracePt t="37740" x="1568450" y="5237163"/>
          <p14:tracePt t="37978" x="1577975" y="5237163"/>
          <p14:tracePt t="37984" x="1593850" y="5246688"/>
          <p14:tracePt t="37992" x="1611313" y="5254625"/>
          <p14:tracePt t="38006" x="1677988" y="5254625"/>
          <p14:tracePt t="38007" x="1703388" y="5262563"/>
          <p14:tracePt t="38009" x="1720850" y="5262563"/>
          <p14:tracePt t="38010" x="1728788" y="5262563"/>
          <p14:tracePt t="38012" x="1736725" y="5262563"/>
          <p14:tracePt t="38014" x="1770063" y="5262563"/>
          <p14:tracePt t="38015" x="1779588" y="5280025"/>
          <p14:tracePt t="38015" x="1787525" y="5280025"/>
          <p14:tracePt t="38023" x="1862138" y="5280025"/>
          <p14:tracePt t="38024" x="1887538" y="5280025"/>
          <p14:tracePt t="38025" x="1897063" y="5280025"/>
          <p14:tracePt t="38026" x="1912938" y="5280025"/>
          <p14:tracePt t="38027" x="1930400" y="5280025"/>
          <p14:tracePt t="38029" x="1955800" y="5280025"/>
          <p14:tracePt t="38030" x="1989138" y="5280025"/>
          <p14:tracePt t="38032" x="1997075" y="5280025"/>
          <p14:tracePt t="38033" x="2030413" y="5280025"/>
          <p14:tracePt t="38034" x="2055813" y="5280025"/>
          <p14:tracePt t="38039" x="2097088" y="5280025"/>
          <p14:tracePt t="38040" x="2147888" y="5280025"/>
          <p14:tracePt t="38056" x="2408238" y="5287963"/>
          <p14:tracePt t="38058" x="2474913" y="5287963"/>
          <p14:tracePt t="38059" x="2492375" y="5287963"/>
          <p14:tracePt t="38060" x="2533650" y="5287963"/>
          <p14:tracePt t="38063" x="2576513" y="5287963"/>
          <p14:tracePt t="38065" x="2617788" y="5287963"/>
          <p14:tracePt t="38065" x="2643188" y="5287963"/>
          <p14:tracePt t="38066" x="2660650" y="5287963"/>
          <p14:tracePt t="38073" x="2768600" y="5295900"/>
          <p14:tracePt t="38074" x="2827338" y="5295900"/>
          <p14:tracePt t="38075" x="2852738" y="5295900"/>
          <p14:tracePt t="38090" x="3105150" y="5295900"/>
          <p14:tracePt t="38106" x="3457575" y="5295900"/>
          <p14:tracePt t="38107" x="3524250" y="5295900"/>
          <p14:tracePt t="38122" x="3817938" y="5295900"/>
          <p14:tracePt t="38124" x="3884613" y="5295900"/>
          <p14:tracePt t="38125" x="3902075" y="5295900"/>
          <p14:tracePt t="38126" x="3917950" y="5295900"/>
          <p14:tracePt t="38128" x="3968750" y="5295900"/>
          <p14:tracePt t="38130" x="4002088" y="5295900"/>
          <p14:tracePt t="38131" x="4035425" y="5295900"/>
          <p14:tracePt t="38131" x="4044950" y="5295900"/>
          <p14:tracePt t="38139" x="4170363" y="5295900"/>
          <p14:tracePt t="38141" x="4237038" y="5295900"/>
          <p14:tracePt t="38142" x="4254500" y="5295900"/>
          <p14:tracePt t="38143" x="4279900" y="5295900"/>
          <p14:tracePt t="38144" x="4287838" y="5295900"/>
          <p14:tracePt t="38146" x="4329113" y="5295900"/>
          <p14:tracePt t="38147" x="4364038" y="5295900"/>
          <p14:tracePt t="38149" x="4405313" y="5295900"/>
          <p14:tracePt t="38151" x="4422775" y="5295900"/>
          <p14:tracePt t="38152" x="4456113" y="5295900"/>
          <p14:tracePt t="38153" x="4471988" y="5295900"/>
          <p14:tracePt t="38157" x="4540250" y="5295900"/>
          <p14:tracePt t="38158" x="4548188" y="5295900"/>
          <p14:tracePt t="38159" x="4573588" y="5295900"/>
          <p14:tracePt t="38161" x="4614863" y="5305425"/>
          <p14:tracePt t="38163" x="4673600" y="5305425"/>
          <p14:tracePt t="38164" x="4681538" y="5305425"/>
          <p14:tracePt t="38165" x="4706938" y="5305425"/>
          <p14:tracePt t="38173" x="4824413" y="5321300"/>
          <p14:tracePt t="38174" x="4849813" y="5321300"/>
          <p14:tracePt t="38175" x="4892675" y="5321300"/>
          <p14:tracePt t="38176" x="4916488" y="5330825"/>
          <p14:tracePt t="38190" x="5102225" y="5330825"/>
          <p14:tracePt t="38191" x="5168900" y="5330825"/>
          <p14:tracePt t="38191" x="5176838" y="5330825"/>
          <p14:tracePt t="38193" x="5202238" y="5330825"/>
          <p14:tracePt t="38195" x="5219700" y="5330825"/>
          <p14:tracePt t="38196" x="5268913" y="5330825"/>
          <p14:tracePt t="38199" x="5303838" y="5338763"/>
          <p14:tracePt t="38200" x="5311775" y="5338763"/>
          <p14:tracePt t="38200" x="5337175" y="5338763"/>
          <p14:tracePt t="38202" x="5345113" y="5338763"/>
          <p14:tracePt t="38202" x="5370513" y="5338763"/>
          <p14:tracePt t="38206" x="5395913" y="5338763"/>
          <p14:tracePt t="38208" x="5437188" y="5338763"/>
          <p14:tracePt t="38209" x="5470525" y="5338763"/>
          <p14:tracePt t="38211" x="5480050" y="5338763"/>
          <p14:tracePt t="38213" x="5503863" y="5338763"/>
          <p14:tracePt t="38215" x="5546725" y="5338763"/>
          <p14:tracePt t="38216" x="5554663" y="5338763"/>
          <p14:tracePt t="38217" x="5580063" y="5338763"/>
          <p14:tracePt t="38218" x="5588000" y="5338763"/>
          <p14:tracePt t="38218" x="5605463" y="5338763"/>
          <p14:tracePt t="38223" x="5646738" y="5338763"/>
          <p14:tracePt t="38224" x="5689600" y="5338763"/>
          <p14:tracePt t="38225" x="5705475" y="5346700"/>
          <p14:tracePt t="38227" x="5715000" y="5346700"/>
          <p14:tracePt t="38228" x="5730875" y="5346700"/>
          <p14:tracePt t="38231" x="5764213" y="5346700"/>
          <p14:tracePt t="38232" x="5773738" y="5346700"/>
          <p14:tracePt t="38232" x="5797550" y="5346700"/>
          <p14:tracePt t="38240" x="5856288" y="5346700"/>
          <p14:tracePt t="38241" x="5891213" y="5346700"/>
          <p14:tracePt t="38242" x="5899150" y="5346700"/>
          <p14:tracePt t="38243" x="5915025" y="5346700"/>
          <p14:tracePt t="38245" x="5932488" y="5346700"/>
          <p14:tracePt t="38257" x="6057900" y="5346700"/>
          <p14:tracePt t="38273" x="6208713" y="5346700"/>
          <p14:tracePt t="38274" x="6226175" y="5346700"/>
          <p14:tracePt t="38290" x="6310313" y="5346700"/>
          <p14:tracePt t="38291" x="6318250" y="5346700"/>
          <p14:tracePt t="38292" x="6335713" y="5338763"/>
          <p14:tracePt t="38306" x="6384925" y="5321300"/>
          <p14:tracePt t="38308" x="6394450" y="5321300"/>
          <p14:tracePt t="38323" x="6427788" y="5321300"/>
          <p14:tracePt t="38324" x="6435725" y="5321300"/>
          <p14:tracePt t="38340" x="6469063" y="5313363"/>
          <p14:tracePt t="38341" x="6477000" y="5313363"/>
          <p14:tracePt t="38356" x="6527800" y="5305425"/>
          <p14:tracePt t="38357" x="6553200" y="5305425"/>
          <p14:tracePt t="38373" x="6637338" y="5305425"/>
          <p14:tracePt t="38375" x="6653213" y="5305425"/>
          <p14:tracePt t="38376" x="6670675" y="5305425"/>
          <p14:tracePt t="38377" x="6678613" y="5305425"/>
          <p14:tracePt t="38389" x="6754813" y="5305425"/>
          <p14:tracePt t="38390" x="6770688" y="5305425"/>
          <p14:tracePt t="38407" x="6846888" y="5305425"/>
          <p14:tracePt t="38423" x="6905625" y="5305425"/>
          <p14:tracePt t="38440" x="6923088" y="5305425"/>
          <p14:tracePt t="38460" x="6931025" y="5305425"/>
          <p14:tracePt t="38753" x="6923088" y="5305425"/>
          <p14:tracePt t="38757" x="6913563" y="5321300"/>
          <p14:tracePt t="38758" x="6913563" y="5330825"/>
          <p14:tracePt t="38773" x="6872288" y="5346700"/>
          <p14:tracePt t="38790" x="6796088" y="5389563"/>
          <p14:tracePt t="38792" x="6770688" y="5389563"/>
          <p14:tracePt t="38807" x="6653213" y="5422900"/>
          <p14:tracePt t="38808" x="6619875" y="5422900"/>
          <p14:tracePt t="38809" x="6604000" y="5430838"/>
          <p14:tracePt t="38810" x="6586538" y="5430838"/>
          <p14:tracePt t="38813" x="6561138" y="5448300"/>
          <p14:tracePt t="38814" x="6527800" y="5448300"/>
          <p14:tracePt t="38816" x="6502400" y="5448300"/>
          <p14:tracePt t="38817" x="6494463" y="5456238"/>
          <p14:tracePt t="38818" x="6486525" y="5456238"/>
          <p14:tracePt t="38819" x="6477000" y="5456238"/>
          <p14:tracePt t="38820" x="6461125" y="5456238"/>
          <p14:tracePt t="38821" x="6435725" y="5456238"/>
          <p14:tracePt t="38822" x="6418263" y="5456238"/>
          <p14:tracePt t="38825" x="6351588" y="5473700"/>
          <p14:tracePt t="38827" x="6335713" y="5473700"/>
          <p14:tracePt t="38828" x="6310313" y="5473700"/>
          <p14:tracePt t="38831" x="6251575" y="5473700"/>
          <p14:tracePt t="38832" x="6226175" y="5489575"/>
          <p14:tracePt t="38833" x="6208713" y="5489575"/>
          <p14:tracePt t="38834" x="6192838" y="5489575"/>
          <p14:tracePt t="38835" x="6167438" y="5489575"/>
          <p14:tracePt t="38836" x="6142038" y="5497513"/>
          <p14:tracePt t="38837" x="6116638" y="5497513"/>
          <p14:tracePt t="38837" x="6100763" y="5497513"/>
          <p14:tracePt t="38839" x="6075363" y="5497513"/>
          <p14:tracePt t="38845" x="5915025" y="5514975"/>
          <p14:tracePt t="38847" x="5865813" y="5514975"/>
          <p14:tracePt t="38848" x="5832475" y="5532438"/>
          <p14:tracePt t="38848" x="5815013" y="5532438"/>
          <p14:tracePt t="38849" x="5781675" y="5532438"/>
          <p14:tracePt t="38857" x="5638800" y="5540375"/>
          <p14:tracePt t="38858" x="5554663" y="5548313"/>
          <p14:tracePt t="38859" x="5513388" y="5548313"/>
          <p14:tracePt t="38860" x="5480050" y="5548313"/>
          <p14:tracePt t="38862" x="5411788" y="5556250"/>
          <p14:tracePt t="38864" x="5353050" y="5556250"/>
          <p14:tracePt t="38865" x="5286375" y="5573713"/>
          <p14:tracePt t="38866" x="5245100" y="5573713"/>
          <p14:tracePt t="38867" x="5227638" y="5573713"/>
          <p14:tracePt t="38868" x="5186363" y="5581650"/>
          <p14:tracePt t="38869" x="5151438" y="5581650"/>
          <p14:tracePt t="38870" x="5118100" y="5581650"/>
          <p14:tracePt t="38871" x="5092700" y="5581650"/>
          <p14:tracePt t="38876" x="4926013" y="5591175"/>
          <p14:tracePt t="38879" x="4892675" y="5591175"/>
          <p14:tracePt t="38881" x="4799013" y="5599113"/>
          <p14:tracePt t="38882" x="4765675" y="5614988"/>
          <p14:tracePt t="38883" x="4732338" y="5614988"/>
          <p14:tracePt t="38883" x="4691063" y="5614988"/>
          <p14:tracePt t="38890" x="4548188" y="5624513"/>
          <p14:tracePt t="38907" x="4086225" y="5657850"/>
          <p14:tracePt t="38908" x="4002088" y="5657850"/>
          <p14:tracePt t="38909" x="3976688" y="5657850"/>
          <p14:tracePt t="38910" x="3927475" y="5665788"/>
          <p14:tracePt t="38914" x="3843338" y="5673725"/>
          <p14:tracePt t="38915" x="3817938" y="5673725"/>
          <p14:tracePt t="38916" x="3792538" y="5683250"/>
          <p14:tracePt t="38917" x="3767138" y="5683250"/>
          <p14:tracePt t="38918" x="3733800" y="5683250"/>
          <p14:tracePt t="38919" x="3708400" y="5683250"/>
          <p14:tracePt t="38920" x="3683000" y="5683250"/>
          <p14:tracePt t="38921" x="3649663" y="5699125"/>
          <p14:tracePt t="38922" x="3633788" y="5699125"/>
          <p14:tracePt t="38926" x="3498850" y="5708650"/>
          <p14:tracePt t="38929" x="3457575" y="5716588"/>
          <p14:tracePt t="38931" x="3389313" y="5724525"/>
          <p14:tracePt t="38932" x="3373438" y="5724525"/>
          <p14:tracePt t="38932" x="3340100" y="5724525"/>
          <p14:tracePt t="38940" x="3189288" y="5749925"/>
          <p14:tracePt t="38942" x="3121025" y="5757863"/>
          <p14:tracePt t="38943" x="3095625" y="5767388"/>
          <p14:tracePt t="38944" x="3054350" y="5767388"/>
          <p14:tracePt t="38947" x="3013075" y="5791200"/>
          <p14:tracePt t="38948" x="2970213" y="5791200"/>
          <p14:tracePt t="38950" x="2954338" y="5800725"/>
          <p14:tracePt t="38951" x="2911475" y="5808663"/>
          <p14:tracePt t="38952" x="2895600" y="5808663"/>
          <p14:tracePt t="38953" x="2878138" y="5826125"/>
          <p14:tracePt t="38957" x="2844800" y="5834063"/>
          <p14:tracePt t="38958" x="2801938" y="5842000"/>
          <p14:tracePt t="38959" x="2794000" y="5842000"/>
          <p14:tracePt t="38960" x="2786063" y="5849938"/>
          <p14:tracePt t="38962" x="2752725" y="5849938"/>
          <p14:tracePt t="38963" x="2727325" y="5867400"/>
          <p14:tracePt t="38974" x="2660650" y="5892800"/>
          <p14:tracePt t="38990" x="2576513" y="5926138"/>
          <p14:tracePt t="39007" x="2576513" y="5934075"/>
          <p14:tracePt t="39024" x="2551113" y="5951538"/>
          <p14:tracePt t="39025" x="2543175" y="5951538"/>
          <p14:tracePt t="39040" x="2459038" y="5951538"/>
          <p14:tracePt t="39042" x="2425700" y="5951538"/>
          <p14:tracePt t="39057" x="2298700" y="5943600"/>
          <p14:tracePt t="39058" x="2265363" y="5934075"/>
          <p14:tracePt t="39059" x="2257425" y="5934075"/>
          <p14:tracePt t="39060" x="2239963" y="5926138"/>
          <p14:tracePt t="39063" x="2206625" y="5926138"/>
          <p14:tracePt t="39065" x="2181225" y="5926138"/>
          <p14:tracePt t="39065" x="2173288" y="5926138"/>
          <p14:tracePt t="39066" x="2165350" y="5926138"/>
          <p14:tracePt t="39074" x="2097088" y="5908675"/>
          <p14:tracePt t="39075" x="2055813" y="5908675"/>
          <p14:tracePt t="39076" x="2047875" y="5900738"/>
          <p14:tracePt t="39090" x="1930400" y="5900738"/>
          <p14:tracePt t="39092" x="1905000" y="5892800"/>
          <p14:tracePt t="39107" x="1787525" y="5892800"/>
          <p14:tracePt t="39123" x="1711325" y="5884863"/>
          <p14:tracePt t="39140" x="1652588" y="5884863"/>
          <p14:tracePt t="39157" x="1611313" y="5867400"/>
          <p14:tracePt t="39158" x="1593850" y="5867400"/>
          <p14:tracePt t="39173" x="1585913" y="5867400"/>
          <p14:tracePt t="39191" x="1568450" y="5867400"/>
          <p14:tracePt t="39192" x="1552575" y="5867400"/>
          <p14:tracePt t="39207" x="1527175" y="5867400"/>
          <p14:tracePt t="39224" x="1493838" y="5867400"/>
          <p14:tracePt t="39240" x="1485900" y="5867400"/>
          <p14:tracePt t="39241" x="1468438" y="5867400"/>
          <p14:tracePt t="39458" x="1476375" y="5867400"/>
          <p14:tracePt t="39472" x="1485900" y="5867400"/>
          <p14:tracePt t="39476" x="1493838" y="5867400"/>
          <p14:tracePt t="39491" x="1560513" y="5867400"/>
          <p14:tracePt t="39492" x="1568450" y="5867400"/>
          <p14:tracePt t="39493" x="1577975" y="5867400"/>
          <p14:tracePt t="39507" x="1685925" y="5867400"/>
          <p14:tracePt t="39508" x="1720850" y="5867400"/>
          <p14:tracePt t="39524" x="1871663" y="5859463"/>
          <p14:tracePt t="39525" x="1930400" y="5859463"/>
          <p14:tracePt t="39526" x="1938338" y="5859463"/>
          <p14:tracePt t="39527" x="1971675" y="5859463"/>
          <p14:tracePt t="39529" x="1989138" y="5859463"/>
          <p14:tracePt t="39532" x="2038350" y="5859463"/>
          <p14:tracePt t="39533" x="2073275" y="5859463"/>
          <p14:tracePt t="39534" x="2097088" y="5867400"/>
          <p14:tracePt t="39540" x="2181225" y="5867400"/>
          <p14:tracePt t="39542" x="2249488" y="5867400"/>
          <p14:tracePt t="39543" x="2290763" y="5867400"/>
          <p14:tracePt t="39545" x="2324100" y="5867400"/>
          <p14:tracePt t="39547" x="2400300" y="5867400"/>
          <p14:tracePt t="39557" x="2617788" y="5867400"/>
          <p14:tracePt t="39558" x="2701925" y="5867400"/>
          <p14:tracePt t="39560" x="2735263" y="5867400"/>
          <p14:tracePt t="39561" x="2768600" y="5867400"/>
          <p14:tracePt t="39563" x="2819400" y="5867400"/>
          <p14:tracePt t="39565" x="2878138" y="5867400"/>
          <p14:tracePt t="39565" x="2911475" y="5867400"/>
          <p14:tracePt t="39568" x="2962275" y="5867400"/>
          <p14:tracePt t="39569" x="2987675" y="5867400"/>
          <p14:tracePt t="39570" x="3021013" y="5867400"/>
          <p14:tracePt t="39571" x="3046413" y="5867400"/>
          <p14:tracePt t="39571" x="3079750" y="5867400"/>
          <p14:tracePt t="39574" x="3163888" y="5859463"/>
          <p14:tracePt t="39576" x="3197225" y="5859463"/>
          <p14:tracePt t="39577" x="3213100" y="5859463"/>
          <p14:tracePt t="39579" x="3281363" y="5859463"/>
          <p14:tracePt t="39581" x="3373438" y="5849938"/>
          <p14:tracePt t="39583" x="3424238" y="5849938"/>
          <p14:tracePt t="39584" x="3448050" y="5849938"/>
          <p14:tracePt t="39586" x="3482975" y="5849938"/>
          <p14:tracePt t="39587" x="3524250" y="5849938"/>
          <p14:tracePt t="39587" x="3549650" y="5849938"/>
          <p14:tracePt t="39589" x="3575050" y="5849938"/>
          <p14:tracePt t="39590" x="3608388" y="5842000"/>
          <p14:tracePt t="39594" x="3717925" y="5842000"/>
          <p14:tracePt t="39595" x="3759200" y="5842000"/>
          <p14:tracePt t="39597" x="3817938" y="5826125"/>
          <p14:tracePt t="39598" x="3876675" y="5826125"/>
          <p14:tracePt t="39600" x="3910013" y="5826125"/>
          <p14:tracePt t="39601" x="3943350" y="5826125"/>
          <p14:tracePt t="39602" x="4002088" y="5826125"/>
          <p14:tracePt t="39604" x="4027488" y="5826125"/>
          <p14:tracePt t="39605" x="4086225" y="5826125"/>
          <p14:tracePt t="39610" x="4203700" y="5816600"/>
          <p14:tracePt t="39611" x="4237038" y="5816600"/>
          <p14:tracePt t="39615" x="4364038" y="5808663"/>
          <p14:tracePt t="39616" x="4379913" y="5808663"/>
          <p14:tracePt t="39617" x="4413250" y="5808663"/>
          <p14:tracePt t="39618" x="4446588" y="5808663"/>
          <p14:tracePt t="39619" x="4464050" y="5808663"/>
          <p14:tracePt t="39620" x="4505325" y="5808663"/>
          <p14:tracePt t="39620" x="4530725" y="5808663"/>
          <p14:tracePt t="39621" x="4556125" y="5808663"/>
          <p14:tracePt t="39625" x="4581525" y="5808663"/>
          <p14:tracePt t="39626" x="4665663" y="5800725"/>
          <p14:tracePt t="39627" x="4699000" y="5800725"/>
          <p14:tracePt t="39628" x="4716463" y="5800725"/>
          <p14:tracePt t="39631" x="4799013" y="5800725"/>
          <p14:tracePt t="39632" x="4849813" y="5800725"/>
          <p14:tracePt t="39633" x="4875213" y="5800725"/>
          <p14:tracePt t="39634" x="4908550" y="5800725"/>
          <p14:tracePt t="39640" x="5000625" y="5800725"/>
          <p14:tracePt t="39657" x="5370513" y="5800725"/>
          <p14:tracePt t="39658" x="5429250" y="5800725"/>
          <p14:tracePt t="39674" x="5638800" y="5800725"/>
          <p14:tracePt t="39675" x="5689600" y="5800725"/>
          <p14:tracePt t="39677" x="5705475" y="5800725"/>
          <p14:tracePt t="39678" x="5722938" y="5800725"/>
          <p14:tracePt t="39680" x="5756275" y="5800725"/>
          <p14:tracePt t="39681" x="5789613" y="5800725"/>
          <p14:tracePt t="39682" x="5797550" y="5800725"/>
          <p14:tracePt t="39683" x="5807075" y="5800725"/>
          <p14:tracePt t="39691" x="5899150" y="5808663"/>
          <p14:tracePt t="39692" x="5957888" y="5808663"/>
          <p14:tracePt t="39693" x="5973763" y="5808663"/>
          <p14:tracePt t="39707" x="6149975" y="5826125"/>
          <p14:tracePt t="39709" x="6183313" y="5826125"/>
          <p14:tracePt t="39710" x="6208713" y="5834063"/>
          <p14:tracePt t="39711" x="6218238" y="5834063"/>
          <p14:tracePt t="39712" x="6234113" y="5834063"/>
          <p14:tracePt t="39724" x="6359525" y="5834063"/>
          <p14:tracePt t="39725" x="6384925" y="5834063"/>
          <p14:tracePt t="39740" x="6511925" y="5842000"/>
          <p14:tracePt t="39741" x="6527800" y="5842000"/>
          <p14:tracePt t="39757" x="6637338" y="5849938"/>
          <p14:tracePt t="39758" x="6670675" y="5849938"/>
          <p14:tracePt t="39774" x="6805613" y="5875338"/>
          <p14:tracePt t="39775" x="6821488" y="5875338"/>
          <p14:tracePt t="39776" x="6838950" y="5884863"/>
          <p14:tracePt t="39777" x="6846888" y="5884863"/>
          <p14:tracePt t="39779" x="6864350" y="5884863"/>
          <p14:tracePt t="39781" x="6897688" y="5884863"/>
          <p14:tracePt t="39782" x="6905625" y="5884863"/>
          <p14:tracePt t="39783" x="6923088" y="5892800"/>
          <p14:tracePt t="39784" x="6931025" y="5892800"/>
          <p14:tracePt t="39785" x="6938963" y="5892800"/>
          <p14:tracePt t="39791" x="6981825" y="5892800"/>
          <p14:tracePt t="39808" x="7148513" y="5908675"/>
          <p14:tracePt t="39824" x="7308850" y="5908675"/>
          <p14:tracePt t="39825" x="7342188" y="5908675"/>
          <p14:tracePt t="39840" x="7408863" y="5900738"/>
          <p14:tracePt t="39841" x="7426325" y="5892800"/>
          <p14:tracePt t="39858" x="7434263" y="5892800"/>
          <p14:tracePt t="39884" x="7434263" y="5884863"/>
          <p14:tracePt t="39891" x="7426325" y="5867400"/>
          <p14:tracePt t="39907" x="7408863" y="5859463"/>
          <p14:tracePt t="39908" x="7400925" y="5849938"/>
          <p14:tracePt t="40059" x="7383463" y="5849938"/>
          <p14:tracePt t="40066" x="7375525" y="5849938"/>
          <p14:tracePt t="40074" x="7367588" y="5849938"/>
          <p14:tracePt t="40075" x="7358063" y="5849938"/>
          <p14:tracePt t="40091" x="7324725" y="5849938"/>
          <p14:tracePt t="40108" x="7316788" y="5849938"/>
          <p14:tracePt t="40144" x="7316788" y="5867400"/>
          <p14:tracePt t="40155" x="7316788" y="5875338"/>
          <p14:tracePt t="40163" x="7316788" y="5884863"/>
          <p14:tracePt t="40174" x="7316788" y="5892800"/>
          <p14:tracePt t="40192" x="7316788" y="5908675"/>
          <p14:tracePt t="40234" x="7324725" y="5908675"/>
          <p14:tracePt t="40276" x="7342188" y="5908675"/>
          <p14:tracePt t="40297" x="7342188" y="5900738"/>
          <p14:tracePt t="40321" x="7350125" y="5900738"/>
          <p14:tracePt t="40328" x="7350125" y="5892800"/>
          <p14:tracePt t="40556" x="7350125" y="5908675"/>
          <p14:tracePt t="40560" x="7350125" y="5918200"/>
          <p14:tracePt t="40575" x="7342188" y="5926138"/>
          <p14:tracePt t="40592" x="7334250" y="5951538"/>
          <p14:tracePt t="40608" x="7334250" y="5959475"/>
          <p14:tracePt t="41083" x="7334250" y="5969000"/>
          <p14:tracePt t="41096" x="7324725" y="5969000"/>
          <p14:tracePt t="41203" x="7324725" y="5976938"/>
          <p14:tracePt t="41205" x="7324725" y="5992813"/>
          <p14:tracePt t="41213" x="7324725" y="6002338"/>
          <p14:tracePt t="41248" x="7324725" y="6010275"/>
          <p14:tracePt t="41250" x="7324725" y="6018213"/>
          <p14:tracePt t="41261" x="7342188" y="6018213"/>
          <p14:tracePt t="41275" x="7342188" y="6035675"/>
          <p14:tracePt t="41433" x="7358063" y="6035675"/>
          <p14:tracePt t="41435" x="7392988" y="6027738"/>
          <p14:tracePt t="41438" x="7426325" y="6027738"/>
          <p14:tracePt t="41439" x="7434263" y="6027738"/>
          <p14:tracePt t="41443" x="7451725" y="6018213"/>
          <p14:tracePt t="41444" x="7467600" y="6018213"/>
          <p14:tracePt t="41445" x="7475538" y="6018213"/>
          <p14:tracePt t="41447" x="7493000" y="6018213"/>
          <p14:tracePt t="41449" x="7526338" y="6010275"/>
          <p14:tracePt t="41450" x="7534275" y="6010275"/>
          <p14:tracePt t="41459" x="7610475" y="5992813"/>
          <p14:tracePt t="41460" x="7643813" y="5984875"/>
          <p14:tracePt t="41462" x="7651750" y="5984875"/>
          <p14:tracePt t="41463" x="7661275" y="5984875"/>
          <p14:tracePt t="41465" x="7686675" y="5984875"/>
          <p14:tracePt t="41467" x="7694613" y="5976938"/>
          <p14:tracePt t="41468" x="7720013" y="5969000"/>
          <p14:tracePt t="41476" x="7778750" y="5943600"/>
          <p14:tracePt t="41477" x="7804150" y="5934075"/>
          <p14:tracePt t="41478" x="7820025" y="5934075"/>
          <p14:tracePt t="41479" x="7827963" y="5934075"/>
          <p14:tracePt t="41492" x="7970838" y="5884863"/>
          <p14:tracePt t="41493" x="8013700" y="5867400"/>
          <p14:tracePt t="41495" x="8021638" y="5867400"/>
          <p14:tracePt t="41496" x="8029575" y="5859463"/>
          <p14:tracePt t="41499" x="8072438" y="5849938"/>
          <p14:tracePt t="41509" x="8147050" y="5826125"/>
          <p14:tracePt t="41510" x="8189913" y="5816600"/>
          <p14:tracePt t="41526" x="8289925" y="5767388"/>
          <p14:tracePt t="41528" x="8315325" y="5757863"/>
          <p14:tracePt t="41542" x="8391525" y="5724525"/>
          <p14:tracePt t="41544" x="8407400" y="5699125"/>
          <p14:tracePt t="41545" x="8415338" y="5699125"/>
          <p14:tracePt t="41559" x="8516938" y="5632450"/>
          <p14:tracePt t="41560" x="8558213" y="5607050"/>
          <p14:tracePt t="41562" x="8567738" y="5599113"/>
          <p14:tracePt t="41563" x="8575675" y="5591175"/>
          <p14:tracePt t="41565" x="8601075" y="5573713"/>
          <p14:tracePt t="41567" x="8626475" y="5556250"/>
          <p14:tracePt t="41569" x="8650288" y="5548313"/>
          <p14:tracePt t="41570" x="8659813" y="5532438"/>
          <p14:tracePt t="41571" x="8685213" y="5522913"/>
          <p14:tracePt t="41572" x="8693150" y="5514975"/>
          <p14:tracePt t="41573" x="8701088" y="5507038"/>
          <p14:tracePt t="41574" x="8709025" y="5489575"/>
          <p14:tracePt t="41575" x="8726488" y="5481638"/>
          <p14:tracePt t="41583" x="8826500" y="5397500"/>
          <p14:tracePt t="41584" x="8851900" y="5364163"/>
          <p14:tracePt t="41585" x="8861425" y="5356225"/>
          <p14:tracePt t="41592" x="8920163" y="5295900"/>
          <p14:tracePt t="41594" x="8953500" y="5262563"/>
          <p14:tracePt t="41595" x="8961438" y="5237163"/>
          <p14:tracePt t="41598" x="8986838" y="5213350"/>
          <p14:tracePt t="41600" x="9002713" y="5187950"/>
          <p14:tracePt t="41601" x="9020175" y="5178425"/>
          <p14:tracePt t="41602" x="9028113" y="5170488"/>
          <p14:tracePt t="41603" x="9037638" y="5154613"/>
          <p14:tracePt t="41604" x="9045575" y="5145088"/>
          <p14:tracePt t="41604" x="9061450" y="5137150"/>
          <p14:tracePt t="41610" x="9086850" y="5103813"/>
          <p14:tracePt t="41611" x="9112250" y="5070475"/>
          <p14:tracePt t="41612" x="9120188" y="5060950"/>
          <p14:tracePt t="41613" x="9129713" y="5053013"/>
          <p14:tracePt t="41616" x="9155113" y="5045075"/>
          <p14:tracePt t="41617" x="9170988" y="5019675"/>
          <p14:tracePt t="41619" x="9196388" y="5011738"/>
          <p14:tracePt t="41619" x="9196388" y="5002213"/>
          <p14:tracePt t="41620" x="9204325" y="4986338"/>
          <p14:tracePt t="41626" x="9255125" y="4927600"/>
          <p14:tracePt t="41627" x="9272588" y="4919663"/>
          <p14:tracePt t="41629" x="9280525" y="4919663"/>
          <p14:tracePt t="41643" x="9372600" y="4843463"/>
          <p14:tracePt t="41644" x="9380538" y="4818063"/>
          <p14:tracePt t="41645" x="9398000" y="4810125"/>
          <p14:tracePt t="41659" x="9439275" y="4759325"/>
          <p14:tracePt t="41660" x="9448800" y="4751388"/>
          <p14:tracePt t="41660" x="9456738" y="4751388"/>
          <p14:tracePt t="41676" x="9464675" y="4725988"/>
          <p14:tracePt t="41709" x="9464675" y="4718050"/>
          <p14:tracePt t="41714" x="9482138" y="4708525"/>
          <p14:tracePt t="41726" x="9507538" y="4675188"/>
          <p14:tracePt t="41727" x="9507538" y="4667250"/>
          <p14:tracePt t="41728" x="9523413" y="4667250"/>
          <p14:tracePt t="41743" x="9566275" y="4624388"/>
          <p14:tracePt t="41759" x="9615488" y="4549775"/>
          <p14:tracePt t="41760" x="9625013" y="4541838"/>
          <p14:tracePt t="41776" x="9658350" y="4483100"/>
          <p14:tracePt t="41793" x="9666288" y="4465638"/>
          <p14:tracePt t="41810" x="9666288" y="4457700"/>
          <p14:tracePt t="41857" x="9674225" y="4440238"/>
          <p14:tracePt t="41860" x="9674225" y="4432300"/>
          <p14:tracePt t="41861" x="9691688" y="4432300"/>
          <p14:tracePt t="41876" x="9707563" y="4389438"/>
          <p14:tracePt t="41877" x="9707563" y="4381500"/>
          <p14:tracePt t="41893" x="9717088" y="4373563"/>
          <p14:tracePt t="41910" x="9717088" y="4356100"/>
          <p14:tracePt t="43151" x="9742488" y="4348163"/>
          <p14:tracePt t="43153" x="9750425" y="4340225"/>
          <p14:tracePt t="43156" x="9758363" y="4330700"/>
          <p14:tracePt t="43161" x="9775825" y="4330700"/>
          <p14:tracePt t="43177" x="9801225" y="4297363"/>
          <p14:tracePt t="43211" x="9801225" y="4289425"/>
          <p14:tracePt t="43212" x="9817100" y="4289425"/>
          <p14:tracePt t="43218" x="9825038" y="4271963"/>
          <p14:tracePt t="43227" x="9842500" y="4256088"/>
          <p14:tracePt t="43228" x="9859963" y="4248150"/>
          <p14:tracePt t="43244" x="9883775" y="42227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4"/>
    </mc:Choice>
    <mc:Fallback xmlns="">
      <p:transition spd="slow" advTm="3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  <p:extLst>
    <p:ext uri="{3A86A75C-4F4B-4683-9AE1-C65F6400EC91}">
      <p14:laserTraceLst xmlns:p14="http://schemas.microsoft.com/office/powerpoint/2010/main">
        <p14:tracePtLst>
          <p14:tracePt t="1688" x="9859963" y="4238625"/>
          <p14:tracePt t="1727" x="9817100" y="4271963"/>
          <p14:tracePt t="1829" x="9717088" y="4121150"/>
          <p14:tracePt t="1847" x="9556750" y="3878263"/>
          <p14:tracePt t="1849" x="9540875" y="3835400"/>
          <p14:tracePt t="1850" x="9540875" y="3811588"/>
          <p14:tracePt t="1851" x="9523413" y="3802063"/>
          <p14:tracePt t="1854" x="9498013" y="3752850"/>
          <p14:tracePt t="1856" x="9482138" y="3717925"/>
          <p14:tracePt t="1857" x="9472613" y="3702050"/>
          <p14:tracePt t="1858" x="9464675" y="3684588"/>
          <p14:tracePt t="1859" x="9464675" y="3676650"/>
          <p14:tracePt t="1860" x="9456738" y="3659188"/>
          <p14:tracePt t="1861" x="9456738" y="3643313"/>
          <p14:tracePt t="1862" x="9439275" y="3625850"/>
          <p14:tracePt t="1863" x="9431338" y="3617913"/>
          <p14:tracePt t="1870" x="9398000" y="3500438"/>
          <p14:tracePt t="1872" x="9372600" y="3449638"/>
          <p14:tracePt t="1873" x="9355138" y="3424238"/>
          <p14:tracePt t="1874" x="9347200" y="3382963"/>
          <p14:tracePt t="1875" x="9347200" y="3365500"/>
          <p14:tracePt t="1896" x="9086850" y="2928938"/>
          <p14:tracePt t="1914" x="8869363" y="2527300"/>
          <p14:tracePt t="1915" x="8843963" y="2468563"/>
          <p14:tracePt t="1916" x="8836025" y="2451100"/>
          <p14:tracePt t="1917" x="8826500" y="2417763"/>
          <p14:tracePt t="1919" x="8810625" y="2366963"/>
          <p14:tracePt t="1921" x="8802688" y="2325688"/>
          <p14:tracePt t="1922" x="8793163" y="2257425"/>
          <p14:tracePt t="1923" x="8793163" y="2233613"/>
          <p14:tracePt t="1924" x="8785225" y="2208213"/>
          <p14:tracePt t="1925" x="8785225" y="2173288"/>
          <p14:tracePt t="1927" x="8785225" y="2157413"/>
          <p14:tracePt t="1932" x="8767763" y="2022475"/>
          <p14:tracePt t="1933" x="8767763" y="1989138"/>
          <p14:tracePt t="1934" x="8759825" y="1963738"/>
          <p14:tracePt t="1936" x="8759825" y="1914525"/>
          <p14:tracePt t="1938" x="8759825" y="1863725"/>
          <p14:tracePt t="1940" x="8759825" y="1812925"/>
          <p14:tracePt t="1941" x="8759825" y="1787525"/>
          <p14:tracePt t="1942" x="8759825" y="1771650"/>
          <p14:tracePt t="1943" x="8759825" y="1738313"/>
          <p14:tracePt t="1944" x="8759825" y="1703388"/>
          <p14:tracePt t="1945" x="8759825" y="1687513"/>
          <p14:tracePt t="1945" x="8759825" y="1662113"/>
          <p14:tracePt t="1950" x="8759825" y="1570038"/>
          <p14:tracePt t="1951" x="8759825" y="1544638"/>
          <p14:tracePt t="1953" x="8759825" y="1493838"/>
          <p14:tracePt t="1955" x="8759825" y="1452563"/>
          <p14:tracePt t="1956" x="8759825" y="1435100"/>
          <p14:tracePt t="1957" x="8759825" y="1409700"/>
          <p14:tracePt t="1957" x="8759825" y="1376363"/>
          <p14:tracePt t="1964" x="8767763" y="1276350"/>
          <p14:tracePt t="1966" x="8767763" y="1208088"/>
          <p14:tracePt t="1967" x="8767763" y="1184275"/>
          <p14:tracePt t="1969" x="8767763" y="1141413"/>
          <p14:tracePt t="1971" x="8767763" y="1100138"/>
          <p14:tracePt t="1973" x="8767763" y="1041400"/>
          <p14:tracePt t="1974" x="8767763" y="1023938"/>
          <p14:tracePt t="1975" x="8767763" y="998538"/>
          <p14:tracePt t="1976" x="8767763" y="973138"/>
          <p14:tracePt t="1977" x="8767763" y="949325"/>
          <p14:tracePt t="1978" x="8767763" y="931863"/>
          <p14:tracePt t="1979" x="8767763" y="898525"/>
          <p14:tracePt t="1980" x="8767763" y="873125"/>
          <p14:tracePt t="1983" x="8767763" y="771525"/>
          <p14:tracePt t="1985" x="8767763" y="747713"/>
          <p14:tracePt t="1987" x="8767763" y="688975"/>
          <p14:tracePt t="1988" x="8767763" y="638175"/>
          <p14:tracePt t="1998" x="8777288" y="444500"/>
          <p14:tracePt t="1999" x="8777288" y="360363"/>
          <p14:tracePt t="2000" x="8777288" y="344488"/>
          <p14:tracePt t="2001" x="8777288" y="311150"/>
          <p14:tracePt t="2003" x="8767763" y="260350"/>
          <p14:tracePt t="2005" x="8767763" y="201613"/>
          <p14:tracePt t="2006" x="8759825" y="150813"/>
          <p14:tracePt t="2008" x="8759825" y="134938"/>
          <p14:tracePt t="2009" x="8751888" y="76200"/>
          <p14:tracePt t="2010" x="8751888" y="50800"/>
          <p14:tracePt t="2012" x="8743950" y="2540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6639</TotalTime>
  <Words>590</Words>
  <Application>Microsoft Office PowerPoint</Application>
  <PresentationFormat>Widescreen</PresentationFormat>
  <Paragraphs>87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hurme-geometric-sans4</vt:lpstr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Roboto</vt:lpstr>
      <vt:lpstr>Office Theme</vt:lpstr>
      <vt:lpstr>25.Temmuz.2023                   Ders 1</vt:lpstr>
      <vt:lpstr>Yazın ne yaptın? – What did you do in Summer? </vt:lpstr>
      <vt:lpstr>Yazın ne yaptın? – What did you do in Summer? </vt:lpstr>
      <vt:lpstr>…. Yardım ettim.</vt:lpstr>
      <vt:lpstr>Yazın ne yaptın?</vt:lpstr>
      <vt:lpstr>Türkçe Dilbilgisi: Turkish Grammar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32</cp:revision>
  <dcterms:created xsi:type="dcterms:W3CDTF">2020-11-14T16:38:38Z</dcterms:created>
  <dcterms:modified xsi:type="dcterms:W3CDTF">2023-11-11T17:48:55Z</dcterms:modified>
</cp:coreProperties>
</file>